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9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10"/>
      <p:bold r:id="rId11"/>
      <p:italic r:id="rId12"/>
      <p:boldItalic r:id="rId13"/>
    </p:embeddedFont>
    <p:embeddedFont>
      <p:font typeface="IBM Plex Mono" panose="020B0509050203000203" pitchFamily="49" charset="0"/>
      <p:regular r:id="rId14"/>
      <p:bold r:id="rId15"/>
      <p:italic r:id="rId16"/>
      <p:boldItalic r:id="rId17"/>
    </p:embeddedFont>
    <p:embeddedFont>
      <p:font typeface="Poppins" panose="00000500000000000000" pitchFamily="2" charset="0"/>
      <p:regular r:id="rId18"/>
      <p:bold r:id="rId19"/>
      <p:italic r:id="rId20"/>
      <p:boldItalic r:id="rId21"/>
    </p:embeddedFont>
    <p:embeddedFont>
      <p:font typeface="Roboto Condensed Light" panose="02000000000000000000" pitchFamily="2" charset="0"/>
      <p:regular r:id="rId22"/>
      <p:italic r:id="rId23"/>
    </p:embeddedFont>
    <p:embeddedFont>
      <p:font typeface="Source Code Pro" panose="020B0509030403020204" pitchFamily="49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6FB0D87-DA72-48BB-9C3D-69D6C2715465}">
  <a:tblStyle styleId="{06FB0D87-DA72-48BB-9C3D-69D6C271546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6" d="100"/>
          <a:sy n="136" d="100"/>
        </p:scale>
        <p:origin x="546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font" Target="fonts/font17.fntdata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font" Target="fonts/font16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font" Target="fonts/font15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font" Target="fonts/font14.fntdata"/><Relationship Id="rId28" Type="http://schemas.openxmlformats.org/officeDocument/2006/relationships/presProps" Target="pres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27" Type="http://schemas.openxmlformats.org/officeDocument/2006/relationships/font" Target="fonts/font18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8" name="Google Shape;1428;gd1bf8d60a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9" name="Google Shape;1429;gd1bf8d60a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" name="Google Shape;1464;g24e5c2c9e45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5" name="Google Shape;1465;g24e5c2c9e45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5" name="Google Shape;1455;g24ed99bf1a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6" name="Google Shape;1456;g24ed99bf1a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4">
          <a:extLst>
            <a:ext uri="{FF2B5EF4-FFF2-40B4-BE49-F238E27FC236}">
              <a16:creationId xmlns:a16="http://schemas.microsoft.com/office/drawing/2014/main" id="{D7A2BB52-725C-5796-4A5B-ACCBD1DE23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5" name="Google Shape;1455;g24ed99bf1a4_0_0:notes">
            <a:extLst>
              <a:ext uri="{FF2B5EF4-FFF2-40B4-BE49-F238E27FC236}">
                <a16:creationId xmlns:a16="http://schemas.microsoft.com/office/drawing/2014/main" id="{D4BC83D7-3334-1F3C-9618-C017E624F09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6" name="Google Shape;1456;g24ed99bf1a4_0_0:notes">
            <a:extLst>
              <a:ext uri="{FF2B5EF4-FFF2-40B4-BE49-F238E27FC236}">
                <a16:creationId xmlns:a16="http://schemas.microsoft.com/office/drawing/2014/main" id="{C0F46921-75DD-FCFF-D406-0740768E6B1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68527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4">
          <a:extLst>
            <a:ext uri="{FF2B5EF4-FFF2-40B4-BE49-F238E27FC236}">
              <a16:creationId xmlns:a16="http://schemas.microsoft.com/office/drawing/2014/main" id="{E6088BD3-0C24-405D-FAC0-0BA9729805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5" name="Google Shape;1455;g24ed99bf1a4_0_0:notes">
            <a:extLst>
              <a:ext uri="{FF2B5EF4-FFF2-40B4-BE49-F238E27FC236}">
                <a16:creationId xmlns:a16="http://schemas.microsoft.com/office/drawing/2014/main" id="{56016F20-67D6-F948-9663-B2EE6EAC684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6" name="Google Shape;1456;g24ed99bf1a4_0_0:notes">
            <a:extLst>
              <a:ext uri="{FF2B5EF4-FFF2-40B4-BE49-F238E27FC236}">
                <a16:creationId xmlns:a16="http://schemas.microsoft.com/office/drawing/2014/main" id="{4DD0D4F9-1018-AB7B-35DF-FE10D6C2E55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69607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4">
          <a:extLst>
            <a:ext uri="{FF2B5EF4-FFF2-40B4-BE49-F238E27FC236}">
              <a16:creationId xmlns:a16="http://schemas.microsoft.com/office/drawing/2014/main" id="{4ED86659-1E5C-754B-6464-EFC4C837C5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5" name="Google Shape;1455;g24ed99bf1a4_0_0:notes">
            <a:extLst>
              <a:ext uri="{FF2B5EF4-FFF2-40B4-BE49-F238E27FC236}">
                <a16:creationId xmlns:a16="http://schemas.microsoft.com/office/drawing/2014/main" id="{698602F2-E510-C9A7-0CF7-A7C72D831C1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6" name="Google Shape;1456;g24ed99bf1a4_0_0:notes">
            <a:extLst>
              <a:ext uri="{FF2B5EF4-FFF2-40B4-BE49-F238E27FC236}">
                <a16:creationId xmlns:a16="http://schemas.microsoft.com/office/drawing/2014/main" id="{08BBEADD-C142-3DA6-0749-EEF2D75DE05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30670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4">
          <a:extLst>
            <a:ext uri="{FF2B5EF4-FFF2-40B4-BE49-F238E27FC236}">
              <a16:creationId xmlns:a16="http://schemas.microsoft.com/office/drawing/2014/main" id="{83C65D05-570D-5B8F-DD15-ED9F86DA83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5" name="Google Shape;1455;g24ed99bf1a4_0_0:notes">
            <a:extLst>
              <a:ext uri="{FF2B5EF4-FFF2-40B4-BE49-F238E27FC236}">
                <a16:creationId xmlns:a16="http://schemas.microsoft.com/office/drawing/2014/main" id="{EA3606A2-FB37-358B-7D8B-B8678A683A9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6" name="Google Shape;1456;g24ed99bf1a4_0_0:notes">
            <a:extLst>
              <a:ext uri="{FF2B5EF4-FFF2-40B4-BE49-F238E27FC236}">
                <a16:creationId xmlns:a16="http://schemas.microsoft.com/office/drawing/2014/main" id="{CDB3C10F-2117-1C85-75E4-5DD0F36B349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0097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3255180" y="-2900775"/>
            <a:ext cx="10039930" cy="6871129"/>
            <a:chOff x="-3102780" y="-2727750"/>
            <a:chExt cx="10039930" cy="6871129"/>
          </a:xfrm>
        </p:grpSpPr>
        <p:grpSp>
          <p:nvGrpSpPr>
            <p:cNvPr id="10" name="Google Shape;10;p2"/>
            <p:cNvGrpSpPr/>
            <p:nvPr/>
          </p:nvGrpSpPr>
          <p:grpSpPr>
            <a:xfrm rot="-7778255">
              <a:off x="-2414440" y="-1445047"/>
              <a:ext cx="5355679" cy="4305724"/>
              <a:chOff x="7103825" y="-713112"/>
              <a:chExt cx="3785226" cy="3043150"/>
            </a:xfrm>
          </p:grpSpPr>
          <p:sp>
            <p:nvSpPr>
              <p:cNvPr id="11" name="Google Shape;11;p2"/>
              <p:cNvSpPr/>
              <p:nvPr/>
            </p:nvSpPr>
            <p:spPr>
              <a:xfrm rot="-3600017">
                <a:off x="7761095" y="-21"/>
                <a:ext cx="2152450" cy="1864030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12" name="Google Shape;12;p2"/>
              <p:cNvPicPr preferRelativeResize="0"/>
              <p:nvPr/>
            </p:nvPicPr>
            <p:blipFill rotWithShape="1">
              <a:blip r:embed="rId2">
                <a:alphaModFix/>
              </a:blip>
              <a:srcRect t="17657" b="17663"/>
              <a:stretch/>
            </p:blipFill>
            <p:spPr>
              <a:xfrm>
                <a:off x="7103825" y="-713112"/>
                <a:ext cx="3785226" cy="2888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3" name="Google Shape;13;p2"/>
            <p:cNvSpPr/>
            <p:nvPr/>
          </p:nvSpPr>
          <p:spPr>
            <a:xfrm>
              <a:off x="-289323" y="-166742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2700000">
              <a:off x="917817" y="-2200499"/>
              <a:ext cx="3153371" cy="5119296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-201475" y="-361175"/>
              <a:ext cx="7138625" cy="819350"/>
            </a:xfrm>
            <a:custGeom>
              <a:avLst/>
              <a:gdLst/>
              <a:ahLst/>
              <a:cxnLst/>
              <a:rect l="l" t="t" r="r" b="b"/>
              <a:pathLst>
                <a:path w="285545" h="32774" extrusionOk="0">
                  <a:moveTo>
                    <a:pt x="0" y="32774"/>
                  </a:moveTo>
                  <a:lnTo>
                    <a:pt x="188861" y="32774"/>
                  </a:lnTo>
                  <a:lnTo>
                    <a:pt x="221636" y="0"/>
                  </a:lnTo>
                  <a:lnTo>
                    <a:pt x="285545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" name="Google Shape;16;p2"/>
            <p:cNvSpPr/>
            <p:nvPr/>
          </p:nvSpPr>
          <p:spPr>
            <a:xfrm rot="5400000">
              <a:off x="1110859" y="-1245788"/>
              <a:ext cx="577450" cy="3045475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5400000">
              <a:off x="654013" y="-781254"/>
              <a:ext cx="687411" cy="2731351"/>
            </a:xfrm>
            <a:custGeom>
              <a:avLst/>
              <a:gdLst/>
              <a:ahLst/>
              <a:cxnLst/>
              <a:rect l="l" t="t" r="r" b="b"/>
              <a:pathLst>
                <a:path w="16760" h="43180" extrusionOk="0">
                  <a:moveTo>
                    <a:pt x="16531" y="1"/>
                  </a:moveTo>
                  <a:lnTo>
                    <a:pt x="4403" y="12159"/>
                  </a:lnTo>
                  <a:lnTo>
                    <a:pt x="4342" y="12190"/>
                  </a:lnTo>
                  <a:lnTo>
                    <a:pt x="4342" y="25734"/>
                  </a:lnTo>
                  <a:lnTo>
                    <a:pt x="0" y="30077"/>
                  </a:lnTo>
                  <a:lnTo>
                    <a:pt x="8746" y="38822"/>
                  </a:lnTo>
                  <a:lnTo>
                    <a:pt x="8746" y="43180"/>
                  </a:lnTo>
                  <a:lnTo>
                    <a:pt x="9066" y="43180"/>
                  </a:lnTo>
                  <a:lnTo>
                    <a:pt x="9066" y="38700"/>
                  </a:lnTo>
                  <a:lnTo>
                    <a:pt x="442" y="30077"/>
                  </a:lnTo>
                  <a:lnTo>
                    <a:pt x="4662" y="25872"/>
                  </a:lnTo>
                  <a:lnTo>
                    <a:pt x="4662" y="12327"/>
                  </a:lnTo>
                  <a:lnTo>
                    <a:pt x="16760" y="230"/>
                  </a:lnTo>
                  <a:lnTo>
                    <a:pt x="16531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" name="Google Shape;18;p2"/>
            <p:cNvGrpSpPr/>
            <p:nvPr/>
          </p:nvGrpSpPr>
          <p:grpSpPr>
            <a:xfrm flipH="1">
              <a:off x="4446909" y="391151"/>
              <a:ext cx="134044" cy="134013"/>
              <a:chOff x="1101075" y="2142375"/>
              <a:chExt cx="439200" cy="439100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" name="Google Shape;21;p2"/>
            <p:cNvGrpSpPr/>
            <p:nvPr/>
          </p:nvGrpSpPr>
          <p:grpSpPr>
            <a:xfrm flipH="1">
              <a:off x="1373609" y="694563"/>
              <a:ext cx="134044" cy="134013"/>
              <a:chOff x="1101075" y="2142375"/>
              <a:chExt cx="439200" cy="439100"/>
            </a:xfrm>
          </p:grpSpPr>
          <p:sp>
            <p:nvSpPr>
              <p:cNvPr id="22" name="Google Shape;22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" name="Google Shape;24;p2"/>
            <p:cNvGrpSpPr/>
            <p:nvPr/>
          </p:nvGrpSpPr>
          <p:grpSpPr>
            <a:xfrm flipH="1">
              <a:off x="1086834" y="957463"/>
              <a:ext cx="134044" cy="134013"/>
              <a:chOff x="1101075" y="2142375"/>
              <a:chExt cx="439200" cy="439100"/>
            </a:xfrm>
          </p:grpSpPr>
          <p:sp>
            <p:nvSpPr>
              <p:cNvPr id="25" name="Google Shape;25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" name="Google Shape;27;p2"/>
            <p:cNvGrpSpPr/>
            <p:nvPr/>
          </p:nvGrpSpPr>
          <p:grpSpPr>
            <a:xfrm flipH="1">
              <a:off x="277709" y="957463"/>
              <a:ext cx="134044" cy="134013"/>
              <a:chOff x="1101075" y="2142375"/>
              <a:chExt cx="439200" cy="439100"/>
            </a:xfrm>
          </p:grpSpPr>
          <p:sp>
            <p:nvSpPr>
              <p:cNvPr id="28" name="Google Shape;28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" name="Google Shape;30;p2"/>
            <p:cNvGrpSpPr/>
            <p:nvPr/>
          </p:nvGrpSpPr>
          <p:grpSpPr>
            <a:xfrm flipH="1">
              <a:off x="277709" y="640813"/>
              <a:ext cx="134044" cy="134013"/>
              <a:chOff x="1101075" y="2142375"/>
              <a:chExt cx="439200" cy="439100"/>
            </a:xfrm>
          </p:grpSpPr>
          <p:sp>
            <p:nvSpPr>
              <p:cNvPr id="31" name="Google Shape;31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3" name="Google Shape;33;p2"/>
          <p:cNvGrpSpPr/>
          <p:nvPr/>
        </p:nvGrpSpPr>
        <p:grpSpPr>
          <a:xfrm>
            <a:off x="6385735" y="3039700"/>
            <a:ext cx="3920501" cy="3213899"/>
            <a:chOff x="6309535" y="2842975"/>
            <a:chExt cx="3920501" cy="3213899"/>
          </a:xfrm>
        </p:grpSpPr>
        <p:pic>
          <p:nvPicPr>
            <p:cNvPr id="34" name="Google Shape;34;p2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309535" y="3064650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" name="Google Shape;35;p2"/>
            <p:cNvSpPr/>
            <p:nvPr/>
          </p:nvSpPr>
          <p:spPr>
            <a:xfrm rot="10800000">
              <a:off x="7535449" y="2941132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 rot="10800000">
              <a:off x="7694795" y="2941747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280400" y="3719575"/>
              <a:ext cx="582050" cy="582425"/>
              <a:chOff x="959750" y="3039275"/>
              <a:chExt cx="582050" cy="582425"/>
            </a:xfrm>
          </p:grpSpPr>
          <p:sp>
            <p:nvSpPr>
              <p:cNvPr id="38" name="Google Shape;38;p2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5" name="Google Shape;45;p2"/>
            <p:cNvSpPr/>
            <p:nvPr/>
          </p:nvSpPr>
          <p:spPr>
            <a:xfrm>
              <a:off x="8430775" y="2842975"/>
              <a:ext cx="480893" cy="475828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6" name="Google Shape;46;p2"/>
            <p:cNvGrpSpPr/>
            <p:nvPr/>
          </p:nvGrpSpPr>
          <p:grpSpPr>
            <a:xfrm>
              <a:off x="8337812" y="3492483"/>
              <a:ext cx="699928" cy="1651024"/>
              <a:chOff x="8337812" y="3492483"/>
              <a:chExt cx="699928" cy="1651024"/>
            </a:xfrm>
          </p:grpSpPr>
          <p:sp>
            <p:nvSpPr>
              <p:cNvPr id="47" name="Google Shape;47;p2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avLst/>
                <a:gdLst/>
                <a:ahLst/>
                <a:cxnLst/>
                <a:rect l="l" t="t" r="r" b="b"/>
                <a:pathLst>
                  <a:path w="11779" h="24714" extrusionOk="0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" name="Google Shape;50;p2"/>
            <p:cNvGrpSpPr/>
            <p:nvPr/>
          </p:nvGrpSpPr>
          <p:grpSpPr>
            <a:xfrm>
              <a:off x="7945225" y="4302000"/>
              <a:ext cx="904666" cy="726121"/>
              <a:chOff x="7945225" y="4302000"/>
              <a:chExt cx="904666" cy="726121"/>
            </a:xfrm>
          </p:grpSpPr>
          <p:sp>
            <p:nvSpPr>
              <p:cNvPr id="51" name="Google Shape;51;p2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4" name="Google Shape;54;p2"/>
          <p:cNvSpPr txBox="1">
            <a:spLocks noGrp="1"/>
          </p:cNvSpPr>
          <p:nvPr>
            <p:ph type="ctrTitle"/>
          </p:nvPr>
        </p:nvSpPr>
        <p:spPr>
          <a:xfrm>
            <a:off x="1096850" y="816324"/>
            <a:ext cx="6974700" cy="232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2"/>
          <p:cNvSpPr txBox="1">
            <a:spLocks noGrp="1"/>
          </p:cNvSpPr>
          <p:nvPr>
            <p:ph type="subTitle" idx="1"/>
          </p:nvPr>
        </p:nvSpPr>
        <p:spPr>
          <a:xfrm>
            <a:off x="1096850" y="3456250"/>
            <a:ext cx="48825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56" name="Google Shape;56;p2"/>
          <p:cNvGrpSpPr/>
          <p:nvPr/>
        </p:nvGrpSpPr>
        <p:grpSpPr>
          <a:xfrm>
            <a:off x="-309885" y="3617406"/>
            <a:ext cx="1448824" cy="2238804"/>
            <a:chOff x="-309885" y="3617406"/>
            <a:chExt cx="1448824" cy="2238804"/>
          </a:xfrm>
        </p:grpSpPr>
        <p:grpSp>
          <p:nvGrpSpPr>
            <p:cNvPr id="57" name="Google Shape;57;p2"/>
            <p:cNvGrpSpPr/>
            <p:nvPr/>
          </p:nvGrpSpPr>
          <p:grpSpPr>
            <a:xfrm>
              <a:off x="-277007" y="3870159"/>
              <a:ext cx="981772" cy="1986051"/>
              <a:chOff x="-293545" y="3454371"/>
              <a:chExt cx="981772" cy="1986051"/>
            </a:xfrm>
          </p:grpSpPr>
          <p:sp>
            <p:nvSpPr>
              <p:cNvPr id="58" name="Google Shape;58;p2"/>
              <p:cNvSpPr/>
              <p:nvPr/>
            </p:nvSpPr>
            <p:spPr>
              <a:xfrm rot="10800000">
                <a:off x="-293545" y="345437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 rot="10800000">
                <a:off x="-156450" y="345490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" name="Google Shape;60;p2"/>
            <p:cNvGrpSpPr/>
            <p:nvPr/>
          </p:nvGrpSpPr>
          <p:grpSpPr>
            <a:xfrm>
              <a:off x="363249" y="4906873"/>
              <a:ext cx="699940" cy="478601"/>
              <a:chOff x="39722" y="4349021"/>
              <a:chExt cx="1061964" cy="726143"/>
            </a:xfrm>
          </p:grpSpPr>
          <p:grpSp>
            <p:nvGrpSpPr>
              <p:cNvPr id="61" name="Google Shape;61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62" name="Google Shape;62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63" name="Google Shape;63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64" name="Google Shape;64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" name="Google Shape;65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" name="Google Shape;66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" name="Google Shape;67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8" name="Google Shape;68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69" name="Google Shape;69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" name="Google Shape;70;p2"/>
            <p:cNvGrpSpPr/>
            <p:nvPr/>
          </p:nvGrpSpPr>
          <p:grpSpPr>
            <a:xfrm rot="-5400000">
              <a:off x="-461873" y="3769393"/>
              <a:ext cx="1351491" cy="1047516"/>
              <a:chOff x="-2460210" y="2758493"/>
              <a:chExt cx="1351491" cy="1047516"/>
            </a:xfrm>
          </p:grpSpPr>
          <p:sp>
            <p:nvSpPr>
              <p:cNvPr id="71" name="Google Shape;71;p2"/>
              <p:cNvSpPr/>
              <p:nvPr/>
            </p:nvSpPr>
            <p:spPr>
              <a:xfrm rot="-2700000">
                <a:off x="-2341816" y="31085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2"/>
              <p:cNvSpPr/>
              <p:nvPr/>
            </p:nvSpPr>
            <p:spPr>
              <a:xfrm rot="-2700000">
                <a:off x="-2157466" y="30323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 rot="-2700000">
                <a:off x="-1993591" y="29561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 rot="-2700000">
                <a:off x="-1809241" y="28799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" name="Google Shape;75;p2"/>
            <p:cNvGrpSpPr/>
            <p:nvPr/>
          </p:nvGrpSpPr>
          <p:grpSpPr>
            <a:xfrm>
              <a:off x="438999" y="4567398"/>
              <a:ext cx="699940" cy="478601"/>
              <a:chOff x="39722" y="4349021"/>
              <a:chExt cx="1061964" cy="726143"/>
            </a:xfrm>
          </p:grpSpPr>
          <p:grpSp>
            <p:nvGrpSpPr>
              <p:cNvPr id="76" name="Google Shape;76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77" name="Google Shape;77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78" name="Google Shape;78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79" name="Google Shape;79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0" name="Google Shape;80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1" name="Google Shape;81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2" name="Google Shape;82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3" name="Google Shape;83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84" name="Google Shape;84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5" name="Google Shape;85;p2"/>
            <p:cNvGrpSpPr/>
            <p:nvPr/>
          </p:nvGrpSpPr>
          <p:grpSpPr>
            <a:xfrm>
              <a:off x="-65076" y="4623886"/>
              <a:ext cx="699940" cy="478601"/>
              <a:chOff x="39722" y="4349021"/>
              <a:chExt cx="1061964" cy="726143"/>
            </a:xfrm>
          </p:grpSpPr>
          <p:grpSp>
            <p:nvGrpSpPr>
              <p:cNvPr id="86" name="Google Shape;86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87" name="Google Shape;87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88" name="Google Shape;88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89" name="Google Shape;89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0" name="Google Shape;90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1" name="Google Shape;91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2" name="Google Shape;92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3" name="Google Shape;93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94" name="Google Shape;94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4"/>
          <p:cNvSpPr txBox="1">
            <a:spLocks noGrp="1"/>
          </p:cNvSpPr>
          <p:nvPr>
            <p:ph type="body" idx="1"/>
          </p:nvPr>
        </p:nvSpPr>
        <p:spPr>
          <a:xfrm>
            <a:off x="720000" y="1139551"/>
            <a:ext cx="7704000" cy="4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rabicPeriod"/>
              <a:defRPr>
                <a:solidFill>
                  <a:srgbClr val="191919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grpSp>
        <p:nvGrpSpPr>
          <p:cNvPr id="143" name="Google Shape;143;p4"/>
          <p:cNvGrpSpPr/>
          <p:nvPr/>
        </p:nvGrpSpPr>
        <p:grpSpPr>
          <a:xfrm>
            <a:off x="7365150" y="-1147799"/>
            <a:ext cx="3733124" cy="6537004"/>
            <a:chOff x="7212750" y="-1147799"/>
            <a:chExt cx="3733124" cy="6537004"/>
          </a:xfrm>
        </p:grpSpPr>
        <p:pic>
          <p:nvPicPr>
            <p:cNvPr id="144" name="Google Shape;144;p4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7212750" y="-1147799"/>
              <a:ext cx="3733124" cy="28492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5" name="Google Shape;145;p4"/>
            <p:cNvGrpSpPr/>
            <p:nvPr/>
          </p:nvGrpSpPr>
          <p:grpSpPr>
            <a:xfrm>
              <a:off x="7392021" y="539499"/>
              <a:ext cx="1518472" cy="3030657"/>
              <a:chOff x="7785196" y="342199"/>
              <a:chExt cx="1518472" cy="3030657"/>
            </a:xfrm>
          </p:grpSpPr>
          <p:sp>
            <p:nvSpPr>
              <p:cNvPr id="146" name="Google Shape;146;p4"/>
              <p:cNvSpPr/>
              <p:nvPr/>
            </p:nvSpPr>
            <p:spPr>
              <a:xfrm rot="10800000">
                <a:off x="7882621" y="539499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4"/>
              <p:cNvSpPr/>
              <p:nvPr/>
            </p:nvSpPr>
            <p:spPr>
              <a:xfrm rot="10800000">
                <a:off x="7785196" y="342199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8" name="Google Shape;148;p4"/>
            <p:cNvSpPr/>
            <p:nvPr/>
          </p:nvSpPr>
          <p:spPr>
            <a:xfrm rot="5400000">
              <a:off x="8098189" y="-877180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9" name="Google Shape;149;p4"/>
            <p:cNvGrpSpPr/>
            <p:nvPr/>
          </p:nvGrpSpPr>
          <p:grpSpPr>
            <a:xfrm>
              <a:off x="7740801" y="270000"/>
              <a:ext cx="3153315" cy="5119205"/>
              <a:chOff x="7740801" y="270000"/>
              <a:chExt cx="3153315" cy="5119205"/>
            </a:xfrm>
          </p:grpSpPr>
          <p:sp>
            <p:nvSpPr>
              <p:cNvPr id="150" name="Google Shape;150;p4"/>
              <p:cNvSpPr/>
              <p:nvPr/>
            </p:nvSpPr>
            <p:spPr>
              <a:xfrm>
                <a:off x="7740801" y="270000"/>
                <a:ext cx="3153315" cy="5119205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51" name="Google Shape;151;p4"/>
              <p:cNvGrpSpPr/>
              <p:nvPr/>
            </p:nvGrpSpPr>
            <p:grpSpPr>
              <a:xfrm>
                <a:off x="8192886" y="4736397"/>
                <a:ext cx="134004" cy="134004"/>
                <a:chOff x="8356813" y="1074288"/>
                <a:chExt cx="351900" cy="351900"/>
              </a:xfrm>
            </p:grpSpPr>
            <p:sp>
              <p:nvSpPr>
                <p:cNvPr id="152" name="Google Shape;152;p4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" name="Google Shape;153;p4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54" name="Google Shape;154;p4"/>
              <p:cNvGrpSpPr/>
              <p:nvPr/>
            </p:nvGrpSpPr>
            <p:grpSpPr>
              <a:xfrm>
                <a:off x="8788211" y="3794722"/>
                <a:ext cx="134004" cy="134004"/>
                <a:chOff x="8356813" y="1074288"/>
                <a:chExt cx="351900" cy="351900"/>
              </a:xfrm>
            </p:grpSpPr>
            <p:sp>
              <p:nvSpPr>
                <p:cNvPr id="155" name="Google Shape;155;p4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" name="Google Shape;156;p4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57" name="Google Shape;157;p4"/>
              <p:cNvGrpSpPr/>
              <p:nvPr/>
            </p:nvGrpSpPr>
            <p:grpSpPr>
              <a:xfrm>
                <a:off x="8654186" y="2424672"/>
                <a:ext cx="134004" cy="134004"/>
                <a:chOff x="8356813" y="1074288"/>
                <a:chExt cx="351900" cy="351900"/>
              </a:xfrm>
            </p:grpSpPr>
            <p:sp>
              <p:nvSpPr>
                <p:cNvPr id="158" name="Google Shape;158;p4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" name="Google Shape;159;p4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60" name="Google Shape;160;p4"/>
          <p:cNvGrpSpPr/>
          <p:nvPr/>
        </p:nvGrpSpPr>
        <p:grpSpPr>
          <a:xfrm rot="-2529045">
            <a:off x="105741" y="3680210"/>
            <a:ext cx="591691" cy="2260270"/>
            <a:chOff x="-132364" y="1829399"/>
            <a:chExt cx="591677" cy="2260214"/>
          </a:xfrm>
        </p:grpSpPr>
        <p:sp>
          <p:nvSpPr>
            <p:cNvPr id="161" name="Google Shape;161;p4"/>
            <p:cNvSpPr/>
            <p:nvPr/>
          </p:nvSpPr>
          <p:spPr>
            <a:xfrm rot="10800000">
              <a:off x="62461" y="1829399"/>
              <a:ext cx="396852" cy="2260214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4"/>
            <p:cNvSpPr/>
            <p:nvPr/>
          </p:nvSpPr>
          <p:spPr>
            <a:xfrm rot="10800000">
              <a:off x="-132364" y="1829399"/>
              <a:ext cx="396852" cy="2260214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3" name="Google Shape;163;p4"/>
          <p:cNvGrpSpPr/>
          <p:nvPr/>
        </p:nvGrpSpPr>
        <p:grpSpPr>
          <a:xfrm>
            <a:off x="-520148" y="-573164"/>
            <a:ext cx="1502291" cy="2806842"/>
            <a:chOff x="-367748" y="-573164"/>
            <a:chExt cx="1502291" cy="2806842"/>
          </a:xfrm>
        </p:grpSpPr>
        <p:grpSp>
          <p:nvGrpSpPr>
            <p:cNvPr id="164" name="Google Shape;164;p4"/>
            <p:cNvGrpSpPr/>
            <p:nvPr/>
          </p:nvGrpSpPr>
          <p:grpSpPr>
            <a:xfrm rot="10800000">
              <a:off x="-191449" y="1507557"/>
              <a:ext cx="904666" cy="726121"/>
              <a:chOff x="7945225" y="4302000"/>
              <a:chExt cx="904666" cy="726121"/>
            </a:xfrm>
          </p:grpSpPr>
          <p:sp>
            <p:nvSpPr>
              <p:cNvPr id="165" name="Google Shape;165;p4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4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4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8" name="Google Shape;168;p4"/>
            <p:cNvSpPr/>
            <p:nvPr/>
          </p:nvSpPr>
          <p:spPr>
            <a:xfrm>
              <a:off x="152767" y="-572549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4"/>
            <p:cNvSpPr/>
            <p:nvPr/>
          </p:nvSpPr>
          <p:spPr>
            <a:xfrm>
              <a:off x="-6579" y="-573164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0" name="Google Shape;170;p4"/>
            <p:cNvGrpSpPr/>
            <p:nvPr/>
          </p:nvGrpSpPr>
          <p:grpSpPr>
            <a:xfrm rot="10800000">
              <a:off x="-367748" y="-467133"/>
              <a:ext cx="699928" cy="1651024"/>
              <a:chOff x="8337812" y="3492483"/>
              <a:chExt cx="699928" cy="1651024"/>
            </a:xfrm>
          </p:grpSpPr>
          <p:sp>
            <p:nvSpPr>
              <p:cNvPr id="171" name="Google Shape;171;p4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avLst/>
                <a:gdLst/>
                <a:ahLst/>
                <a:cxnLst/>
                <a:rect l="l" t="t" r="r" b="b"/>
                <a:pathLst>
                  <a:path w="11779" h="24714" extrusionOk="0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4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4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96" name="Google Shape;496;p13"/>
          <p:cNvSpPr txBox="1">
            <a:spLocks noGrp="1"/>
          </p:cNvSpPr>
          <p:nvPr>
            <p:ph type="subTitle" idx="1"/>
          </p:nvPr>
        </p:nvSpPr>
        <p:spPr>
          <a:xfrm>
            <a:off x="720000" y="2244725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7" name="Google Shape;497;p13"/>
          <p:cNvSpPr txBox="1">
            <a:spLocks noGrp="1"/>
          </p:cNvSpPr>
          <p:nvPr>
            <p:ph type="subTitle" idx="2"/>
          </p:nvPr>
        </p:nvSpPr>
        <p:spPr>
          <a:xfrm>
            <a:off x="4366700" y="2244725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8" name="Google Shape;498;p13"/>
          <p:cNvSpPr txBox="1">
            <a:spLocks noGrp="1"/>
          </p:cNvSpPr>
          <p:nvPr>
            <p:ph type="subTitle" idx="3"/>
          </p:nvPr>
        </p:nvSpPr>
        <p:spPr>
          <a:xfrm>
            <a:off x="720000" y="3940900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9" name="Google Shape;499;p13"/>
          <p:cNvSpPr txBox="1">
            <a:spLocks noGrp="1"/>
          </p:cNvSpPr>
          <p:nvPr>
            <p:ph type="subTitle" idx="4"/>
          </p:nvPr>
        </p:nvSpPr>
        <p:spPr>
          <a:xfrm>
            <a:off x="4366700" y="3940900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0" name="Google Shape;500;p13"/>
          <p:cNvSpPr txBox="1">
            <a:spLocks noGrp="1"/>
          </p:cNvSpPr>
          <p:nvPr>
            <p:ph type="title" idx="5" hasCustomPrompt="1"/>
          </p:nvPr>
        </p:nvSpPr>
        <p:spPr>
          <a:xfrm>
            <a:off x="720003" y="1344775"/>
            <a:ext cx="10575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1" name="Google Shape;501;p13"/>
          <p:cNvSpPr txBox="1">
            <a:spLocks noGrp="1"/>
          </p:cNvSpPr>
          <p:nvPr>
            <p:ph type="title" idx="6" hasCustomPrompt="1"/>
          </p:nvPr>
        </p:nvSpPr>
        <p:spPr>
          <a:xfrm>
            <a:off x="720003" y="3040971"/>
            <a:ext cx="10575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2" name="Google Shape;502;p13"/>
          <p:cNvSpPr txBox="1">
            <a:spLocks noGrp="1"/>
          </p:cNvSpPr>
          <p:nvPr>
            <p:ph type="title" idx="7" hasCustomPrompt="1"/>
          </p:nvPr>
        </p:nvSpPr>
        <p:spPr>
          <a:xfrm>
            <a:off x="4366698" y="1344775"/>
            <a:ext cx="10575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3" name="Google Shape;503;p13"/>
          <p:cNvSpPr txBox="1">
            <a:spLocks noGrp="1"/>
          </p:cNvSpPr>
          <p:nvPr>
            <p:ph type="title" idx="8" hasCustomPrompt="1"/>
          </p:nvPr>
        </p:nvSpPr>
        <p:spPr>
          <a:xfrm>
            <a:off x="4366698" y="3040971"/>
            <a:ext cx="10575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4" name="Google Shape;504;p13"/>
          <p:cNvSpPr txBox="1">
            <a:spLocks noGrp="1"/>
          </p:cNvSpPr>
          <p:nvPr>
            <p:ph type="subTitle" idx="9"/>
          </p:nvPr>
        </p:nvSpPr>
        <p:spPr>
          <a:xfrm>
            <a:off x="720000" y="1918675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19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505" name="Google Shape;505;p13"/>
          <p:cNvSpPr txBox="1">
            <a:spLocks noGrp="1"/>
          </p:cNvSpPr>
          <p:nvPr>
            <p:ph type="subTitle" idx="13"/>
          </p:nvPr>
        </p:nvSpPr>
        <p:spPr>
          <a:xfrm>
            <a:off x="4366698" y="1918675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19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506" name="Google Shape;506;p13"/>
          <p:cNvSpPr txBox="1">
            <a:spLocks noGrp="1"/>
          </p:cNvSpPr>
          <p:nvPr>
            <p:ph type="subTitle" idx="14"/>
          </p:nvPr>
        </p:nvSpPr>
        <p:spPr>
          <a:xfrm>
            <a:off x="720000" y="3614801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19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507" name="Google Shape;507;p13"/>
          <p:cNvSpPr txBox="1">
            <a:spLocks noGrp="1"/>
          </p:cNvSpPr>
          <p:nvPr>
            <p:ph type="subTitle" idx="15"/>
          </p:nvPr>
        </p:nvSpPr>
        <p:spPr>
          <a:xfrm>
            <a:off x="4366698" y="3614801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19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grpSp>
        <p:nvGrpSpPr>
          <p:cNvPr id="508" name="Google Shape;508;p13"/>
          <p:cNvGrpSpPr/>
          <p:nvPr/>
        </p:nvGrpSpPr>
        <p:grpSpPr>
          <a:xfrm>
            <a:off x="-808923" y="2711465"/>
            <a:ext cx="2097951" cy="3309497"/>
            <a:chOff x="-656523" y="2711465"/>
            <a:chExt cx="2097951" cy="3309497"/>
          </a:xfrm>
        </p:grpSpPr>
        <p:sp>
          <p:nvSpPr>
            <p:cNvPr id="509" name="Google Shape;509;p13"/>
            <p:cNvSpPr/>
            <p:nvPr/>
          </p:nvSpPr>
          <p:spPr>
            <a:xfrm flipH="1">
              <a:off x="-352474" y="4279466"/>
              <a:ext cx="1139424" cy="986746"/>
            </a:xfrm>
            <a:custGeom>
              <a:avLst/>
              <a:gdLst/>
              <a:ahLst/>
              <a:cxnLst/>
              <a:rect l="l" t="t" r="r" b="b"/>
              <a:pathLst>
                <a:path w="51285" h="44413" extrusionOk="0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10" name="Google Shape;510;p13"/>
            <p:cNvGrpSpPr/>
            <p:nvPr/>
          </p:nvGrpSpPr>
          <p:grpSpPr>
            <a:xfrm>
              <a:off x="323479" y="4682324"/>
              <a:ext cx="328346" cy="328531"/>
              <a:chOff x="3678700" y="407275"/>
              <a:chExt cx="708100" cy="708500"/>
            </a:xfrm>
          </p:grpSpPr>
          <p:sp>
            <p:nvSpPr>
              <p:cNvPr id="511" name="Google Shape;511;p13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" name="Google Shape;512;p13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513;p13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13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515;p13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516;p13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517;p13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18" name="Google Shape;518;p13"/>
            <p:cNvGrpSpPr/>
            <p:nvPr/>
          </p:nvGrpSpPr>
          <p:grpSpPr>
            <a:xfrm>
              <a:off x="-541317" y="2711465"/>
              <a:ext cx="1117945" cy="1598547"/>
              <a:chOff x="-541317" y="2711465"/>
              <a:chExt cx="1117945" cy="1598547"/>
            </a:xfrm>
          </p:grpSpPr>
          <p:sp>
            <p:nvSpPr>
              <p:cNvPr id="519" name="Google Shape;519;p13"/>
              <p:cNvSpPr/>
              <p:nvPr/>
            </p:nvSpPr>
            <p:spPr>
              <a:xfrm rot="8999999">
                <a:off x="-132025" y="2659081"/>
                <a:ext cx="246869" cy="1703314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chemeClr val="dk2">
                  <a:alpha val="3136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20" name="Google Shape;520;p13"/>
              <p:cNvGrpSpPr/>
              <p:nvPr/>
            </p:nvGrpSpPr>
            <p:grpSpPr>
              <a:xfrm>
                <a:off x="442584" y="4120912"/>
                <a:ext cx="134044" cy="134013"/>
                <a:chOff x="1101075" y="2142375"/>
                <a:chExt cx="439200" cy="439100"/>
              </a:xfrm>
            </p:grpSpPr>
            <p:sp>
              <p:nvSpPr>
                <p:cNvPr id="521" name="Google Shape;521;p1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2" name="Google Shape;522;p1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23" name="Google Shape;523;p13"/>
            <p:cNvGrpSpPr/>
            <p:nvPr/>
          </p:nvGrpSpPr>
          <p:grpSpPr>
            <a:xfrm rot="-9080766">
              <a:off x="-341725" y="3731687"/>
              <a:ext cx="1117904" cy="1598488"/>
              <a:chOff x="-541317" y="2711465"/>
              <a:chExt cx="1117945" cy="1598547"/>
            </a:xfrm>
          </p:grpSpPr>
          <p:sp>
            <p:nvSpPr>
              <p:cNvPr id="524" name="Google Shape;524;p13"/>
              <p:cNvSpPr/>
              <p:nvPr/>
            </p:nvSpPr>
            <p:spPr>
              <a:xfrm rot="8999999">
                <a:off x="-132025" y="2659081"/>
                <a:ext cx="246869" cy="1703314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chemeClr val="dk2">
                  <a:alpha val="3136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25" name="Google Shape;525;p13"/>
              <p:cNvGrpSpPr/>
              <p:nvPr/>
            </p:nvGrpSpPr>
            <p:grpSpPr>
              <a:xfrm>
                <a:off x="442584" y="4120912"/>
                <a:ext cx="134044" cy="134013"/>
                <a:chOff x="1101075" y="2142375"/>
                <a:chExt cx="439200" cy="439100"/>
              </a:xfrm>
            </p:grpSpPr>
            <p:sp>
              <p:nvSpPr>
                <p:cNvPr id="526" name="Google Shape;526;p1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7" name="Google Shape;527;p1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28" name="Google Shape;528;p13"/>
            <p:cNvGrpSpPr/>
            <p:nvPr/>
          </p:nvGrpSpPr>
          <p:grpSpPr>
            <a:xfrm rot="10800000">
              <a:off x="323483" y="4422415"/>
              <a:ext cx="1117945" cy="1598547"/>
              <a:chOff x="-541317" y="2711465"/>
              <a:chExt cx="1117945" cy="1598547"/>
            </a:xfrm>
          </p:grpSpPr>
          <p:sp>
            <p:nvSpPr>
              <p:cNvPr id="529" name="Google Shape;529;p13"/>
              <p:cNvSpPr/>
              <p:nvPr/>
            </p:nvSpPr>
            <p:spPr>
              <a:xfrm rot="8999999">
                <a:off x="-132025" y="2659081"/>
                <a:ext cx="246869" cy="1703314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chemeClr val="dk2">
                  <a:alpha val="3136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30" name="Google Shape;530;p13"/>
              <p:cNvGrpSpPr/>
              <p:nvPr/>
            </p:nvGrpSpPr>
            <p:grpSpPr>
              <a:xfrm>
                <a:off x="442584" y="4120912"/>
                <a:ext cx="134044" cy="134013"/>
                <a:chOff x="1101075" y="2142375"/>
                <a:chExt cx="439200" cy="439100"/>
              </a:xfrm>
            </p:grpSpPr>
            <p:sp>
              <p:nvSpPr>
                <p:cNvPr id="531" name="Google Shape;531;p1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2" name="Google Shape;532;p1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533" name="Google Shape;533;p13"/>
          <p:cNvGrpSpPr/>
          <p:nvPr/>
        </p:nvGrpSpPr>
        <p:grpSpPr>
          <a:xfrm>
            <a:off x="6470875" y="-1735180"/>
            <a:ext cx="4257000" cy="4171657"/>
            <a:chOff x="6394675" y="-1658980"/>
            <a:chExt cx="4257000" cy="4171657"/>
          </a:xfrm>
        </p:grpSpPr>
        <p:grpSp>
          <p:nvGrpSpPr>
            <p:cNvPr id="534" name="Google Shape;534;p13"/>
            <p:cNvGrpSpPr/>
            <p:nvPr/>
          </p:nvGrpSpPr>
          <p:grpSpPr>
            <a:xfrm rot="-2700000" flipH="1">
              <a:off x="7289785" y="-1246897"/>
              <a:ext cx="2552124" cy="3347490"/>
              <a:chOff x="2976325" y="908175"/>
              <a:chExt cx="4028179" cy="5283555"/>
            </a:xfrm>
          </p:grpSpPr>
          <p:sp>
            <p:nvSpPr>
              <p:cNvPr id="535" name="Google Shape;535;p13"/>
              <p:cNvSpPr/>
              <p:nvPr/>
            </p:nvSpPr>
            <p:spPr>
              <a:xfrm>
                <a:off x="2976325" y="930036"/>
                <a:ext cx="4006263" cy="4749291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536;p13"/>
              <p:cNvSpPr/>
              <p:nvPr/>
            </p:nvSpPr>
            <p:spPr>
              <a:xfrm>
                <a:off x="3934943" y="908175"/>
                <a:ext cx="2925190" cy="3057668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537;p13"/>
              <p:cNvSpPr/>
              <p:nvPr/>
            </p:nvSpPr>
            <p:spPr>
              <a:xfrm>
                <a:off x="3851189" y="1072525"/>
                <a:ext cx="3153315" cy="5119205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38" name="Google Shape;538;p13"/>
            <p:cNvSpPr/>
            <p:nvPr/>
          </p:nvSpPr>
          <p:spPr>
            <a:xfrm>
              <a:off x="6394675" y="0"/>
              <a:ext cx="284119" cy="246048"/>
            </a:xfrm>
            <a:custGeom>
              <a:avLst/>
              <a:gdLst/>
              <a:ahLst/>
              <a:cxnLst/>
              <a:rect l="l" t="t" r="r" b="b"/>
              <a:pathLst>
                <a:path w="51285" h="44413" extrusionOk="0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rgbClr val="0C0A9E">
                    <a:alpha val="2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13"/>
            <p:cNvSpPr/>
            <p:nvPr/>
          </p:nvSpPr>
          <p:spPr>
            <a:xfrm>
              <a:off x="6627600" y="-49075"/>
              <a:ext cx="570546" cy="494095"/>
            </a:xfrm>
            <a:custGeom>
              <a:avLst/>
              <a:gdLst/>
              <a:ahLst/>
              <a:cxnLst/>
              <a:rect l="l" t="t" r="r" b="b"/>
              <a:pathLst>
                <a:path w="51285" h="44413" extrusionOk="0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0" name="Google Shape;540;p13"/>
          <p:cNvGrpSpPr/>
          <p:nvPr/>
        </p:nvGrpSpPr>
        <p:grpSpPr>
          <a:xfrm>
            <a:off x="-113888" y="229201"/>
            <a:ext cx="1891393" cy="134100"/>
            <a:chOff x="-113888" y="229201"/>
            <a:chExt cx="1891393" cy="134100"/>
          </a:xfrm>
        </p:grpSpPr>
        <p:sp>
          <p:nvSpPr>
            <p:cNvPr id="541" name="Google Shape;541;p13"/>
            <p:cNvSpPr/>
            <p:nvPr/>
          </p:nvSpPr>
          <p:spPr>
            <a:xfrm>
              <a:off x="1643404" y="2292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42" name="Google Shape;542;p13"/>
            <p:cNvCxnSpPr/>
            <p:nvPr/>
          </p:nvCxnSpPr>
          <p:spPr>
            <a:xfrm rot="10800000">
              <a:off x="783712" y="-601348"/>
              <a:ext cx="0" cy="1795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43" name="Google Shape;543;p13"/>
            <p:cNvSpPr/>
            <p:nvPr/>
          </p:nvSpPr>
          <p:spPr>
            <a:xfrm>
              <a:off x="1673517" y="2593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0" name="Google Shape;1340;p30"/>
          <p:cNvGrpSpPr/>
          <p:nvPr/>
        </p:nvGrpSpPr>
        <p:grpSpPr>
          <a:xfrm>
            <a:off x="-623241" y="3925887"/>
            <a:ext cx="2833357" cy="1517787"/>
            <a:chOff x="-623241" y="3849687"/>
            <a:chExt cx="2833357" cy="1517787"/>
          </a:xfrm>
        </p:grpSpPr>
        <p:grpSp>
          <p:nvGrpSpPr>
            <p:cNvPr id="1341" name="Google Shape;1341;p30"/>
            <p:cNvGrpSpPr/>
            <p:nvPr/>
          </p:nvGrpSpPr>
          <p:grpSpPr>
            <a:xfrm rot="5400000">
              <a:off x="-879113" y="4155104"/>
              <a:ext cx="1517787" cy="906953"/>
              <a:chOff x="-55500" y="4835979"/>
              <a:chExt cx="1517787" cy="906953"/>
            </a:xfrm>
          </p:grpSpPr>
          <p:sp>
            <p:nvSpPr>
              <p:cNvPr id="1342" name="Google Shape;1342;p30"/>
              <p:cNvSpPr/>
              <p:nvPr/>
            </p:nvSpPr>
            <p:spPr>
              <a:xfrm>
                <a:off x="-55500" y="4895154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" name="Google Shape;1343;p30"/>
              <p:cNvSpPr/>
              <p:nvPr/>
            </p:nvSpPr>
            <p:spPr>
              <a:xfrm>
                <a:off x="522674" y="4951702"/>
                <a:ext cx="340329" cy="325895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" name="Google Shape;1344;p30"/>
              <p:cNvSpPr/>
              <p:nvPr/>
            </p:nvSpPr>
            <p:spPr>
              <a:xfrm>
                <a:off x="401812" y="51855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" name="Google Shape;1345;p30"/>
              <p:cNvSpPr/>
              <p:nvPr/>
            </p:nvSpPr>
            <p:spPr>
              <a:xfrm>
                <a:off x="880250" y="48359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46" name="Google Shape;1346;p30"/>
            <p:cNvGrpSpPr/>
            <p:nvPr/>
          </p:nvGrpSpPr>
          <p:grpSpPr>
            <a:xfrm>
              <a:off x="-623241" y="3946426"/>
              <a:ext cx="2833357" cy="1421047"/>
              <a:chOff x="-677366" y="4067276"/>
              <a:chExt cx="2833357" cy="1421047"/>
            </a:xfrm>
          </p:grpSpPr>
          <p:sp>
            <p:nvSpPr>
              <p:cNvPr id="1347" name="Google Shape;1347;p30"/>
              <p:cNvSpPr/>
              <p:nvPr/>
            </p:nvSpPr>
            <p:spPr>
              <a:xfrm rot="5400000">
                <a:off x="28789" y="3361120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48" name="Google Shape;1348;p30"/>
              <p:cNvGrpSpPr/>
              <p:nvPr/>
            </p:nvGrpSpPr>
            <p:grpSpPr>
              <a:xfrm>
                <a:off x="317735" y="4614472"/>
                <a:ext cx="161977" cy="161940"/>
                <a:chOff x="1101075" y="2142375"/>
                <a:chExt cx="439200" cy="439100"/>
              </a:xfrm>
            </p:grpSpPr>
            <p:sp>
              <p:nvSpPr>
                <p:cNvPr id="1349" name="Google Shape;1349;p30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0" name="Google Shape;1350;p30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351" name="Google Shape;1351;p30"/>
              <p:cNvGrpSpPr/>
              <p:nvPr/>
            </p:nvGrpSpPr>
            <p:grpSpPr>
              <a:xfrm rot="10800000">
                <a:off x="1700151" y="5032693"/>
                <a:ext cx="161977" cy="161940"/>
                <a:chOff x="1101075" y="2142375"/>
                <a:chExt cx="439200" cy="439100"/>
              </a:xfrm>
            </p:grpSpPr>
            <p:sp>
              <p:nvSpPr>
                <p:cNvPr id="1352" name="Google Shape;1352;p30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3" name="Google Shape;1353;p30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354" name="Google Shape;1354;p30"/>
            <p:cNvSpPr/>
            <p:nvPr/>
          </p:nvSpPr>
          <p:spPr>
            <a:xfrm rot="-5400000">
              <a:off x="289120" y="3696219"/>
              <a:ext cx="503090" cy="2327806"/>
            </a:xfrm>
            <a:custGeom>
              <a:avLst/>
              <a:gdLst/>
              <a:ahLst/>
              <a:cxnLst/>
              <a:rect l="l" t="t" r="r" b="b"/>
              <a:pathLst>
                <a:path w="12266" h="56755" extrusionOk="0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5" name="Google Shape;1355;p30"/>
          <p:cNvGrpSpPr/>
          <p:nvPr/>
        </p:nvGrpSpPr>
        <p:grpSpPr>
          <a:xfrm>
            <a:off x="6323925" y="-1678249"/>
            <a:ext cx="4189199" cy="3065874"/>
            <a:chOff x="6171525" y="-1678249"/>
            <a:chExt cx="4189199" cy="3065874"/>
          </a:xfrm>
        </p:grpSpPr>
        <p:sp>
          <p:nvSpPr>
            <p:cNvPr id="1356" name="Google Shape;1356;p30"/>
            <p:cNvSpPr/>
            <p:nvPr/>
          </p:nvSpPr>
          <p:spPr>
            <a:xfrm rot="-5400000">
              <a:off x="6808863" y="-808395"/>
              <a:ext cx="1558682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357" name="Google Shape;1357;p30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6587425" y="-1678249"/>
              <a:ext cx="3773299" cy="28798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58" name="Google Shape;1358;p30"/>
            <p:cNvSpPr/>
            <p:nvPr/>
          </p:nvSpPr>
          <p:spPr>
            <a:xfrm>
              <a:off x="8292929" y="-80469"/>
              <a:ext cx="904284" cy="86593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59" name="Google Shape;1359;p30"/>
            <p:cNvGrpSpPr/>
            <p:nvPr/>
          </p:nvGrpSpPr>
          <p:grpSpPr>
            <a:xfrm rot="-2700000">
              <a:off x="8302147" y="61289"/>
              <a:ext cx="582044" cy="582419"/>
              <a:chOff x="959750" y="3039275"/>
              <a:chExt cx="582050" cy="582425"/>
            </a:xfrm>
          </p:grpSpPr>
          <p:sp>
            <p:nvSpPr>
              <p:cNvPr id="1360" name="Google Shape;1360;p3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" name="Google Shape;1361;p3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" name="Google Shape;1362;p3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" name="Google Shape;1363;p3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" name="Google Shape;1364;p3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" name="Google Shape;1365;p3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" name="Google Shape;1366;p3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67" name="Google Shape;1367;p30"/>
            <p:cNvGrpSpPr/>
            <p:nvPr/>
          </p:nvGrpSpPr>
          <p:grpSpPr>
            <a:xfrm rot="-2700000">
              <a:off x="8551447" y="61289"/>
              <a:ext cx="582044" cy="582419"/>
              <a:chOff x="959750" y="3039275"/>
              <a:chExt cx="582050" cy="582425"/>
            </a:xfrm>
          </p:grpSpPr>
          <p:sp>
            <p:nvSpPr>
              <p:cNvPr id="1368" name="Google Shape;1368;p3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" name="Google Shape;1369;p3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" name="Google Shape;1370;p3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" name="Google Shape;1371;p3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" name="Google Shape;1372;p3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" name="Google Shape;1373;p3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" name="Google Shape;1374;p3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75" name="Google Shape;1375;p30"/>
          <p:cNvGrpSpPr/>
          <p:nvPr/>
        </p:nvGrpSpPr>
        <p:grpSpPr>
          <a:xfrm rot="2700000">
            <a:off x="8945322" y="2352177"/>
            <a:ext cx="439196" cy="439096"/>
            <a:chOff x="1101075" y="2142375"/>
            <a:chExt cx="439200" cy="439100"/>
          </a:xfrm>
        </p:grpSpPr>
        <p:sp>
          <p:nvSpPr>
            <p:cNvPr id="1376" name="Google Shape;1376;p30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30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bg>
      <p:bgPr>
        <a:solidFill>
          <a:schemeClr val="dk2"/>
        </a:solidFill>
        <a:effectLst/>
      </p:bgPr>
    </p:bg>
    <p:spTree>
      <p:nvGrpSpPr>
        <p:cNvPr id="1" name="Shape 1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9" name="Google Shape;1379;p31"/>
          <p:cNvGrpSpPr/>
          <p:nvPr/>
        </p:nvGrpSpPr>
        <p:grpSpPr>
          <a:xfrm>
            <a:off x="8332551" y="-7"/>
            <a:ext cx="2386151" cy="3293873"/>
            <a:chOff x="8256351" y="-7"/>
            <a:chExt cx="2386151" cy="3293873"/>
          </a:xfrm>
        </p:grpSpPr>
        <p:pic>
          <p:nvPicPr>
            <p:cNvPr id="1380" name="Google Shape;1380;p31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5400000">
              <a:off x="7886227" y="537590"/>
              <a:ext cx="3126400" cy="238615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381" name="Google Shape;1381;p31"/>
            <p:cNvGrpSpPr/>
            <p:nvPr/>
          </p:nvGrpSpPr>
          <p:grpSpPr>
            <a:xfrm rot="10800000">
              <a:off x="8452444" y="-7"/>
              <a:ext cx="325154" cy="1788670"/>
              <a:chOff x="8869019" y="-622132"/>
              <a:chExt cx="325154" cy="1788670"/>
            </a:xfrm>
          </p:grpSpPr>
          <p:sp>
            <p:nvSpPr>
              <p:cNvPr id="1382" name="Google Shape;1382;p31"/>
              <p:cNvSpPr/>
              <p:nvPr/>
            </p:nvSpPr>
            <p:spPr>
              <a:xfrm rot="10800000">
                <a:off x="8869019" y="-622132"/>
                <a:ext cx="246869" cy="1703243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83" name="Google Shape;1383;p31"/>
              <p:cNvGrpSpPr/>
              <p:nvPr/>
            </p:nvGrpSpPr>
            <p:grpSpPr>
              <a:xfrm rot="1800062">
                <a:off x="9035610" y="1007995"/>
                <a:ext cx="134040" cy="134009"/>
                <a:chOff x="1101075" y="2142375"/>
                <a:chExt cx="439200" cy="439100"/>
              </a:xfrm>
            </p:grpSpPr>
            <p:sp>
              <p:nvSpPr>
                <p:cNvPr id="1384" name="Google Shape;1384;p31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40000">
                      <a:srgbClr val="FF9900">
                        <a:alpha val="4078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2698631" scaled="0"/>
                </a:gra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5" name="Google Shape;1385;p31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386" name="Google Shape;1386;p31"/>
          <p:cNvGrpSpPr/>
          <p:nvPr/>
        </p:nvGrpSpPr>
        <p:grpSpPr>
          <a:xfrm>
            <a:off x="-213525" y="171225"/>
            <a:ext cx="439200" cy="439100"/>
            <a:chOff x="1101075" y="2142375"/>
            <a:chExt cx="439200" cy="439100"/>
          </a:xfrm>
        </p:grpSpPr>
        <p:sp>
          <p:nvSpPr>
            <p:cNvPr id="1387" name="Google Shape;1387;p31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31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9" name="Google Shape;1389;p31"/>
          <p:cNvGrpSpPr/>
          <p:nvPr/>
        </p:nvGrpSpPr>
        <p:grpSpPr>
          <a:xfrm>
            <a:off x="-1262974" y="3161328"/>
            <a:ext cx="4822591" cy="2934500"/>
            <a:chOff x="-1186774" y="3161328"/>
            <a:chExt cx="4822591" cy="2934500"/>
          </a:xfrm>
        </p:grpSpPr>
        <p:pic>
          <p:nvPicPr>
            <p:cNvPr id="1390" name="Google Shape;1390;p31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5400000">
              <a:off x="-1534175" y="3508728"/>
              <a:ext cx="2934500" cy="22396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91" name="Google Shape;1391;p31"/>
            <p:cNvSpPr/>
            <p:nvPr/>
          </p:nvSpPr>
          <p:spPr>
            <a:xfrm rot="-5400000">
              <a:off x="-184180" y="3596444"/>
              <a:ext cx="503090" cy="2327806"/>
            </a:xfrm>
            <a:custGeom>
              <a:avLst/>
              <a:gdLst/>
              <a:ahLst/>
              <a:cxnLst/>
              <a:rect l="l" t="t" r="r" b="b"/>
              <a:pathLst>
                <a:path w="12266" h="56755" extrusionOk="0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9900FF">
                    <a:alpha val="28627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92" name="Google Shape;1392;p31"/>
            <p:cNvGrpSpPr/>
            <p:nvPr/>
          </p:nvGrpSpPr>
          <p:grpSpPr>
            <a:xfrm>
              <a:off x="58899" y="4608583"/>
              <a:ext cx="604346" cy="657081"/>
              <a:chOff x="58899" y="4608583"/>
              <a:chExt cx="604346" cy="657081"/>
            </a:xfrm>
          </p:grpSpPr>
          <p:grpSp>
            <p:nvGrpSpPr>
              <p:cNvPr id="1393" name="Google Shape;1393;p31"/>
              <p:cNvGrpSpPr/>
              <p:nvPr/>
            </p:nvGrpSpPr>
            <p:grpSpPr>
              <a:xfrm rot="10800000">
                <a:off x="58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1394" name="Google Shape;1394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5" name="Google Shape;1395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6" name="Google Shape;1396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7" name="Google Shape;1397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8" name="Google Shape;1398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9" name="Google Shape;1399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0" name="Google Shape;1400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01" name="Google Shape;1401;p31"/>
              <p:cNvGrpSpPr/>
              <p:nvPr/>
            </p:nvGrpSpPr>
            <p:grpSpPr>
              <a:xfrm rot="10800000">
                <a:off x="334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1402" name="Google Shape;1402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3" name="Google Shape;1403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4" name="Google Shape;1404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5" name="Google Shape;1405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6" name="Google Shape;1406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7" name="Google Shape;1407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8" name="Google Shape;1408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09" name="Google Shape;1409;p31"/>
              <p:cNvGrpSpPr/>
              <p:nvPr/>
            </p:nvGrpSpPr>
            <p:grpSpPr>
              <a:xfrm rot="10800000">
                <a:off x="282574" y="4937133"/>
                <a:ext cx="328346" cy="328531"/>
                <a:chOff x="3678700" y="407275"/>
                <a:chExt cx="708100" cy="708500"/>
              </a:xfrm>
            </p:grpSpPr>
            <p:sp>
              <p:nvSpPr>
                <p:cNvPr id="1410" name="Google Shape;1410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1" name="Google Shape;1411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2" name="Google Shape;1412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3" name="Google Shape;1413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4" name="Google Shape;1414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5" name="Google Shape;1415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6" name="Google Shape;1416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417" name="Google Shape;1417;p31"/>
            <p:cNvGrpSpPr/>
            <p:nvPr/>
          </p:nvGrpSpPr>
          <p:grpSpPr>
            <a:xfrm>
              <a:off x="-923150" y="4796551"/>
              <a:ext cx="4558967" cy="134100"/>
              <a:chOff x="796100" y="3019701"/>
              <a:chExt cx="4558967" cy="134100"/>
            </a:xfrm>
          </p:grpSpPr>
          <p:sp>
            <p:nvSpPr>
              <p:cNvPr id="1418" name="Google Shape;1418;p31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419" name="Google Shape;1419;p31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420" name="Google Shape;1420;p31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681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8" r:id="rId3"/>
    <p:sldLayoutId id="2147483659" r:id="rId4"/>
    <p:sldLayoutId id="2147483676" r:id="rId5"/>
    <p:sldLayoutId id="2147483677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2" name="Google Shape;1432;p35"/>
          <p:cNvSpPr txBox="1">
            <a:spLocks noGrp="1"/>
          </p:cNvSpPr>
          <p:nvPr>
            <p:ph type="ctrTitle"/>
          </p:nvPr>
        </p:nvSpPr>
        <p:spPr>
          <a:xfrm>
            <a:off x="1096850" y="816324"/>
            <a:ext cx="6974700" cy="232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  <a:latin typeface="Consolas" panose="020B0609020204030204" pitchFamily="49" charset="0"/>
              </a:rPr>
              <a:t>CodeCrafters</a:t>
            </a:r>
            <a:endParaRPr dirty="0">
              <a:solidFill>
                <a:schemeClr val="dk1"/>
              </a:solidFill>
              <a:latin typeface="Consolas" panose="020B0609020204030204" pitchFamily="49" charset="0"/>
            </a:endParaRPr>
          </a:p>
        </p:txBody>
      </p:sp>
      <p:grpSp>
        <p:nvGrpSpPr>
          <p:cNvPr id="1433" name="Google Shape;1433;p35"/>
          <p:cNvGrpSpPr/>
          <p:nvPr/>
        </p:nvGrpSpPr>
        <p:grpSpPr>
          <a:xfrm>
            <a:off x="1096850" y="3242811"/>
            <a:ext cx="3936683" cy="134070"/>
            <a:chOff x="1096850" y="3242811"/>
            <a:chExt cx="3936683" cy="134070"/>
          </a:xfrm>
        </p:grpSpPr>
        <p:cxnSp>
          <p:nvCxnSpPr>
            <p:cNvPr id="1434" name="Google Shape;1434;p35"/>
            <p:cNvCxnSpPr/>
            <p:nvPr/>
          </p:nvCxnSpPr>
          <p:spPr>
            <a:xfrm>
              <a:off x="1096850" y="3309850"/>
              <a:ext cx="3840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5" name="Google Shape;1435;p35"/>
            <p:cNvGrpSpPr/>
            <p:nvPr/>
          </p:nvGrpSpPr>
          <p:grpSpPr>
            <a:xfrm>
              <a:off x="4899464" y="3242811"/>
              <a:ext cx="134070" cy="134070"/>
              <a:chOff x="8382514" y="1084976"/>
              <a:chExt cx="265800" cy="265800"/>
            </a:xfrm>
          </p:grpSpPr>
          <p:sp>
            <p:nvSpPr>
              <p:cNvPr id="1436" name="Google Shape;1436;p35"/>
              <p:cNvSpPr/>
              <p:nvPr/>
            </p:nvSpPr>
            <p:spPr>
              <a:xfrm>
                <a:off x="8442213" y="1144734"/>
                <a:ext cx="146400" cy="1464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35"/>
              <p:cNvSpPr/>
              <p:nvPr/>
            </p:nvSpPr>
            <p:spPr>
              <a:xfrm>
                <a:off x="8382514" y="1084976"/>
                <a:ext cx="265800" cy="2658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38" name="Google Shape;1438;p35"/>
          <p:cNvGrpSpPr/>
          <p:nvPr/>
        </p:nvGrpSpPr>
        <p:grpSpPr>
          <a:xfrm>
            <a:off x="8017432" y="-313900"/>
            <a:ext cx="134070" cy="1891362"/>
            <a:chOff x="8017432" y="-313900"/>
            <a:chExt cx="134070" cy="1891362"/>
          </a:xfrm>
        </p:grpSpPr>
        <p:sp>
          <p:nvSpPr>
            <p:cNvPr id="1439" name="Google Shape;1439;p35"/>
            <p:cNvSpPr/>
            <p:nvPr/>
          </p:nvSpPr>
          <p:spPr>
            <a:xfrm rot="5400000">
              <a:off x="8017432" y="1443393"/>
              <a:ext cx="134070" cy="13407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440" name="Google Shape;1440;p35"/>
            <p:cNvCxnSpPr/>
            <p:nvPr/>
          </p:nvCxnSpPr>
          <p:spPr>
            <a:xfrm>
              <a:off x="8084450" y="-313900"/>
              <a:ext cx="0" cy="1795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41" name="Google Shape;1441;p35"/>
            <p:cNvSpPr/>
            <p:nvPr/>
          </p:nvSpPr>
          <p:spPr>
            <a:xfrm rot="5400000">
              <a:off x="8047515" y="1473505"/>
              <a:ext cx="73844" cy="73844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2" name="Google Shape;1442;p35"/>
          <p:cNvGrpSpPr/>
          <p:nvPr/>
        </p:nvGrpSpPr>
        <p:grpSpPr>
          <a:xfrm>
            <a:off x="6309526" y="957475"/>
            <a:ext cx="3504715" cy="5119205"/>
            <a:chOff x="6309526" y="836950"/>
            <a:chExt cx="3504715" cy="5119205"/>
          </a:xfrm>
        </p:grpSpPr>
        <p:sp>
          <p:nvSpPr>
            <p:cNvPr id="1443" name="Google Shape;1443;p35"/>
            <p:cNvSpPr/>
            <p:nvPr/>
          </p:nvSpPr>
          <p:spPr>
            <a:xfrm>
              <a:off x="6309526" y="8369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44" name="Google Shape;1444;p35"/>
            <p:cNvGrpSpPr/>
            <p:nvPr/>
          </p:nvGrpSpPr>
          <p:grpSpPr>
            <a:xfrm>
              <a:off x="7728436" y="3524084"/>
              <a:ext cx="134004" cy="134004"/>
              <a:chOff x="8356813" y="1074288"/>
              <a:chExt cx="351900" cy="351900"/>
            </a:xfrm>
          </p:grpSpPr>
          <p:sp>
            <p:nvSpPr>
              <p:cNvPr id="1445" name="Google Shape;1445;p35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" name="Google Shape;1446;p35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7" name="Google Shape;1447;p35"/>
            <p:cNvGrpSpPr/>
            <p:nvPr/>
          </p:nvGrpSpPr>
          <p:grpSpPr>
            <a:xfrm>
              <a:off x="7344361" y="3150259"/>
              <a:ext cx="134004" cy="134004"/>
              <a:chOff x="8356813" y="1074288"/>
              <a:chExt cx="351900" cy="351900"/>
            </a:xfrm>
          </p:grpSpPr>
          <p:sp>
            <p:nvSpPr>
              <p:cNvPr id="1448" name="Google Shape;1448;p35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35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0" name="Google Shape;1450;p35"/>
            <p:cNvGrpSpPr/>
            <p:nvPr/>
          </p:nvGrpSpPr>
          <p:grpSpPr>
            <a:xfrm>
              <a:off x="8337811" y="2464059"/>
              <a:ext cx="134004" cy="134004"/>
              <a:chOff x="8356813" y="1074288"/>
              <a:chExt cx="351900" cy="351900"/>
            </a:xfrm>
          </p:grpSpPr>
          <p:sp>
            <p:nvSpPr>
              <p:cNvPr id="1451" name="Google Shape;1451;p35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" name="Google Shape;1452;p35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53" name="Google Shape;1453;p35"/>
            <p:cNvSpPr/>
            <p:nvPr/>
          </p:nvSpPr>
          <p:spPr>
            <a:xfrm rot="5400000">
              <a:off x="7687039" y="1023058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7" name="Google Shape;1467;p3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chemeClr val="dk2"/>
                </a:solidFill>
                <a:latin typeface="Consolas" panose="020B0609020204030204" pitchFamily="49" charset="0"/>
                <a:sym typeface="IBM Plex Mono"/>
              </a:rPr>
              <a:t>Table of contents</a:t>
            </a:r>
            <a:endParaRPr sz="3200" dirty="0">
              <a:solidFill>
                <a:schemeClr val="dk2"/>
              </a:solidFill>
              <a:latin typeface="Consolas" panose="020B0609020204030204" pitchFamily="49" charset="0"/>
              <a:sym typeface="IBM Plex Mono"/>
            </a:endParaRPr>
          </a:p>
        </p:txBody>
      </p:sp>
      <p:sp>
        <p:nvSpPr>
          <p:cNvPr id="1468" name="Google Shape;1468;p37"/>
          <p:cNvSpPr txBox="1">
            <a:spLocks noGrp="1"/>
          </p:cNvSpPr>
          <p:nvPr>
            <p:ph type="subTitle" idx="9"/>
          </p:nvPr>
        </p:nvSpPr>
        <p:spPr>
          <a:xfrm>
            <a:off x="720000" y="1918675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GB" sz="2000" dirty="0">
                <a:latin typeface="Consolas" panose="020B0609020204030204" pitchFamily="49" charset="0"/>
              </a:rPr>
              <a:t>Our team</a:t>
            </a:r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1473" name="Google Shape;1473;p37"/>
          <p:cNvSpPr txBox="1">
            <a:spLocks noGrp="1"/>
          </p:cNvSpPr>
          <p:nvPr>
            <p:ph type="title" idx="5"/>
          </p:nvPr>
        </p:nvSpPr>
        <p:spPr>
          <a:xfrm>
            <a:off x="720003" y="1344775"/>
            <a:ext cx="1057500" cy="64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474" name="Google Shape;1474;p37"/>
          <p:cNvSpPr txBox="1">
            <a:spLocks noGrp="1"/>
          </p:cNvSpPr>
          <p:nvPr>
            <p:ph type="title" idx="6"/>
          </p:nvPr>
        </p:nvSpPr>
        <p:spPr>
          <a:xfrm>
            <a:off x="720003" y="3040971"/>
            <a:ext cx="1057500" cy="64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475" name="Google Shape;1475;p37"/>
          <p:cNvSpPr txBox="1">
            <a:spLocks noGrp="1"/>
          </p:cNvSpPr>
          <p:nvPr>
            <p:ph type="title" idx="7"/>
          </p:nvPr>
        </p:nvSpPr>
        <p:spPr>
          <a:xfrm>
            <a:off x="4366698" y="1344775"/>
            <a:ext cx="1057500" cy="64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476" name="Google Shape;1476;p37"/>
          <p:cNvSpPr txBox="1">
            <a:spLocks noGrp="1"/>
          </p:cNvSpPr>
          <p:nvPr>
            <p:ph type="title" idx="8"/>
          </p:nvPr>
        </p:nvSpPr>
        <p:spPr>
          <a:xfrm>
            <a:off x="4366698" y="3040971"/>
            <a:ext cx="1057500" cy="64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477" name="Google Shape;1477;p37"/>
          <p:cNvSpPr txBox="1">
            <a:spLocks noGrp="1"/>
          </p:cNvSpPr>
          <p:nvPr>
            <p:ph type="subTitle" idx="13"/>
          </p:nvPr>
        </p:nvSpPr>
        <p:spPr>
          <a:xfrm>
            <a:off x="4444070" y="1918675"/>
            <a:ext cx="3898071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GB" sz="2000" dirty="0">
                <a:latin typeface="Consolas" panose="020B0609020204030204" pitchFamily="49" charset="0"/>
              </a:rPr>
              <a:t>How we managed our time</a:t>
            </a:r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1478" name="Google Shape;1478;p37"/>
          <p:cNvSpPr txBox="1">
            <a:spLocks noGrp="1"/>
          </p:cNvSpPr>
          <p:nvPr>
            <p:ph type="subTitle" idx="14"/>
          </p:nvPr>
        </p:nvSpPr>
        <p:spPr>
          <a:xfrm>
            <a:off x="720000" y="3614801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GB" sz="2000" dirty="0">
                <a:latin typeface="Consolas" panose="020B0609020204030204" pitchFamily="49" charset="0"/>
              </a:rPr>
              <a:t>Our idea</a:t>
            </a:r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1479" name="Google Shape;1479;p37"/>
          <p:cNvSpPr txBox="1">
            <a:spLocks noGrp="1"/>
          </p:cNvSpPr>
          <p:nvPr>
            <p:ph type="subTitle" idx="15"/>
          </p:nvPr>
        </p:nvSpPr>
        <p:spPr>
          <a:xfrm>
            <a:off x="4366698" y="3614801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GB" sz="2000" dirty="0">
                <a:latin typeface="Consolas" panose="020B0609020204030204" pitchFamily="49" charset="0"/>
              </a:rPr>
              <a:t>Tech stack</a:t>
            </a:r>
            <a:endParaRPr lang="en-US" sz="2000" dirty="0"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25C9B4E-CF28-A6EE-9AE0-5FA41CCA3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onsolas" panose="020B0609020204030204" pitchFamily="49" charset="0"/>
              </a:rPr>
              <a:t>Our team</a:t>
            </a:r>
            <a:endParaRPr lang="en-US" dirty="0">
              <a:latin typeface="Consolas" panose="020B06090202040302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F7874C-77A7-F6D9-1296-2B8F5AD4B5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427" y="1885070"/>
            <a:ext cx="1700831" cy="170083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AF84482-6832-43A6-17DB-98F6A5D5087E}"/>
              </a:ext>
            </a:extLst>
          </p:cNvPr>
          <p:cNvSpPr txBox="1"/>
          <p:nvPr/>
        </p:nvSpPr>
        <p:spPr>
          <a:xfrm>
            <a:off x="235667" y="3585902"/>
            <a:ext cx="30059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 err="1">
                <a:latin typeface="Consolas" panose="020B0609020204030204" pitchFamily="49" charset="0"/>
              </a:rPr>
              <a:t>VBBoyanov</a:t>
            </a:r>
            <a:endParaRPr lang="en-GB" sz="2000" b="1" dirty="0">
              <a:latin typeface="Consolas" panose="020B0609020204030204" pitchFamily="49" charset="0"/>
            </a:endParaRPr>
          </a:p>
          <a:p>
            <a:r>
              <a:rPr lang="en-GB" sz="2000" b="1" dirty="0">
                <a:latin typeface="Consolas" panose="020B0609020204030204" pitchFamily="49" charset="0"/>
              </a:rPr>
              <a:t>Full-stack developer</a:t>
            </a:r>
            <a:endParaRPr lang="en-US" sz="2000" b="1" dirty="0">
              <a:latin typeface="Consolas" panose="020B0609020204030204" pitchFamily="49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1089706-544D-0BD3-FB7F-CB2DED190F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6084" y="1872176"/>
            <a:ext cx="1700831" cy="170083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E511D61-F4C6-B26A-890E-985371E5A2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8741" y="1885070"/>
            <a:ext cx="1700831" cy="170083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2FC4B51-25D0-9145-C6C4-3919305B50F0}"/>
              </a:ext>
            </a:extLst>
          </p:cNvPr>
          <p:cNvSpPr txBox="1"/>
          <p:nvPr/>
        </p:nvSpPr>
        <p:spPr>
          <a:xfrm>
            <a:off x="3589378" y="3677341"/>
            <a:ext cx="14542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 err="1">
                <a:latin typeface="Consolas" panose="020B0609020204030204" pitchFamily="49" charset="0"/>
              </a:rPr>
              <a:t>PAAndonov</a:t>
            </a:r>
            <a:endParaRPr lang="en-GB" sz="2000" b="1" dirty="0">
              <a:latin typeface="Consolas" panose="020B0609020204030204" pitchFamily="49" charset="0"/>
            </a:endParaRPr>
          </a:p>
          <a:p>
            <a:r>
              <a:rPr lang="en-GB" sz="2000" b="1" dirty="0">
                <a:latin typeface="Consolas" panose="020B0609020204030204" pitchFamily="49" charset="0"/>
              </a:rPr>
              <a:t>Designer</a:t>
            </a:r>
            <a:endParaRPr lang="en-US" sz="2000" b="1" dirty="0"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8F4622-C867-E0BB-D689-A94F58B995BE}"/>
              </a:ext>
            </a:extLst>
          </p:cNvPr>
          <p:cNvSpPr txBox="1"/>
          <p:nvPr/>
        </p:nvSpPr>
        <p:spPr>
          <a:xfrm>
            <a:off x="6260437" y="3677341"/>
            <a:ext cx="19058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err="1">
                <a:latin typeface="Consolas" panose="020B0609020204030204" pitchFamily="49" charset="0"/>
              </a:rPr>
              <a:t>DPDimitrakov</a:t>
            </a:r>
            <a:endParaRPr lang="en-GB" sz="2000" b="1" dirty="0">
              <a:latin typeface="Consolas" panose="020B0609020204030204" pitchFamily="49" charset="0"/>
            </a:endParaRPr>
          </a:p>
          <a:p>
            <a:r>
              <a:rPr lang="en-GB" sz="2000" b="1" dirty="0">
                <a:latin typeface="Consolas" panose="020B0609020204030204" pitchFamily="49" charset="0"/>
              </a:rPr>
              <a:t>Scrum-Leader</a:t>
            </a:r>
            <a:endParaRPr lang="en-US" sz="2000" b="1" dirty="0">
              <a:latin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7">
          <a:extLst>
            <a:ext uri="{FF2B5EF4-FFF2-40B4-BE49-F238E27FC236}">
              <a16:creationId xmlns:a16="http://schemas.microsoft.com/office/drawing/2014/main" id="{66FFD73E-107F-55EA-A994-0F0482F087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E615E07-3255-A022-2151-DCCA6DA42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onsolas" panose="020B0609020204030204" pitchFamily="49" charset="0"/>
              </a:rPr>
              <a:t>How we managed our time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93392B-3158-6D46-A09C-F5A9F558D80B}"/>
              </a:ext>
            </a:extLst>
          </p:cNvPr>
          <p:cNvSpPr txBox="1"/>
          <p:nvPr/>
        </p:nvSpPr>
        <p:spPr>
          <a:xfrm>
            <a:off x="1037526" y="1595324"/>
            <a:ext cx="6571030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sz="2000" b="1" dirty="0">
                <a:latin typeface="Consolas" panose="020B0609020204030204" pitchFamily="49" charset="0"/>
              </a:rPr>
              <a:t>Gather a team 01.12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000" b="1" dirty="0">
                <a:latin typeface="Consolas" panose="020B0609020204030204" pitchFamily="49" charset="0"/>
              </a:rPr>
              <a:t>Choose mentor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000" b="1" dirty="0">
                <a:latin typeface="Consolas" panose="020B0609020204030204" pitchFamily="49" charset="0"/>
              </a:rPr>
              <a:t>Come up with an idea 02.12 - 04.12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000" b="1" dirty="0">
                <a:latin typeface="Consolas" panose="020B0609020204030204" pitchFamily="49" charset="0"/>
              </a:rPr>
              <a:t>Write the code 05.12-06.01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000" b="1" dirty="0">
                <a:latin typeface="Consolas" panose="020B0609020204030204" pitchFamily="49" charset="0"/>
              </a:rPr>
              <a:t>Write documentation and presentation 05.01</a:t>
            </a:r>
            <a:endParaRPr lang="en-US" sz="20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7290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7">
          <a:extLst>
            <a:ext uri="{FF2B5EF4-FFF2-40B4-BE49-F238E27FC236}">
              <a16:creationId xmlns:a16="http://schemas.microsoft.com/office/drawing/2014/main" id="{A254265B-86C7-B0DC-C429-BD4C7B0231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A5676FE-1F63-6F2A-633F-96B925E53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onsolas" panose="020B0609020204030204" pitchFamily="49" charset="0"/>
              </a:rPr>
              <a:t>The idea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B9F4FA-CDBF-C1F1-7714-D7087A7F7675}"/>
              </a:ext>
            </a:extLst>
          </p:cNvPr>
          <p:cNvSpPr txBox="1"/>
          <p:nvPr/>
        </p:nvSpPr>
        <p:spPr>
          <a:xfrm>
            <a:off x="400929" y="2179334"/>
            <a:ext cx="3974123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500" b="1" dirty="0">
                <a:latin typeface="Consolas" panose="020B0609020204030204" pitchFamily="49" charset="0"/>
              </a:rPr>
              <a:t>The idea is </a:t>
            </a:r>
            <a:r>
              <a:rPr lang="en-US" sz="1500" b="1" dirty="0" err="1">
                <a:latin typeface="Consolas" panose="020B0609020204030204" pitchFamily="49" charset="0"/>
              </a:rPr>
              <a:t>AstrophysicsDataViewer</a:t>
            </a:r>
            <a:r>
              <a:rPr lang="en-US" sz="1500" b="1" dirty="0">
                <a:latin typeface="Consolas" panose="020B0609020204030204" pitchFamily="49" charset="0"/>
              </a:rPr>
              <a:t> that allows the user to educate themselves on the solar system more.</a:t>
            </a:r>
          </a:p>
        </p:txBody>
      </p:sp>
      <p:pic>
        <p:nvPicPr>
          <p:cNvPr id="1026" name="Picture 2" descr="Introduction to C++ Programming Language">
            <a:extLst>
              <a:ext uri="{FF2B5EF4-FFF2-40B4-BE49-F238E27FC236}">
                <a16:creationId xmlns:a16="http://schemas.microsoft.com/office/drawing/2014/main" id="{6ECEB751-470C-4DCF-C0A5-A755064AE1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7901" y="1623462"/>
            <a:ext cx="3379198" cy="18965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5537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7">
          <a:extLst>
            <a:ext uri="{FF2B5EF4-FFF2-40B4-BE49-F238E27FC236}">
              <a16:creationId xmlns:a16="http://schemas.microsoft.com/office/drawing/2014/main" id="{5DDE480D-EA99-5E62-49DC-992E4A822D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7740363-B6FF-0B2C-F27A-246A0196B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onsolas" panose="020B0609020204030204" pitchFamily="49" charset="0"/>
              </a:rPr>
              <a:t>Tech Stack</a:t>
            </a:r>
            <a:endParaRPr lang="en-US" dirty="0">
              <a:latin typeface="Consolas" panose="020B0609020204030204" pitchFamily="49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91C9BC1-8CDE-CD1E-85A7-BF1178F49DF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900" y="1730665"/>
            <a:ext cx="1206781" cy="112242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9CF881D-C4D6-7996-ED8D-C64D422D4A7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637" y="1439955"/>
            <a:ext cx="1025952" cy="953815"/>
          </a:xfrm>
          <a:prstGeom prst="rect">
            <a:avLst/>
          </a:prstGeom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E8AFEA65-EB1F-BD86-14F9-023C334A49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7056" y="943721"/>
            <a:ext cx="1119677" cy="1256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E1475BC-692D-0F19-44E4-81D6FF4D246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8969" y="2625178"/>
            <a:ext cx="1059992" cy="105999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0AED488-9F0C-E259-60E6-EF96821D7B4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920" y="3241109"/>
            <a:ext cx="991521" cy="99152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EFB0C11-5DE3-514B-B149-7F26153C754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18138" y="3503165"/>
            <a:ext cx="1195310" cy="119531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6D5010B-2D0E-00F4-4325-F73BE13E712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45507" y="2326319"/>
            <a:ext cx="1195310" cy="119531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6A618EB-26E9-BB14-01E5-13C2B308B42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197557" y="3241109"/>
            <a:ext cx="1333207" cy="1333207"/>
          </a:xfrm>
          <a:prstGeom prst="rect">
            <a:avLst/>
          </a:prstGeom>
        </p:spPr>
      </p:pic>
      <p:pic>
        <p:nvPicPr>
          <p:cNvPr id="2052" name="Picture 4" descr="raylib - Wikipedia">
            <a:extLst>
              <a:ext uri="{FF2B5EF4-FFF2-40B4-BE49-F238E27FC236}">
                <a16:creationId xmlns:a16="http://schemas.microsoft.com/office/drawing/2014/main" id="{9BFF4FDD-4149-2F4B-C7C6-6E3A5B571A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1443" y="1254352"/>
            <a:ext cx="1119677" cy="1119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4463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7">
          <a:extLst>
            <a:ext uri="{FF2B5EF4-FFF2-40B4-BE49-F238E27FC236}">
              <a16:creationId xmlns:a16="http://schemas.microsoft.com/office/drawing/2014/main" id="{D336A929-3DA8-1D99-6719-D315680AFF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3125C9E-CCAB-79AE-5244-721591D87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3470" y="2660686"/>
            <a:ext cx="7704000" cy="572700"/>
          </a:xfrm>
        </p:spPr>
        <p:txBody>
          <a:bodyPr/>
          <a:lstStyle/>
          <a:p>
            <a:r>
              <a:rPr lang="en-US" sz="3200" dirty="0">
                <a:latin typeface="+mn-lt"/>
                <a:ea typeface="+mn-ea"/>
                <a:cs typeface="+mn-cs"/>
              </a:rPr>
              <a:t>Lets move on with </a:t>
            </a:r>
            <a:r>
              <a:rPr lang="en-US" sz="3200">
                <a:latin typeface="+mn-lt"/>
                <a:ea typeface="+mn-ea"/>
                <a:cs typeface="+mn-cs"/>
              </a:rPr>
              <a:t>our project…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4157995"/>
      </p:ext>
    </p:extLst>
  </p:cSld>
  <p:clrMapOvr>
    <a:masterClrMapping/>
  </p:clrMapOvr>
</p:sld>
</file>

<file path=ppt/theme/theme1.xml><?xml version="1.0" encoding="utf-8"?>
<a:theme xmlns:a="http://schemas.openxmlformats.org/drawingml/2006/main" name="Introduction to Coding Workshop by Slidesgo">
  <a:themeElements>
    <a:clrScheme name="Simple Light">
      <a:dk1>
        <a:srgbClr val="1D1D1D"/>
      </a:dk1>
      <a:lt1>
        <a:srgbClr val="F5F8FF"/>
      </a:lt1>
      <a:dk2>
        <a:srgbClr val="0C0A9E"/>
      </a:dk2>
      <a:lt2>
        <a:srgbClr val="EB9109"/>
      </a:lt2>
      <a:accent1>
        <a:srgbClr val="8208D5"/>
      </a:accent1>
      <a:accent2>
        <a:srgbClr val="BFBEF7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D1D1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84</Words>
  <Application>Microsoft Office PowerPoint</Application>
  <PresentationFormat>On-screen Show (16:9)</PresentationFormat>
  <Paragraphs>27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IBM Plex Mono</vt:lpstr>
      <vt:lpstr>Source Code Pro</vt:lpstr>
      <vt:lpstr>Consolas</vt:lpstr>
      <vt:lpstr>Roboto Condensed Light</vt:lpstr>
      <vt:lpstr>Poppins</vt:lpstr>
      <vt:lpstr>Arial</vt:lpstr>
      <vt:lpstr>Introduction to Coding Workshop by Slidesgo</vt:lpstr>
      <vt:lpstr>CodeCrafters</vt:lpstr>
      <vt:lpstr>Table of contents</vt:lpstr>
      <vt:lpstr>Our team</vt:lpstr>
      <vt:lpstr>How we managed our time</vt:lpstr>
      <vt:lpstr>The idea</vt:lpstr>
      <vt:lpstr>Tech Stack</vt:lpstr>
      <vt:lpstr>Lets move on with our project…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CodeCrafters</dc:title>
  <dc:creator>Веселин Боянов Боянов</dc:creator>
  <cp:lastModifiedBy>Веселин Боянов Боянов</cp:lastModifiedBy>
  <cp:revision>2</cp:revision>
  <dcterms:modified xsi:type="dcterms:W3CDTF">2025-01-05T19:42:00Z</dcterms:modified>
</cp:coreProperties>
</file>