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5944C3-FC71-2B49-6976-DDB20823EEAB}" v="288" dt="2025-01-06T14:06:10.254"/>
    <p1510:client id="{703E826B-241D-23D7-1747-57DC03AD7766}" v="205" dt="2025-01-06T20:12:21.7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4AC78-FF6A-8F23-BC7A-0469FE4C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CodeNova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Dna - Free medical icons">
            <a:extLst>
              <a:ext uri="{FF2B5EF4-FFF2-40B4-BE49-F238E27FC236}">
                <a16:creationId xmlns:a16="http://schemas.microsoft.com/office/drawing/2014/main" id="{DD652E87-A58F-DC8B-FFD5-7D2134DA2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56" y="2642616"/>
            <a:ext cx="3605784" cy="3605784"/>
          </a:xfrm>
          <a:prstGeom prst="rect">
            <a:avLst/>
          </a:prstGeom>
        </p:spPr>
      </p:pic>
      <p:pic>
        <p:nvPicPr>
          <p:cNvPr id="11" name="Picture 10" descr="Dna - Free medical icons">
            <a:extLst>
              <a:ext uri="{FF2B5EF4-FFF2-40B4-BE49-F238E27FC236}">
                <a16:creationId xmlns:a16="http://schemas.microsoft.com/office/drawing/2014/main" id="{F7DA97A2-38CE-CBD0-AB6E-4F60D1F7B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258812" y="2642616"/>
            <a:ext cx="3605784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5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EAD42-1341-353C-AE17-99ADC0426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team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06351B-678A-8717-C354-20DF89812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08259"/>
              </p:ext>
            </p:extLst>
          </p:nvPr>
        </p:nvGraphicFramePr>
        <p:xfrm>
          <a:off x="1512316" y="2948064"/>
          <a:ext cx="9164320" cy="295717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197985">
                  <a:extLst>
                    <a:ext uri="{9D8B030D-6E8A-4147-A177-3AD203B41FA5}">
                      <a16:colId xmlns:a16="http://schemas.microsoft.com/office/drawing/2014/main" val="3151220807"/>
                    </a:ext>
                  </a:extLst>
                </a:gridCol>
                <a:gridCol w="4966335">
                  <a:extLst>
                    <a:ext uri="{9D8B030D-6E8A-4147-A177-3AD203B41FA5}">
                      <a16:colId xmlns:a16="http://schemas.microsoft.com/office/drawing/2014/main" val="380699659"/>
                    </a:ext>
                  </a:extLst>
                </a:gridCol>
              </a:tblGrid>
              <a:tr h="985724">
                <a:tc>
                  <a:txBody>
                    <a:bodyPr/>
                    <a:lstStyle/>
                    <a:p>
                      <a:r>
                        <a:rPr lang="en-US" sz="3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Gabriel </a:t>
                      </a:r>
                      <a:r>
                        <a:rPr lang="en-US" sz="3300" b="1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Yanchev</a:t>
                      </a:r>
                    </a:p>
                  </a:txBody>
                  <a:tcPr marL="402336" marR="201168" marT="201168" marB="201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Scrum Master</a:t>
                      </a:r>
                    </a:p>
                  </a:txBody>
                  <a:tcPr marL="402336" marR="201168" marT="201168" marB="201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9055992"/>
                  </a:ext>
                </a:extLst>
              </a:tr>
              <a:tr h="985724">
                <a:tc>
                  <a:txBody>
                    <a:bodyPr/>
                    <a:lstStyle/>
                    <a:p>
                      <a:r>
                        <a:rPr lang="en-US" sz="3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Zlatin Lazarov</a:t>
                      </a:r>
                    </a:p>
                  </a:txBody>
                  <a:tcPr marL="402336" marR="201168" marT="201168" marB="20116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Back-end Developer</a:t>
                      </a:r>
                    </a:p>
                  </a:txBody>
                  <a:tcPr marL="402336" marR="201168" marT="201168" marB="20116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856356"/>
                  </a:ext>
                </a:extLst>
              </a:tr>
              <a:tr h="985724">
                <a:tc>
                  <a:txBody>
                    <a:bodyPr/>
                    <a:lstStyle/>
                    <a:p>
                      <a:r>
                        <a:rPr lang="en-US" sz="3300" b="1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Cvetomir</a:t>
                      </a:r>
                      <a:r>
                        <a:rPr lang="en-US" sz="3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Stoilov</a:t>
                      </a:r>
                      <a:endParaRPr lang="en-US" sz="3300" b="1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402336" marR="201168" marT="201168" marB="20116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Front-end Developer</a:t>
                      </a:r>
                    </a:p>
                  </a:txBody>
                  <a:tcPr marL="402336" marR="201168" marT="201168" marB="20116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162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84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0D266-BC6A-51BB-CF30-17A05335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Our Purpose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5F7D9-C924-9EE6-5AFE-17A4346DD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  CodeNova is a cutting-edge project designed to create and sort genetic sequences based on user-defined traits. It allows users to specify desired characteristics, and the tool intelligently generates plausible DNA/RNA sequences corresponding to those traits.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76655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BC711EC-2569-4DB4-BE16-66EC29DBE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BDA94-0C9E-77CF-F594-C8232DE2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4222620" cy="33433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Used Technologies</a:t>
            </a:r>
          </a:p>
        </p:txBody>
      </p:sp>
      <p:pic>
        <p:nvPicPr>
          <p:cNvPr id="8" name="Picture 7" descr="c++ logo wiki от en.m.wikipedia.org">
            <a:extLst>
              <a:ext uri="{FF2B5EF4-FFF2-40B4-BE49-F238E27FC236}">
                <a16:creationId xmlns:a16="http://schemas.microsoft.com/office/drawing/2014/main" id="{8F49328D-73BF-D266-8048-8D1277A89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890" y="502457"/>
            <a:ext cx="1487919" cy="1656143"/>
          </a:xfrm>
          <a:prstGeom prst="rect">
            <a:avLst/>
          </a:prstGeom>
        </p:spPr>
      </p:pic>
      <p:pic>
        <p:nvPicPr>
          <p:cNvPr id="5" name="Picture 4" descr="github logo wiki от en.wikipedia.org">
            <a:extLst>
              <a:ext uri="{FF2B5EF4-FFF2-40B4-BE49-F238E27FC236}">
                <a16:creationId xmlns:a16="http://schemas.microsoft.com/office/drawing/2014/main" id="{B1D2CDC6-F862-2E39-209C-7521DB7EC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994" y="347636"/>
            <a:ext cx="1927037" cy="1810800"/>
          </a:xfrm>
          <a:prstGeom prst="rect">
            <a:avLst/>
          </a:prstGeom>
        </p:spPr>
      </p:pic>
      <p:pic>
        <p:nvPicPr>
          <p:cNvPr id="6" name="Picture 5" descr="word logo wiki от en.m.wikipedia.org">
            <a:extLst>
              <a:ext uri="{FF2B5EF4-FFF2-40B4-BE49-F238E27FC236}">
                <a16:creationId xmlns:a16="http://schemas.microsoft.com/office/drawing/2014/main" id="{E9EA715F-AB56-C811-772E-B956317A8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0129" y="438043"/>
            <a:ext cx="1578326" cy="1720394"/>
          </a:xfrm>
          <a:prstGeom prst="rect">
            <a:avLst/>
          </a:prstGeom>
        </p:spPr>
      </p:pic>
      <p:pic>
        <p:nvPicPr>
          <p:cNvPr id="9" name="Picture 8" descr="A blue and black logo&#10;&#10;Description automatically generated">
            <a:extLst>
              <a:ext uri="{FF2B5EF4-FFF2-40B4-BE49-F238E27FC236}">
                <a16:creationId xmlns:a16="http://schemas.microsoft.com/office/drawing/2014/main" id="{F962E94A-F15B-A39F-EB55-134469BAB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688" y="2514162"/>
            <a:ext cx="1617072" cy="1487920"/>
          </a:xfrm>
          <a:prstGeom prst="rect">
            <a:avLst/>
          </a:prstGeom>
        </p:spPr>
      </p:pic>
      <p:pic>
        <p:nvPicPr>
          <p:cNvPr id="4" name="Picture 3" descr="File:Microsoft Office Teams (2018–present).svg - Wikipedia">
            <a:extLst>
              <a:ext uri="{FF2B5EF4-FFF2-40B4-BE49-F238E27FC236}">
                <a16:creationId xmlns:a16="http://schemas.microsoft.com/office/drawing/2014/main" id="{2947A7E0-44E1-EC4E-8C93-8699FFFDF7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3757" y="2460300"/>
            <a:ext cx="1617072" cy="1595643"/>
          </a:xfrm>
          <a:prstGeom prst="rect">
            <a:avLst/>
          </a:prstGeom>
        </p:spPr>
      </p:pic>
      <p:pic>
        <p:nvPicPr>
          <p:cNvPr id="7" name="Picture 6" descr="powerpoint logo wiki от en.m.wikipedia.org">
            <a:extLst>
              <a:ext uri="{FF2B5EF4-FFF2-40B4-BE49-F238E27FC236}">
                <a16:creationId xmlns:a16="http://schemas.microsoft.com/office/drawing/2014/main" id="{7F9A7716-7E65-ADB3-0046-648DBF2EE0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5741" y="2518742"/>
            <a:ext cx="1578326" cy="14787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E1DA4F-DF0E-067E-80EF-AB9695759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5644" y="4580234"/>
            <a:ext cx="1688344" cy="1688344"/>
          </a:xfrm>
          <a:prstGeom prst="rect">
            <a:avLst/>
          </a:prstGeom>
        </p:spPr>
      </p:pic>
      <p:pic>
        <p:nvPicPr>
          <p:cNvPr id="12" name="Picture 11" descr="A red and white logo&#10;&#10;Description automatically generated">
            <a:extLst>
              <a:ext uri="{FF2B5EF4-FFF2-40B4-BE49-F238E27FC236}">
                <a16:creationId xmlns:a16="http://schemas.microsoft.com/office/drawing/2014/main" id="{16B1F3C6-A62E-1854-6155-DC3CA8B33A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97132" y="4428640"/>
            <a:ext cx="1642820" cy="183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4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0A57B-501D-AD2B-D144-B07FEAF8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Let's jump to the project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na - Free medical icons">
            <a:extLst>
              <a:ext uri="{FF2B5EF4-FFF2-40B4-BE49-F238E27FC236}">
                <a16:creationId xmlns:a16="http://schemas.microsoft.com/office/drawing/2014/main" id="{F513C1BB-5D68-FC42-7C04-931E36032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56" y="2642616"/>
            <a:ext cx="3605784" cy="3605784"/>
          </a:xfrm>
          <a:prstGeom prst="rect">
            <a:avLst/>
          </a:prstGeom>
        </p:spPr>
      </p:pic>
      <p:pic>
        <p:nvPicPr>
          <p:cNvPr id="8" name="Picture 7" descr="Dna - Free medical icons">
            <a:extLst>
              <a:ext uri="{FF2B5EF4-FFF2-40B4-BE49-F238E27FC236}">
                <a16:creationId xmlns:a16="http://schemas.microsoft.com/office/drawing/2014/main" id="{AE0A5879-EF77-64BE-6728-8C28CB9FE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258812" y="2642616"/>
            <a:ext cx="3605784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59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CodeNova</vt:lpstr>
      <vt:lpstr>The team</vt:lpstr>
      <vt:lpstr>Our Purpose</vt:lpstr>
      <vt:lpstr>Used Technologies</vt:lpstr>
      <vt:lpstr>Let's jump to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170</cp:revision>
  <dcterms:created xsi:type="dcterms:W3CDTF">2025-01-06T13:27:46Z</dcterms:created>
  <dcterms:modified xsi:type="dcterms:W3CDTF">2025-01-06T20:15:16Z</dcterms:modified>
</cp:coreProperties>
</file>