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4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2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BD8DB9-87AC-43F6-96AD-B972DD6056D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8949" y="-812153"/>
            <a:ext cx="9418320" cy="4041648"/>
          </a:xfrm>
        </p:spPr>
        <p:txBody>
          <a:bodyPr/>
          <a:lstStyle/>
          <a:p>
            <a:r>
              <a:rPr lang="en-GB" dirty="0" smtClean="0"/>
              <a:t>Null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0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148" y="-2020824"/>
            <a:ext cx="9418320" cy="4041648"/>
          </a:xfrm>
        </p:spPr>
        <p:txBody>
          <a:bodyPr/>
          <a:lstStyle/>
          <a:p>
            <a:r>
              <a:rPr lang="en-GB" dirty="0" smtClean="0"/>
              <a:t>Table of 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239" y="6604462"/>
            <a:ext cx="9418320" cy="169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47170" y="2433827"/>
            <a:ext cx="1895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Our team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447170" y="3677805"/>
            <a:ext cx="1747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Our </a:t>
            </a:r>
            <a:r>
              <a:rPr lang="en-GB" sz="3000" dirty="0" smtClean="0"/>
              <a:t>idea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447170" y="3095533"/>
            <a:ext cx="4947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How </a:t>
            </a:r>
            <a:r>
              <a:rPr lang="en-GB" sz="3000" dirty="0"/>
              <a:t>we </a:t>
            </a:r>
            <a:r>
              <a:rPr lang="en-GB" sz="3000" dirty="0" smtClean="0"/>
              <a:t>managed </a:t>
            </a:r>
            <a:r>
              <a:rPr lang="en-GB" sz="3000" dirty="0"/>
              <a:t>our </a:t>
            </a:r>
            <a:r>
              <a:rPr lang="en-GB" sz="3000" dirty="0" smtClean="0"/>
              <a:t>time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447170" y="4300689"/>
            <a:ext cx="2087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Tech stack</a:t>
            </a:r>
            <a:endParaRPr lang="en-US" sz="3000" dirty="0"/>
          </a:p>
        </p:txBody>
      </p:sp>
      <p:sp>
        <p:nvSpPr>
          <p:cNvPr id="8" name="Oval 7"/>
          <p:cNvSpPr/>
          <p:nvPr/>
        </p:nvSpPr>
        <p:spPr>
          <a:xfrm>
            <a:off x="1853739" y="2543695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853739" y="3149761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3739" y="3755827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53739" y="4361893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14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4746" y="-133004"/>
            <a:ext cx="4748229" cy="1404851"/>
          </a:xfrm>
        </p:spPr>
        <p:txBody>
          <a:bodyPr/>
          <a:lstStyle/>
          <a:p>
            <a:r>
              <a:rPr lang="en-GB" dirty="0" smtClean="0"/>
              <a:t>Our team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34133" y="4997333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</a:t>
            </a:r>
            <a:r>
              <a:rPr lang="en-GB" dirty="0" err="1" smtClean="0"/>
              <a:t>AZGeorgiev</a:t>
            </a:r>
            <a:endParaRPr lang="en-GB" dirty="0" smtClean="0"/>
          </a:p>
          <a:p>
            <a:r>
              <a:rPr lang="en-GB" dirty="0"/>
              <a:t>Scrum trainer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69166" y="5054132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   </a:t>
            </a:r>
            <a:r>
              <a:rPr lang="en-GB" dirty="0" err="1" smtClean="0"/>
              <a:t>GPGeorgiev</a:t>
            </a:r>
            <a:endParaRPr lang="en-GB" dirty="0" smtClean="0"/>
          </a:p>
          <a:p>
            <a:r>
              <a:rPr lang="en-GB" dirty="0" smtClean="0"/>
              <a:t>Back-end developer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17498" y="5087386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     </a:t>
            </a:r>
            <a:r>
              <a:rPr lang="en-GB" dirty="0" err="1" smtClean="0"/>
              <a:t>GSStoyanov</a:t>
            </a:r>
            <a:endParaRPr lang="en-GB" dirty="0" smtClean="0"/>
          </a:p>
          <a:p>
            <a:r>
              <a:rPr lang="en-GB" dirty="0" smtClean="0"/>
              <a:t>Back-end developer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48" y="2293844"/>
            <a:ext cx="1748235" cy="2633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816" y="2419004"/>
            <a:ext cx="2507931" cy="2507931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281F44E7-2DFB-4582-AD3D-C8300FC5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69" y="2610196"/>
            <a:ext cx="2316739" cy="23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6" y="-631767"/>
            <a:ext cx="12582699" cy="1762298"/>
          </a:xfrm>
        </p:spPr>
        <p:txBody>
          <a:bodyPr>
            <a:noAutofit/>
          </a:bodyPr>
          <a:lstStyle/>
          <a:p>
            <a:r>
              <a:rPr lang="en-GB" dirty="0"/>
              <a:t>How we managed our </a:t>
            </a:r>
            <a:r>
              <a:rPr lang="en-GB" dirty="0" smtClean="0"/>
              <a:t>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968" y="2119746"/>
            <a:ext cx="9418320" cy="2460567"/>
          </a:xfrm>
        </p:spPr>
        <p:txBody>
          <a:bodyPr>
            <a:normAutofit lnSpcReduction="10000"/>
          </a:bodyPr>
          <a:lstStyle/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Gather </a:t>
            </a:r>
            <a:r>
              <a:rPr lang="en-GB" sz="3000" dirty="0">
                <a:solidFill>
                  <a:schemeClr val="tx1"/>
                </a:solidFill>
              </a:rPr>
              <a:t>a </a:t>
            </a:r>
            <a:r>
              <a:rPr lang="en-GB" sz="3000" dirty="0" smtClean="0">
                <a:solidFill>
                  <a:schemeClr val="tx1"/>
                </a:solidFill>
              </a:rPr>
              <a:t>team 2.12</a:t>
            </a:r>
            <a:endParaRPr lang="en-GB" sz="3000" dirty="0" smtClean="0">
              <a:solidFill>
                <a:schemeClr val="tx1"/>
              </a:solidFill>
            </a:endParaRP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Select an </a:t>
            </a:r>
            <a:r>
              <a:rPr lang="en-GB" sz="3000" dirty="0" smtClean="0">
                <a:solidFill>
                  <a:schemeClr val="tx1"/>
                </a:solidFill>
              </a:rPr>
              <a:t>idea </a:t>
            </a:r>
            <a:r>
              <a:rPr lang="en-GB" sz="3000" dirty="0" smtClean="0">
                <a:solidFill>
                  <a:schemeClr val="tx1"/>
                </a:solidFill>
              </a:rPr>
              <a:t>3.12-9.12</a:t>
            </a:r>
            <a:endParaRPr lang="en-GB" sz="3000" dirty="0" smtClean="0">
              <a:solidFill>
                <a:schemeClr val="tx1"/>
              </a:solidFill>
            </a:endParaRP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Write </a:t>
            </a:r>
            <a:r>
              <a:rPr lang="en-GB" sz="3000" dirty="0" smtClean="0">
                <a:solidFill>
                  <a:schemeClr val="tx1"/>
                </a:solidFill>
              </a:rPr>
              <a:t>the code </a:t>
            </a:r>
            <a:r>
              <a:rPr lang="en-GB" sz="3000" dirty="0" smtClean="0">
                <a:solidFill>
                  <a:schemeClr val="tx1"/>
                </a:solidFill>
              </a:rPr>
              <a:t>10.12-6.01</a:t>
            </a: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Do </a:t>
            </a:r>
            <a:r>
              <a:rPr lang="en-GB" sz="3000" dirty="0" smtClean="0">
                <a:solidFill>
                  <a:schemeClr val="tx1"/>
                </a:solidFill>
              </a:rPr>
              <a:t>the </a:t>
            </a:r>
            <a:r>
              <a:rPr lang="en-GB" sz="3000" dirty="0" smtClean="0">
                <a:solidFill>
                  <a:schemeClr val="tx1"/>
                </a:solidFill>
              </a:rPr>
              <a:t>documentation 6.01</a:t>
            </a:r>
            <a:endParaRPr lang="en-GB" sz="3000" dirty="0" smtClean="0">
              <a:solidFill>
                <a:schemeClr val="tx1"/>
              </a:solidFill>
            </a:endParaRPr>
          </a:p>
          <a:p>
            <a:pPr defTabSz="457200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78531" y="2202875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4373" y="2787882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4373" y="3372889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74373" y="3982834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4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8571" y="0"/>
            <a:ext cx="9418320" cy="1458884"/>
          </a:xfrm>
        </p:spPr>
        <p:txBody>
          <a:bodyPr/>
          <a:lstStyle/>
          <a:p>
            <a:r>
              <a:rPr lang="en-GB" dirty="0" smtClean="0"/>
              <a:t>Our 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738" y="2393989"/>
            <a:ext cx="3293195" cy="1691640"/>
          </a:xfrm>
        </p:spPr>
        <p:txBody>
          <a:bodyPr>
            <a:noAutofit/>
          </a:bodyPr>
          <a:lstStyle/>
          <a:p>
            <a:pPr defTabSz="457200"/>
            <a:r>
              <a:rPr lang="en-GB" sz="2600" dirty="0">
                <a:solidFill>
                  <a:schemeClr val="tx1"/>
                </a:solidFill>
                <a:latin typeface="Aptos Narrow"/>
              </a:rPr>
              <a:t>Our idea was to </a:t>
            </a:r>
            <a:r>
              <a:rPr lang="en-GB" sz="2600" dirty="0" smtClean="0">
                <a:solidFill>
                  <a:schemeClr val="tx1"/>
                </a:solidFill>
                <a:latin typeface="Aptos Narrow"/>
              </a:rPr>
              <a:t>create a program </a:t>
            </a:r>
            <a:r>
              <a:rPr lang="en-GB" sz="2600" dirty="0" smtClean="0">
                <a:solidFill>
                  <a:schemeClr val="tx1"/>
                </a:solidFill>
                <a:latin typeface="Aptos Narrow"/>
              </a:rPr>
              <a:t>that was a </a:t>
            </a:r>
            <a:r>
              <a:rPr lang="en-US" sz="2600" dirty="0" smtClean="0">
                <a:solidFill>
                  <a:schemeClr val="tx1"/>
                </a:solidFill>
                <a:latin typeface="Aptos Narrow"/>
              </a:rPr>
              <a:t>Species Data Organizer</a:t>
            </a:r>
            <a:endParaRPr lang="en-US" sz="2600" dirty="0">
              <a:solidFill>
                <a:schemeClr val="tx1"/>
              </a:solidFill>
              <a:latin typeface="Aptos Narrow"/>
            </a:endParaRPr>
          </a:p>
          <a:p>
            <a:pPr defTabSz="457200"/>
            <a:r>
              <a:rPr lang="en-GB" sz="2600" dirty="0" smtClean="0">
                <a:solidFill>
                  <a:schemeClr val="tx1"/>
                </a:solidFill>
                <a:latin typeface="Aptos Narrow"/>
              </a:rPr>
              <a:t> </a:t>
            </a:r>
            <a:endParaRPr lang="en-US" sz="2600" dirty="0">
              <a:solidFill>
                <a:schemeClr val="tx1"/>
              </a:solidFill>
              <a:latin typeface="Aptos Narrow"/>
            </a:endParaRPr>
          </a:p>
        </p:txBody>
      </p:sp>
      <p:pic>
        <p:nvPicPr>
          <p:cNvPr id="4" name="Picture 7" descr="7 Best C++ IDEs &amp; Text Editors For Streamlined Development">
            <a:extLst>
              <a:ext uri="{FF2B5EF4-FFF2-40B4-BE49-F238E27FC236}">
                <a16:creationId xmlns:a16="http://schemas.microsoft.com/office/drawing/2014/main" id="{C2119B3F-6AE5-494E-AD40-F0B89A8F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36" y="1833760"/>
            <a:ext cx="4607936" cy="259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947687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971" y="490453"/>
            <a:ext cx="9418320" cy="1043247"/>
          </a:xfrm>
        </p:spPr>
        <p:txBody>
          <a:bodyPr>
            <a:normAutofit/>
          </a:bodyPr>
          <a:lstStyle/>
          <a:p>
            <a:r>
              <a:rPr lang="en-GB" dirty="0" smtClean="0"/>
              <a:t>Tech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00" y="1942317"/>
            <a:ext cx="1803169" cy="1677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20" y="4463415"/>
            <a:ext cx="1809502" cy="1809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31" y="4398868"/>
            <a:ext cx="1822537" cy="18225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55" y="1939173"/>
            <a:ext cx="1895753" cy="176245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B6C92AE-2C38-4517-8FB9-DDF5AFD8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94" y="1808456"/>
            <a:ext cx="1732378" cy="19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579" y="-246888"/>
            <a:ext cx="11829009" cy="4041648"/>
          </a:xfrm>
        </p:spPr>
        <p:txBody>
          <a:bodyPr>
            <a:normAutofit/>
          </a:bodyPr>
          <a:lstStyle/>
          <a:p>
            <a:pPr defTabSz="457200"/>
            <a:r>
              <a:rPr lang="en-US" sz="6000" dirty="0">
                <a:latin typeface="+mn-lt"/>
                <a:ea typeface="+mn-ea"/>
                <a:cs typeface="+mn-cs"/>
              </a:rPr>
              <a:t>Lets move on with our project.</a:t>
            </a:r>
          </a:p>
        </p:txBody>
      </p:sp>
    </p:spTree>
    <p:extLst>
      <p:ext uri="{BB962C8B-B14F-4D97-AF65-F5344CB8AC3E}">
        <p14:creationId xmlns:p14="http://schemas.microsoft.com/office/powerpoint/2010/main" val="94564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</TotalTime>
  <Words>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Century Schoolbook</vt:lpstr>
      <vt:lpstr>Wingdings 2</vt:lpstr>
      <vt:lpstr>View</vt:lpstr>
      <vt:lpstr>Null Pointers</vt:lpstr>
      <vt:lpstr>Table of contents</vt:lpstr>
      <vt:lpstr>Our team</vt:lpstr>
      <vt:lpstr>How we managed our time</vt:lpstr>
      <vt:lpstr>Our idea</vt:lpstr>
      <vt:lpstr>Tech stack</vt:lpstr>
      <vt:lpstr>Lets move on with our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CashFlow Creators</dc:title>
  <dc:creator>User</dc:creator>
  <cp:lastModifiedBy>User</cp:lastModifiedBy>
  <cp:revision>8</cp:revision>
  <dcterms:created xsi:type="dcterms:W3CDTF">2024-11-03T20:35:56Z</dcterms:created>
  <dcterms:modified xsi:type="dcterms:W3CDTF">2025-01-05T18:10:31Z</dcterms:modified>
</cp:coreProperties>
</file>