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8" r:id="rId3"/>
    <p:sldId id="259" r:id="rId4"/>
    <p:sldId id="262" r:id="rId5"/>
    <p:sldId id="264" r:id="rId6"/>
    <p:sldId id="261" r:id="rId7"/>
    <p:sldId id="300" r:id="rId8"/>
    <p:sldId id="278" r:id="rId9"/>
    <p:sldId id="276" r:id="rId10"/>
  </p:sldIdLst>
  <p:sldSz cx="9144000" cy="5143500" type="screen16x9"/>
  <p:notesSz cx="6858000" cy="9144000"/>
  <p:embeddedFontLst>
    <p:embeddedFont>
      <p:font typeface="Abadi" panose="020B0604020104020204" pitchFamily="34" charset="0"/>
      <p:regular r:id="rId12"/>
    </p:embeddedFont>
    <p:embeddedFont>
      <p:font typeface="Agency FB" panose="020B0503020202020204" pitchFamily="34" charset="0"/>
      <p:regular r:id="rId13"/>
      <p:bold r:id="rId14"/>
    </p:embeddedFont>
    <p:embeddedFont>
      <p:font typeface="Cabin" panose="020B0604020202020204" charset="0"/>
      <p:regular r:id="rId15"/>
      <p:bold r:id="rId16"/>
      <p:italic r:id="rId17"/>
      <p:boldItalic r:id="rId18"/>
    </p:embeddedFont>
    <p:embeddedFont>
      <p:font typeface="Epilogue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974033-6FB6-482A-8E10-65528E9B17E6}">
  <a:tblStyle styleId="{91974033-6FB6-482A-8E10-65528E9B1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4c2555d3ae_0_2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14c2555d3ae_0_2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4c2555d3ae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4c2555d3ae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>
          <a:extLst>
            <a:ext uri="{FF2B5EF4-FFF2-40B4-BE49-F238E27FC236}">
              <a16:creationId xmlns:a16="http://schemas.microsoft.com/office/drawing/2014/main" id="{14E2D6F6-0714-481F-9A3E-4E5EA9236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>
            <a:extLst>
              <a:ext uri="{FF2B5EF4-FFF2-40B4-BE49-F238E27FC236}">
                <a16:creationId xmlns:a16="http://schemas.microsoft.com/office/drawing/2014/main" id="{BA7C72C3-E8D2-F68E-5455-57F2789BF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>
            <a:extLst>
              <a:ext uri="{FF2B5EF4-FFF2-40B4-BE49-F238E27FC236}">
                <a16:creationId xmlns:a16="http://schemas.microsoft.com/office/drawing/2014/main" id="{2314C4AC-CEB5-AE1F-0F36-05F83AE054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58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4c2555d3ae_0_2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4c2555d3ae_0_2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4c2555d3ae_0_3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4c2555d3ae_0_3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697000" y="930800"/>
            <a:ext cx="7727022" cy="3340403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" name="Google Shape;71;p7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72" name="Google Shape;72;p7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7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1016088" y="1227200"/>
            <a:ext cx="3975300" cy="5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subTitle" idx="1"/>
          </p:nvPr>
        </p:nvSpPr>
        <p:spPr>
          <a:xfrm rot="-259">
            <a:off x="1016087" y="1874950"/>
            <a:ext cx="39753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7"/>
          <p:cNvSpPr/>
          <p:nvPr/>
        </p:nvSpPr>
        <p:spPr>
          <a:xfrm>
            <a:off x="7197192" y="1089921"/>
            <a:ext cx="780642" cy="123424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5967911" y="1162865"/>
            <a:ext cx="627568" cy="119511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7"/>
          <p:cNvSpPr/>
          <p:nvPr/>
        </p:nvSpPr>
        <p:spPr>
          <a:xfrm>
            <a:off x="6651770" y="1162865"/>
            <a:ext cx="431587" cy="119511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7139015" y="1162865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7824893" y="1144692"/>
            <a:ext cx="158249" cy="145761"/>
          </a:xfrm>
          <a:custGeom>
            <a:avLst/>
            <a:gdLst/>
            <a:ahLst/>
            <a:cxnLst/>
            <a:rect l="l" t="t" r="r" b="b"/>
            <a:pathLst>
              <a:path w="1254" h="1155" extrusionOk="0">
                <a:moveTo>
                  <a:pt x="725" y="50"/>
                </a:moveTo>
                <a:lnTo>
                  <a:pt x="87" y="1154"/>
                </a:lnTo>
                <a:lnTo>
                  <a:pt x="1" y="1105"/>
                </a:lnTo>
                <a:lnTo>
                  <a:pt x="638" y="1"/>
                </a:lnTo>
                <a:close/>
                <a:moveTo>
                  <a:pt x="1253" y="50"/>
                </a:moveTo>
                <a:lnTo>
                  <a:pt x="1169" y="1"/>
                </a:lnTo>
                <a:lnTo>
                  <a:pt x="531" y="1105"/>
                </a:lnTo>
                <a:lnTo>
                  <a:pt x="616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5967911" y="1420820"/>
            <a:ext cx="119507" cy="119259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6182824" y="1420820"/>
            <a:ext cx="119759" cy="119511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6408842" y="1420820"/>
            <a:ext cx="387040" cy="119259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697000" y="1027900"/>
            <a:ext cx="7727022" cy="3134510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90" name="Google Shape;90;p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1442700" y="1323975"/>
            <a:ext cx="6258600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5" name="Google Shape;95;p8"/>
          <p:cNvGrpSpPr/>
          <p:nvPr/>
        </p:nvGrpSpPr>
        <p:grpSpPr>
          <a:xfrm>
            <a:off x="6180562" y="4095502"/>
            <a:ext cx="2148254" cy="426910"/>
            <a:chOff x="2633694" y="2674236"/>
            <a:chExt cx="1790958" cy="355877"/>
          </a:xfrm>
        </p:grpSpPr>
        <p:sp>
          <p:nvSpPr>
            <p:cNvPr id="96" name="Google Shape;96;p8"/>
            <p:cNvSpPr/>
            <p:nvPr/>
          </p:nvSpPr>
          <p:spPr>
            <a:xfrm>
              <a:off x="2633694" y="2808212"/>
              <a:ext cx="1790958" cy="221902"/>
            </a:xfrm>
            <a:custGeom>
              <a:avLst/>
              <a:gdLst/>
              <a:ahLst/>
              <a:cxnLst/>
              <a:rect l="l" t="t" r="r" b="b"/>
              <a:pathLst>
                <a:path w="37764" h="4679" extrusionOk="0">
                  <a:moveTo>
                    <a:pt x="2339" y="0"/>
                  </a:moveTo>
                  <a:lnTo>
                    <a:pt x="35423" y="0"/>
                  </a:lnTo>
                  <a:cubicBezTo>
                    <a:pt x="36710" y="0"/>
                    <a:pt x="37763" y="1053"/>
                    <a:pt x="37763" y="2339"/>
                  </a:cubicBezTo>
                  <a:lnTo>
                    <a:pt x="37763" y="2339"/>
                  </a:lnTo>
                  <a:cubicBezTo>
                    <a:pt x="37763" y="3628"/>
                    <a:pt x="36708" y="4679"/>
                    <a:pt x="35423" y="4679"/>
                  </a:cubicBezTo>
                  <a:lnTo>
                    <a:pt x="2339" y="4679"/>
                  </a:lnTo>
                  <a:cubicBezTo>
                    <a:pt x="1051" y="4679"/>
                    <a:pt x="0" y="3624"/>
                    <a:pt x="0" y="2339"/>
                  </a:cubicBezTo>
                  <a:lnTo>
                    <a:pt x="0" y="2339"/>
                  </a:lnTo>
                  <a:cubicBezTo>
                    <a:pt x="0" y="1051"/>
                    <a:pt x="1051" y="0"/>
                    <a:pt x="23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2661675" y="2831592"/>
              <a:ext cx="1369065" cy="175141"/>
            </a:xfrm>
            <a:custGeom>
              <a:avLst/>
              <a:gdLst/>
              <a:ahLst/>
              <a:cxnLst/>
              <a:rect l="l" t="t" r="r" b="b"/>
              <a:pathLst>
                <a:path w="28868" h="3693" extrusionOk="0">
                  <a:moveTo>
                    <a:pt x="1847" y="1"/>
                  </a:moveTo>
                  <a:lnTo>
                    <a:pt x="27021" y="1"/>
                  </a:lnTo>
                  <a:cubicBezTo>
                    <a:pt x="28037" y="1"/>
                    <a:pt x="28868" y="832"/>
                    <a:pt x="28868" y="1846"/>
                  </a:cubicBezTo>
                  <a:lnTo>
                    <a:pt x="28868" y="1846"/>
                  </a:lnTo>
                  <a:cubicBezTo>
                    <a:pt x="28868" y="2861"/>
                    <a:pt x="28037" y="3692"/>
                    <a:pt x="27021" y="3692"/>
                  </a:cubicBezTo>
                  <a:lnTo>
                    <a:pt x="1847" y="3692"/>
                  </a:lnTo>
                  <a:cubicBezTo>
                    <a:pt x="831" y="3692"/>
                    <a:pt x="1" y="2861"/>
                    <a:pt x="1" y="1846"/>
                  </a:cubicBezTo>
                  <a:lnTo>
                    <a:pt x="1" y="1846"/>
                  </a:lnTo>
                  <a:cubicBezTo>
                    <a:pt x="1" y="830"/>
                    <a:pt x="831" y="1"/>
                    <a:pt x="1847" y="1"/>
                  </a:cubicBezTo>
                  <a:close/>
                </a:path>
              </a:pathLst>
            </a:custGeom>
            <a:solidFill>
              <a:srgbClr val="92D9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2661675" y="2831592"/>
              <a:ext cx="104904" cy="167885"/>
            </a:xfrm>
            <a:custGeom>
              <a:avLst/>
              <a:gdLst/>
              <a:ahLst/>
              <a:cxnLst/>
              <a:rect l="l" t="t" r="r" b="b"/>
              <a:pathLst>
                <a:path w="2212" h="3540" extrusionOk="0">
                  <a:moveTo>
                    <a:pt x="1115" y="3540"/>
                  </a:moveTo>
                  <a:lnTo>
                    <a:pt x="2211" y="1"/>
                  </a:lnTo>
                  <a:lnTo>
                    <a:pt x="1847" y="1"/>
                  </a:lnTo>
                  <a:cubicBezTo>
                    <a:pt x="831" y="1"/>
                    <a:pt x="1" y="832"/>
                    <a:pt x="1" y="1846"/>
                  </a:cubicBezTo>
                  <a:cubicBezTo>
                    <a:pt x="1" y="2602"/>
                    <a:pt x="461" y="3254"/>
                    <a:pt x="1115" y="354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883434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1" y="3692"/>
                  </a:lnTo>
                  <a:lnTo>
                    <a:pt x="3610" y="369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3225653" y="2831592"/>
              <a:ext cx="225411" cy="175141"/>
            </a:xfrm>
            <a:custGeom>
              <a:avLst/>
              <a:gdLst/>
              <a:ahLst/>
              <a:cxnLst/>
              <a:rect l="l" t="t" r="r" b="b"/>
              <a:pathLst>
                <a:path w="4753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3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3567966" y="2831592"/>
              <a:ext cx="225316" cy="175141"/>
            </a:xfrm>
            <a:custGeom>
              <a:avLst/>
              <a:gdLst/>
              <a:ahLst/>
              <a:cxnLst/>
              <a:rect l="l" t="t" r="r" b="b"/>
              <a:pathLst>
                <a:path w="4751" h="3693" extrusionOk="0">
                  <a:moveTo>
                    <a:pt x="1144" y="1"/>
                  </a:moveTo>
                  <a:lnTo>
                    <a:pt x="0" y="3692"/>
                  </a:lnTo>
                  <a:lnTo>
                    <a:pt x="3609" y="3692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3910138" y="2834058"/>
              <a:ext cx="120697" cy="172674"/>
            </a:xfrm>
            <a:custGeom>
              <a:avLst/>
              <a:gdLst/>
              <a:ahLst/>
              <a:cxnLst/>
              <a:rect l="l" t="t" r="r" b="b"/>
              <a:pathLst>
                <a:path w="2545" h="3641" extrusionOk="0">
                  <a:moveTo>
                    <a:pt x="1128" y="0"/>
                  </a:moveTo>
                  <a:lnTo>
                    <a:pt x="1" y="3640"/>
                  </a:lnTo>
                  <a:lnTo>
                    <a:pt x="696" y="3640"/>
                  </a:lnTo>
                  <a:cubicBezTo>
                    <a:pt x="1712" y="3640"/>
                    <a:pt x="2543" y="2809"/>
                    <a:pt x="2543" y="1794"/>
                  </a:cubicBezTo>
                  <a:cubicBezTo>
                    <a:pt x="2545" y="928"/>
                    <a:pt x="1938" y="196"/>
                    <a:pt x="1128" y="0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3915923" y="2674236"/>
              <a:ext cx="99877" cy="70806"/>
            </a:xfrm>
            <a:custGeom>
              <a:avLst/>
              <a:gdLst/>
              <a:ahLst/>
              <a:cxnLst/>
              <a:rect l="l" t="t" r="r" b="b"/>
              <a:pathLst>
                <a:path w="2106" h="1493" extrusionOk="0">
                  <a:moveTo>
                    <a:pt x="163" y="740"/>
                  </a:moveTo>
                  <a:lnTo>
                    <a:pt x="747" y="1324"/>
                  </a:lnTo>
                  <a:cubicBezTo>
                    <a:pt x="917" y="1493"/>
                    <a:pt x="1191" y="1493"/>
                    <a:pt x="1362" y="1324"/>
                  </a:cubicBezTo>
                  <a:lnTo>
                    <a:pt x="1944" y="740"/>
                  </a:lnTo>
                  <a:cubicBezTo>
                    <a:pt x="2073" y="613"/>
                    <a:pt x="2106" y="434"/>
                    <a:pt x="2036" y="267"/>
                  </a:cubicBezTo>
                  <a:cubicBezTo>
                    <a:pt x="1968" y="101"/>
                    <a:pt x="1814" y="0"/>
                    <a:pt x="1635" y="0"/>
                  </a:cubicBezTo>
                  <a:lnTo>
                    <a:pt x="469" y="0"/>
                  </a:lnTo>
                  <a:cubicBezTo>
                    <a:pt x="288" y="0"/>
                    <a:pt x="138" y="103"/>
                    <a:pt x="68" y="267"/>
                  </a:cubicBezTo>
                  <a:cubicBezTo>
                    <a:pt x="0" y="432"/>
                    <a:pt x="37" y="615"/>
                    <a:pt x="163" y="740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8"/>
          <p:cNvSpPr/>
          <p:nvPr/>
        </p:nvSpPr>
        <p:spPr>
          <a:xfrm>
            <a:off x="719991" y="4282275"/>
            <a:ext cx="260940" cy="240148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1056825" y="4303691"/>
            <a:ext cx="625008" cy="196900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8"/>
          <p:cNvSpPr/>
          <p:nvPr/>
        </p:nvSpPr>
        <p:spPr>
          <a:xfrm>
            <a:off x="1850464" y="4303691"/>
            <a:ext cx="428107" cy="196900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solidFill>
          <a:schemeClr val="lt1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1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92" name="Google Shape;192;p1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670636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5"/>
          <p:cNvGrpSpPr/>
          <p:nvPr/>
        </p:nvGrpSpPr>
        <p:grpSpPr>
          <a:xfrm rot="1454574">
            <a:off x="7429934" y="440631"/>
            <a:ext cx="1199725" cy="1169337"/>
            <a:chOff x="7352643" y="433005"/>
            <a:chExt cx="1199742" cy="1169354"/>
          </a:xfrm>
        </p:grpSpPr>
        <p:sp>
          <p:nvSpPr>
            <p:cNvPr id="199" name="Google Shape;199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5"/>
          <p:cNvSpPr/>
          <p:nvPr/>
        </p:nvSpPr>
        <p:spPr>
          <a:xfrm>
            <a:off x="5887211" y="974537"/>
            <a:ext cx="699681" cy="197401"/>
          </a:xfrm>
          <a:custGeom>
            <a:avLst/>
            <a:gdLst/>
            <a:ahLst/>
            <a:cxnLst/>
            <a:rect l="l" t="t" r="r" b="b"/>
            <a:pathLst>
              <a:path w="5508" h="1554" extrusionOk="0">
                <a:moveTo>
                  <a:pt x="778" y="1"/>
                </a:moveTo>
                <a:lnTo>
                  <a:pt x="4732" y="1"/>
                </a:lnTo>
                <a:cubicBezTo>
                  <a:pt x="5158" y="1"/>
                  <a:pt x="5508" y="350"/>
                  <a:pt x="5508" y="776"/>
                </a:cubicBezTo>
                <a:lnTo>
                  <a:pt x="5508" y="776"/>
                </a:lnTo>
                <a:cubicBezTo>
                  <a:pt x="5508" y="1204"/>
                  <a:pt x="5158" y="1553"/>
                  <a:pt x="4732" y="1553"/>
                </a:cubicBezTo>
                <a:lnTo>
                  <a:pt x="778" y="1553"/>
                </a:lnTo>
                <a:cubicBezTo>
                  <a:pt x="352" y="1553"/>
                  <a:pt x="3" y="1204"/>
                  <a:pt x="3" y="776"/>
                </a:cubicBezTo>
                <a:lnTo>
                  <a:pt x="3" y="776"/>
                </a:lnTo>
                <a:cubicBezTo>
                  <a:pt x="1" y="350"/>
                  <a:pt x="350" y="1"/>
                  <a:pt x="77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rot="2954896">
            <a:off x="168653" y="4078555"/>
            <a:ext cx="862337" cy="840495"/>
            <a:chOff x="7352643" y="433005"/>
            <a:chExt cx="1199742" cy="1169354"/>
          </a:xfrm>
        </p:grpSpPr>
        <p:sp>
          <p:nvSpPr>
            <p:cNvPr id="205" name="Google Shape;205;p15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1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95" name="Google Shape;295;p21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21"/>
          <p:cNvSpPr txBox="1">
            <a:spLocks noGrp="1"/>
          </p:cNvSpPr>
          <p:nvPr>
            <p:ph type="subTitle" idx="1"/>
          </p:nvPr>
        </p:nvSpPr>
        <p:spPr>
          <a:xfrm rot="420">
            <a:off x="5358075" y="2660125"/>
            <a:ext cx="2456400" cy="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5631513" y="2071775"/>
            <a:ext cx="1757400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1" name="Google Shape;301;p21"/>
          <p:cNvSpPr>
            <a:spLocks noGrp="1"/>
          </p:cNvSpPr>
          <p:nvPr>
            <p:ph type="pic" idx="2"/>
          </p:nvPr>
        </p:nvSpPr>
        <p:spPr>
          <a:xfrm>
            <a:off x="1481629" y="1635513"/>
            <a:ext cx="3247200" cy="18033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21"/>
          <p:cNvSpPr/>
          <p:nvPr/>
        </p:nvSpPr>
        <p:spPr>
          <a:xfrm>
            <a:off x="6802912" y="1040725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1"/>
          <p:cNvSpPr/>
          <p:nvPr/>
        </p:nvSpPr>
        <p:spPr>
          <a:xfrm>
            <a:off x="5154700" y="1138531"/>
            <a:ext cx="841444" cy="160244"/>
          </a:xfrm>
          <a:custGeom>
            <a:avLst/>
            <a:gdLst/>
            <a:ahLst/>
            <a:cxnLst/>
            <a:rect l="l" t="t" r="r" b="b"/>
            <a:pathLst>
              <a:path w="4973" h="947" extrusionOk="0">
                <a:moveTo>
                  <a:pt x="474" y="1"/>
                </a:moveTo>
                <a:lnTo>
                  <a:pt x="4500" y="1"/>
                </a:lnTo>
                <a:cubicBezTo>
                  <a:pt x="4759" y="1"/>
                  <a:pt x="4973" y="214"/>
                  <a:pt x="4973" y="474"/>
                </a:cubicBezTo>
                <a:lnTo>
                  <a:pt x="4973" y="474"/>
                </a:lnTo>
                <a:cubicBezTo>
                  <a:pt x="4973" y="733"/>
                  <a:pt x="4759" y="947"/>
                  <a:pt x="4500" y="947"/>
                </a:cubicBezTo>
                <a:lnTo>
                  <a:pt x="474" y="947"/>
                </a:lnTo>
                <a:cubicBezTo>
                  <a:pt x="214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4" y="1"/>
                  <a:pt x="4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6071615" y="1138531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6724910" y="1138531"/>
            <a:ext cx="793898" cy="160244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4" y="1"/>
                </a:moveTo>
                <a:lnTo>
                  <a:pt x="4218" y="1"/>
                </a:lnTo>
                <a:cubicBezTo>
                  <a:pt x="4478" y="1"/>
                  <a:pt x="4691" y="214"/>
                  <a:pt x="4691" y="474"/>
                </a:cubicBezTo>
                <a:lnTo>
                  <a:pt x="4691" y="474"/>
                </a:lnTo>
                <a:cubicBezTo>
                  <a:pt x="4691" y="733"/>
                  <a:pt x="4478" y="947"/>
                  <a:pt x="4218" y="947"/>
                </a:cubicBezTo>
                <a:lnTo>
                  <a:pt x="474" y="947"/>
                </a:lnTo>
                <a:cubicBezTo>
                  <a:pt x="215" y="947"/>
                  <a:pt x="1" y="733"/>
                  <a:pt x="1" y="474"/>
                </a:cubicBezTo>
                <a:lnTo>
                  <a:pt x="1" y="474"/>
                </a:lnTo>
                <a:cubicBezTo>
                  <a:pt x="1" y="214"/>
                  <a:pt x="215" y="1"/>
                  <a:pt x="474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720012" y="4354900"/>
            <a:ext cx="1046687" cy="165490"/>
          </a:xfrm>
          <a:custGeom>
            <a:avLst/>
            <a:gdLst/>
            <a:ahLst/>
            <a:cxnLst/>
            <a:rect l="l" t="t" r="r" b="b"/>
            <a:pathLst>
              <a:path w="6186" h="978" extrusionOk="0">
                <a:moveTo>
                  <a:pt x="488" y="1"/>
                </a:moveTo>
                <a:lnTo>
                  <a:pt x="5699" y="1"/>
                </a:lnTo>
                <a:cubicBezTo>
                  <a:pt x="5966" y="1"/>
                  <a:pt x="6186" y="221"/>
                  <a:pt x="6186" y="488"/>
                </a:cubicBezTo>
                <a:lnTo>
                  <a:pt x="6186" y="488"/>
                </a:lnTo>
                <a:cubicBezTo>
                  <a:pt x="6186" y="755"/>
                  <a:pt x="5966" y="978"/>
                  <a:pt x="5699" y="978"/>
                </a:cubicBezTo>
                <a:lnTo>
                  <a:pt x="488" y="978"/>
                </a:lnTo>
                <a:cubicBezTo>
                  <a:pt x="221" y="978"/>
                  <a:pt x="0" y="755"/>
                  <a:pt x="0" y="488"/>
                </a:cubicBezTo>
                <a:lnTo>
                  <a:pt x="0" y="488"/>
                </a:lnTo>
                <a:cubicBezTo>
                  <a:pt x="0" y="219"/>
                  <a:pt x="218" y="1"/>
                  <a:pt x="4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1366265" y="4272256"/>
            <a:ext cx="578673" cy="160244"/>
          </a:xfrm>
          <a:custGeom>
            <a:avLst/>
            <a:gdLst/>
            <a:ahLst/>
            <a:cxnLst/>
            <a:rect l="l" t="t" r="r" b="b"/>
            <a:pathLst>
              <a:path w="3420" h="947" extrusionOk="0">
                <a:moveTo>
                  <a:pt x="473" y="1"/>
                </a:moveTo>
                <a:lnTo>
                  <a:pt x="2947" y="1"/>
                </a:lnTo>
                <a:cubicBezTo>
                  <a:pt x="3206" y="1"/>
                  <a:pt x="3420" y="214"/>
                  <a:pt x="3420" y="474"/>
                </a:cubicBezTo>
                <a:lnTo>
                  <a:pt x="3420" y="474"/>
                </a:lnTo>
                <a:cubicBezTo>
                  <a:pt x="3420" y="733"/>
                  <a:pt x="3206" y="947"/>
                  <a:pt x="2947" y="947"/>
                </a:cubicBezTo>
                <a:lnTo>
                  <a:pt x="473" y="947"/>
                </a:lnTo>
                <a:cubicBezTo>
                  <a:pt x="214" y="947"/>
                  <a:pt x="0" y="733"/>
                  <a:pt x="0" y="474"/>
                </a:cubicBezTo>
                <a:lnTo>
                  <a:pt x="0" y="474"/>
                </a:lnTo>
                <a:cubicBezTo>
                  <a:pt x="0" y="214"/>
                  <a:pt x="212" y="1"/>
                  <a:pt x="4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8" r:id="rId5"/>
    <p:sldLayoutId id="2147483659" r:id="rId6"/>
    <p:sldLayoutId id="2147483661" r:id="rId7"/>
    <p:sldLayoutId id="2147483667" r:id="rId8"/>
    <p:sldLayoutId id="2147483670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934521" y="2886981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5689814" y="2443147"/>
            <a:ext cx="866462" cy="866462"/>
          </a:xfrm>
          <a:custGeom>
            <a:avLst/>
            <a:gdLst/>
            <a:ahLst/>
            <a:cxnLst/>
            <a:rect l="l" t="t" r="r" b="b"/>
            <a:pathLst>
              <a:path w="5800" h="5800" extrusionOk="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5776161" y="2566691"/>
            <a:ext cx="780115" cy="743215"/>
          </a:xfrm>
          <a:custGeom>
            <a:avLst/>
            <a:gdLst/>
            <a:ahLst/>
            <a:cxnLst/>
            <a:rect l="l" t="t" r="r" b="b"/>
            <a:pathLst>
              <a:path w="5222" h="4975" extrusionOk="0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4"/>
          <p:cNvSpPr/>
          <p:nvPr/>
        </p:nvSpPr>
        <p:spPr>
          <a:xfrm>
            <a:off x="627245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4"/>
          <p:cNvSpPr/>
          <p:nvPr/>
        </p:nvSpPr>
        <p:spPr>
          <a:xfrm>
            <a:off x="7410936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4"/>
          <p:cNvSpPr/>
          <p:nvPr/>
        </p:nvSpPr>
        <p:spPr>
          <a:xfrm>
            <a:off x="5133975" y="425307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8A4B76F7-23D4-0CBA-1A79-258FEE4BB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5744" y="2032157"/>
            <a:ext cx="4695825" cy="9144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FC73E71-6597-5B2B-D25B-CD4BDCE083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05691" y="1389985"/>
            <a:ext cx="1419480" cy="105316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77EE51C-281C-DDA6-3C78-8457C2C34231}"/>
              </a:ext>
            </a:extLst>
          </p:cNvPr>
          <p:cNvSpPr txBox="1"/>
          <p:nvPr/>
        </p:nvSpPr>
        <p:spPr>
          <a:xfrm>
            <a:off x="-223300" y="2519606"/>
            <a:ext cx="6635666" cy="1580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7200" b="1" kern="100" dirty="0">
                <a:solidFill>
                  <a:srgbClr val="F8EF5B"/>
                </a:solidFill>
                <a:effectLst/>
                <a:latin typeface="Agency FB" panose="020B0503020202020204" pitchFamily="34" charset="0"/>
                <a:ea typeface="Aptos" panose="020B0004020202020204" pitchFamily="34" charset="0"/>
                <a:cs typeface="ADLaM Display" panose="02010000000000000000" pitchFamily="2" charset="0"/>
              </a:rPr>
              <a:t>Patter Coders</a:t>
            </a:r>
            <a:endParaRPr lang="en-US" sz="500" kern="100" dirty="0">
              <a:solidFill>
                <a:srgbClr val="F8EF5B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3709450" y="3319494"/>
            <a:ext cx="2392050" cy="765650"/>
            <a:chOff x="5489850" y="1719050"/>
            <a:chExt cx="2392050" cy="586550"/>
          </a:xfrm>
        </p:grpSpPr>
        <p:sp>
          <p:nvSpPr>
            <p:cNvPr id="547" name="Google Shape;547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905739" y="1898965"/>
            <a:ext cx="2392050" cy="716933"/>
            <a:chOff x="5489850" y="1719050"/>
            <a:chExt cx="2392050" cy="586550"/>
          </a:xfrm>
        </p:grpSpPr>
        <p:sp>
          <p:nvSpPr>
            <p:cNvPr id="553" name="Google Shape;553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1957594" y="1885377"/>
            <a:ext cx="2392050" cy="716933"/>
            <a:chOff x="5489850" y="1719050"/>
            <a:chExt cx="2392050" cy="586550"/>
          </a:xfrm>
        </p:grpSpPr>
        <p:sp>
          <p:nvSpPr>
            <p:cNvPr id="556" name="Google Shape;556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6"/>
          <p:cNvSpPr/>
          <p:nvPr/>
        </p:nvSpPr>
        <p:spPr>
          <a:xfrm>
            <a:off x="4794358" y="1906870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36"/>
          <p:cNvSpPr/>
          <p:nvPr/>
        </p:nvSpPr>
        <p:spPr>
          <a:xfrm>
            <a:off x="2556770" y="3343853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789757" y="1885377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2167894" y="2057348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About us</a:t>
            </a:r>
            <a:endParaRPr sz="2400" dirty="0"/>
          </a:p>
        </p:txBody>
      </p:sp>
      <p:sp>
        <p:nvSpPr>
          <p:cNvPr id="563" name="Google Shape;563;p36"/>
          <p:cNvSpPr txBox="1">
            <a:spLocks noGrp="1"/>
          </p:cNvSpPr>
          <p:nvPr>
            <p:ph type="subTitle" idx="1"/>
          </p:nvPr>
        </p:nvSpPr>
        <p:spPr>
          <a:xfrm>
            <a:off x="2050869" y="254821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hlink"/>
              </a:buClr>
              <a:buSzPts val="1100"/>
            </a:pPr>
            <a:r>
              <a:rPr lang="en-GB" i="1" dirty="0"/>
              <a:t>A brief overview of who we are.</a:t>
            </a:r>
            <a:endParaRPr lang="en-US" i="1" dirty="0"/>
          </a:p>
        </p:txBody>
      </p:sp>
      <p:sp>
        <p:nvSpPr>
          <p:cNvPr id="565" name="Google Shape;565;p36"/>
          <p:cNvSpPr txBox="1">
            <a:spLocks noGrp="1"/>
          </p:cNvSpPr>
          <p:nvPr>
            <p:ph type="title" idx="3"/>
          </p:nvPr>
        </p:nvSpPr>
        <p:spPr>
          <a:xfrm>
            <a:off x="2635404" y="3486419"/>
            <a:ext cx="79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4"/>
          </p:nvPr>
        </p:nvSpPr>
        <p:spPr>
          <a:xfrm>
            <a:off x="3793433" y="3392789"/>
            <a:ext cx="2136333" cy="735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Stages of creation</a:t>
            </a:r>
            <a:endParaRPr sz="2400" dirty="0"/>
          </a:p>
        </p:txBody>
      </p:sp>
      <p:sp>
        <p:nvSpPr>
          <p:cNvPr id="567" name="Google Shape;567;p36"/>
          <p:cNvSpPr txBox="1">
            <a:spLocks noGrp="1"/>
          </p:cNvSpPr>
          <p:nvPr>
            <p:ph type="subTitle" idx="5"/>
          </p:nvPr>
        </p:nvSpPr>
        <p:spPr>
          <a:xfrm>
            <a:off x="3782045" y="4018999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GB" i="1" dirty="0"/>
              <a:t>Detailing the progression of our creation process.</a:t>
            </a:r>
            <a:endParaRPr i="1" dirty="0"/>
          </a:p>
        </p:txBody>
      </p:sp>
      <p:sp>
        <p:nvSpPr>
          <p:cNvPr id="570" name="Google Shape;570;p36"/>
          <p:cNvSpPr txBox="1">
            <a:spLocks noGrp="1"/>
          </p:cNvSpPr>
          <p:nvPr>
            <p:ph type="title" idx="8"/>
          </p:nvPr>
        </p:nvSpPr>
        <p:spPr>
          <a:xfrm>
            <a:off x="6099989" y="2091259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Our idea</a:t>
            </a:r>
            <a:endParaRPr sz="2400" dirty="0"/>
          </a:p>
        </p:txBody>
      </p:sp>
      <p:sp>
        <p:nvSpPr>
          <p:cNvPr id="571" name="Google Shape;571;p36"/>
          <p:cNvSpPr txBox="1">
            <a:spLocks noGrp="1"/>
          </p:cNvSpPr>
          <p:nvPr>
            <p:ph type="subTitle" idx="9"/>
          </p:nvPr>
        </p:nvSpPr>
        <p:spPr>
          <a:xfrm>
            <a:off x="5983064" y="254551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i="1" dirty="0"/>
              <a:t>Description of our concept.</a:t>
            </a:r>
            <a:endParaRPr i="1" dirty="0"/>
          </a:p>
        </p:txBody>
      </p:sp>
      <p:sp>
        <p:nvSpPr>
          <p:cNvPr id="572" name="Google Shape;572;p36"/>
          <p:cNvSpPr txBox="1">
            <a:spLocks noGrp="1"/>
          </p:cNvSpPr>
          <p:nvPr>
            <p:ph type="title" idx="13"/>
          </p:nvPr>
        </p:nvSpPr>
        <p:spPr>
          <a:xfrm rot="1296">
            <a:off x="4873166" y="2001331"/>
            <a:ext cx="7956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14"/>
          </p:nvPr>
        </p:nvSpPr>
        <p:spPr>
          <a:xfrm rot="1302">
            <a:off x="854007" y="1981459"/>
            <a:ext cx="792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83978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Table of </a:t>
            </a:r>
            <a:r>
              <a:rPr lang="en" sz="4000" dirty="0">
                <a:solidFill>
                  <a:schemeClr val="lt1"/>
                </a:solidFill>
              </a:rPr>
              <a:t>contents</a:t>
            </a:r>
            <a:endParaRPr sz="4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586" name="Google Shape;586;p37"/>
          <p:cNvSpPr txBox="1">
            <a:spLocks noGrp="1"/>
          </p:cNvSpPr>
          <p:nvPr>
            <p:ph type="subTitle" idx="1"/>
          </p:nvPr>
        </p:nvSpPr>
        <p:spPr>
          <a:xfrm rot="462">
            <a:off x="5327137" y="3291277"/>
            <a:ext cx="2233200" cy="6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</a:t>
            </a:r>
            <a:r>
              <a:rPr lang="en-US" b="0" i="0" dirty="0">
                <a:solidFill>
                  <a:srgbClr val="ECECEC"/>
                </a:solidFill>
                <a:effectLst/>
                <a:latin typeface="Abadi" panose="020B0604020104020204" pitchFamily="34" charset="0"/>
              </a:rPr>
              <a:t> </a:t>
            </a:r>
            <a:r>
              <a:rPr lang="en-US" dirty="0"/>
              <a:t>essence.</a:t>
            </a:r>
            <a:endParaRPr lang="en-GB"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Our team </a:t>
            </a:r>
            <a:r>
              <a:rPr lang="en-US" sz="4000" dirty="0">
                <a:solidFill>
                  <a:schemeClr val="bg1"/>
                </a:solidFill>
              </a:rPr>
              <a:t>members</a:t>
            </a:r>
          </a:p>
        </p:txBody>
      </p:sp>
      <p:sp>
        <p:nvSpPr>
          <p:cNvPr id="3" name="Google Shape;1036;p55">
            <a:extLst>
              <a:ext uri="{FF2B5EF4-FFF2-40B4-BE49-F238E27FC236}">
                <a16:creationId xmlns:a16="http://schemas.microsoft.com/office/drawing/2014/main" id="{4F78CC59-40DC-AC9A-7E92-DBBF3538BF59}"/>
              </a:ext>
            </a:extLst>
          </p:cNvPr>
          <p:cNvSpPr/>
          <p:nvPr/>
        </p:nvSpPr>
        <p:spPr>
          <a:xfrm>
            <a:off x="1128969" y="2157976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1042;p55">
            <a:extLst>
              <a:ext uri="{FF2B5EF4-FFF2-40B4-BE49-F238E27FC236}">
                <a16:creationId xmlns:a16="http://schemas.microsoft.com/office/drawing/2014/main" id="{A25B5B57-775A-5561-2C52-F92DDB35AF5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 t="1917" b="1917"/>
          <a:stretch/>
        </p:blipFill>
        <p:spPr>
          <a:xfrm>
            <a:off x="1072407" y="2088213"/>
            <a:ext cx="1498579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18" name="Google Shape;1036;p55">
            <a:extLst>
              <a:ext uri="{FF2B5EF4-FFF2-40B4-BE49-F238E27FC236}">
                <a16:creationId xmlns:a16="http://schemas.microsoft.com/office/drawing/2014/main" id="{D87EAD1C-0D54-0ED2-AD10-6C61A66ED4DD}"/>
              </a:ext>
            </a:extLst>
          </p:cNvPr>
          <p:cNvSpPr/>
          <p:nvPr/>
        </p:nvSpPr>
        <p:spPr>
          <a:xfrm>
            <a:off x="3861075" y="2157976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042;p55">
            <a:extLst>
              <a:ext uri="{FF2B5EF4-FFF2-40B4-BE49-F238E27FC236}">
                <a16:creationId xmlns:a16="http://schemas.microsoft.com/office/drawing/2014/main" id="{96E0D4EC-C3F4-AF83-FED5-8E00A0B2BDAA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rcRect t="13938" b="13938"/>
          <a:stretch/>
        </p:blipFill>
        <p:spPr>
          <a:xfrm>
            <a:off x="3773025" y="2073926"/>
            <a:ext cx="1509900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20" name="Google Shape;1036;p55">
            <a:extLst>
              <a:ext uri="{FF2B5EF4-FFF2-40B4-BE49-F238E27FC236}">
                <a16:creationId xmlns:a16="http://schemas.microsoft.com/office/drawing/2014/main" id="{7D1879B8-6CE5-94EB-39FD-5456DB223CD6}"/>
              </a:ext>
            </a:extLst>
          </p:cNvPr>
          <p:cNvSpPr/>
          <p:nvPr/>
        </p:nvSpPr>
        <p:spPr>
          <a:xfrm>
            <a:off x="6573014" y="2157976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1042;p55">
            <a:extLst>
              <a:ext uri="{FF2B5EF4-FFF2-40B4-BE49-F238E27FC236}">
                <a16:creationId xmlns:a16="http://schemas.microsoft.com/office/drawing/2014/main" id="{C3FC3A78-6337-FB89-7BEE-6F3EBA67FE91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rcRect t="1398" b="1398"/>
          <a:stretch/>
        </p:blipFill>
        <p:spPr>
          <a:xfrm>
            <a:off x="6484964" y="2073926"/>
            <a:ext cx="1509900" cy="1452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42"/>
          <p:cNvSpPr txBox="1">
            <a:spLocks noGrp="1"/>
          </p:cNvSpPr>
          <p:nvPr>
            <p:ph type="title"/>
          </p:nvPr>
        </p:nvSpPr>
        <p:spPr>
          <a:xfrm>
            <a:off x="2600324" y="1300650"/>
            <a:ext cx="5893931" cy="25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/>
              <a:t>Stages of </a:t>
            </a:r>
            <a:r>
              <a:rPr lang="en-US" sz="7500" dirty="0">
                <a:solidFill>
                  <a:srgbClr val="F8EF5B"/>
                </a:solidFill>
              </a:rPr>
              <a:t>creation</a:t>
            </a:r>
          </a:p>
        </p:txBody>
      </p:sp>
      <p:sp>
        <p:nvSpPr>
          <p:cNvPr id="2" name="Google Shape;583;p37">
            <a:extLst>
              <a:ext uri="{FF2B5EF4-FFF2-40B4-BE49-F238E27FC236}">
                <a16:creationId xmlns:a16="http://schemas.microsoft.com/office/drawing/2014/main" id="{B2A48389-E91E-77BA-4B9C-2EA9F64DBE6F}"/>
              </a:ext>
            </a:extLst>
          </p:cNvPr>
          <p:cNvSpPr/>
          <p:nvPr/>
        </p:nvSpPr>
        <p:spPr>
          <a:xfrm>
            <a:off x="978693" y="1853015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b="1" dirty="0">
                <a:solidFill>
                  <a:schemeClr val="lt1"/>
                </a:solidFill>
                <a:latin typeface="Epilogue"/>
                <a:sym typeface="Epilogue"/>
              </a:rPr>
              <a:t>02</a:t>
            </a:r>
            <a:endParaRPr sz="7500" b="1" dirty="0">
              <a:solidFill>
                <a:schemeClr val="lt1"/>
              </a:solidFill>
              <a:latin typeface="Epilogue"/>
              <a:sym typeface="Epilog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p39"/>
          <p:cNvGrpSpPr/>
          <p:nvPr/>
        </p:nvGrpSpPr>
        <p:grpSpPr>
          <a:xfrm>
            <a:off x="5155308" y="3235844"/>
            <a:ext cx="3240922" cy="721941"/>
            <a:chOff x="6153900" y="3231000"/>
            <a:chExt cx="1598600" cy="581650"/>
          </a:xfrm>
        </p:grpSpPr>
        <p:sp>
          <p:nvSpPr>
            <p:cNvPr id="616" name="Google Shape;616;p39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" name="Google Shape;618;p39"/>
          <p:cNvGrpSpPr/>
          <p:nvPr/>
        </p:nvGrpSpPr>
        <p:grpSpPr>
          <a:xfrm>
            <a:off x="2951990" y="3211465"/>
            <a:ext cx="2045621" cy="728586"/>
            <a:chOff x="3611875" y="3231000"/>
            <a:chExt cx="1598600" cy="581650"/>
          </a:xfrm>
        </p:grpSpPr>
        <p:sp>
          <p:nvSpPr>
            <p:cNvPr id="619" name="Google Shape;619;p39"/>
            <p:cNvSpPr/>
            <p:nvPr/>
          </p:nvSpPr>
          <p:spPr>
            <a:xfrm>
              <a:off x="3661275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3611875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1" name="Google Shape;621;p39"/>
          <p:cNvGrpSpPr/>
          <p:nvPr/>
        </p:nvGrpSpPr>
        <p:grpSpPr>
          <a:xfrm>
            <a:off x="747770" y="3218110"/>
            <a:ext cx="1943342" cy="739675"/>
            <a:chOff x="1069850" y="3231000"/>
            <a:chExt cx="1598600" cy="581650"/>
          </a:xfrm>
        </p:grpSpPr>
        <p:sp>
          <p:nvSpPr>
            <p:cNvPr id="622" name="Google Shape;622;p39"/>
            <p:cNvSpPr/>
            <p:nvPr/>
          </p:nvSpPr>
          <p:spPr>
            <a:xfrm>
              <a:off x="111925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06985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9"/>
          <p:cNvGrpSpPr/>
          <p:nvPr/>
        </p:nvGrpSpPr>
        <p:grpSpPr>
          <a:xfrm>
            <a:off x="1701802" y="2114571"/>
            <a:ext cx="2528125" cy="721528"/>
            <a:chOff x="2363750" y="1532175"/>
            <a:chExt cx="1598600" cy="581650"/>
          </a:xfrm>
        </p:grpSpPr>
        <p:sp>
          <p:nvSpPr>
            <p:cNvPr id="625" name="Google Shape;625;p39"/>
            <p:cNvSpPr/>
            <p:nvPr/>
          </p:nvSpPr>
          <p:spPr>
            <a:xfrm>
              <a:off x="241315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236375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7" name="Google Shape;627;p39"/>
          <p:cNvGrpSpPr/>
          <p:nvPr/>
        </p:nvGrpSpPr>
        <p:grpSpPr>
          <a:xfrm>
            <a:off x="4940812" y="2115872"/>
            <a:ext cx="3126974" cy="719013"/>
            <a:chOff x="4882900" y="1532175"/>
            <a:chExt cx="1598600" cy="581650"/>
          </a:xfrm>
        </p:grpSpPr>
        <p:sp>
          <p:nvSpPr>
            <p:cNvPr id="628" name="Google Shape;628;p39"/>
            <p:cNvSpPr/>
            <p:nvPr/>
          </p:nvSpPr>
          <p:spPr>
            <a:xfrm>
              <a:off x="4932300" y="15834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882900" y="15321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39"/>
          <p:cNvSpPr txBox="1">
            <a:spLocks noGrp="1"/>
          </p:cNvSpPr>
          <p:nvPr>
            <p:ph type="title"/>
          </p:nvPr>
        </p:nvSpPr>
        <p:spPr>
          <a:xfrm>
            <a:off x="720000" y="101074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Our </a:t>
            </a:r>
            <a:r>
              <a:rPr lang="en" sz="4400" dirty="0">
                <a:solidFill>
                  <a:schemeClr val="lt1"/>
                </a:solidFill>
              </a:rPr>
              <a:t>stages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631" name="Google Shape;631;p39"/>
          <p:cNvSpPr txBox="1"/>
          <p:nvPr/>
        </p:nvSpPr>
        <p:spPr>
          <a:xfrm>
            <a:off x="675312" y="3271101"/>
            <a:ext cx="2066723" cy="56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Come up with the idea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3" name="Google Shape;633;p39"/>
          <p:cNvSpPr txBox="1"/>
          <p:nvPr/>
        </p:nvSpPr>
        <p:spPr>
          <a:xfrm>
            <a:off x="1739944" y="2093073"/>
            <a:ext cx="2417666" cy="66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Create the design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2809814" y="3279809"/>
            <a:ext cx="224832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Implement the design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37" name="Google Shape;637;p39"/>
          <p:cNvSpPr txBox="1"/>
          <p:nvPr/>
        </p:nvSpPr>
        <p:spPr>
          <a:xfrm>
            <a:off x="4886432" y="2195990"/>
            <a:ext cx="313910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Testing the application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39" name="Google Shape;639;p39"/>
          <p:cNvCxnSpPr>
            <a:cxnSpLocks/>
          </p:cNvCxnSpPr>
          <p:nvPr/>
        </p:nvCxnSpPr>
        <p:spPr>
          <a:xfrm>
            <a:off x="747770" y="3006597"/>
            <a:ext cx="7503656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triangle" w="med" len="med"/>
          </a:ln>
        </p:spPr>
      </p:cxnSp>
      <p:sp>
        <p:nvSpPr>
          <p:cNvPr id="640" name="Google Shape;640;p39"/>
          <p:cNvSpPr txBox="1"/>
          <p:nvPr/>
        </p:nvSpPr>
        <p:spPr>
          <a:xfrm>
            <a:off x="5155308" y="3288797"/>
            <a:ext cx="3144293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Create the presentation and documentation</a:t>
            </a:r>
            <a:endParaRPr sz="1800" b="1"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642" name="Google Shape;642;p39"/>
          <p:cNvCxnSpPr>
            <a:cxnSpLocks/>
            <a:stCxn id="623" idx="0"/>
          </p:cNvCxnSpPr>
          <p:nvPr/>
        </p:nvCxnSpPr>
        <p:spPr>
          <a:xfrm flipV="1">
            <a:off x="1689415" y="3006597"/>
            <a:ext cx="0" cy="21151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3" name="Google Shape;643;p39"/>
          <p:cNvCxnSpPr>
            <a:cxnSpLocks/>
            <a:stCxn id="620" idx="0"/>
          </p:cNvCxnSpPr>
          <p:nvPr/>
        </p:nvCxnSpPr>
        <p:spPr>
          <a:xfrm flipV="1">
            <a:off x="3943194" y="2990065"/>
            <a:ext cx="0" cy="2214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4" name="Google Shape;644;p39"/>
          <p:cNvCxnSpPr>
            <a:cxnSpLocks/>
            <a:stCxn id="628" idx="2"/>
          </p:cNvCxnSpPr>
          <p:nvPr/>
        </p:nvCxnSpPr>
        <p:spPr>
          <a:xfrm>
            <a:off x="6552614" y="2834885"/>
            <a:ext cx="0" cy="15518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5" name="Google Shape;645;p39"/>
          <p:cNvCxnSpPr>
            <a:cxnSpLocks/>
            <a:stCxn id="617" idx="0"/>
          </p:cNvCxnSpPr>
          <p:nvPr/>
        </p:nvCxnSpPr>
        <p:spPr>
          <a:xfrm flipV="1">
            <a:off x="6725694" y="2996901"/>
            <a:ext cx="0" cy="23894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39"/>
          <p:cNvSpPr/>
          <p:nvPr/>
        </p:nvSpPr>
        <p:spPr>
          <a:xfrm rot="-9675424">
            <a:off x="7784951" y="824624"/>
            <a:ext cx="91093" cy="90892"/>
          </a:xfrm>
          <a:custGeom>
            <a:avLst/>
            <a:gdLst/>
            <a:ahLst/>
            <a:cxnLst/>
            <a:rect l="l" t="t" r="r" b="b"/>
            <a:pathLst>
              <a:path w="1811" h="1807" extrusionOk="0">
                <a:moveTo>
                  <a:pt x="961" y="31"/>
                </a:moveTo>
                <a:cubicBezTo>
                  <a:pt x="1442" y="64"/>
                  <a:pt x="1810" y="478"/>
                  <a:pt x="1777" y="959"/>
                </a:cubicBezTo>
                <a:cubicBezTo>
                  <a:pt x="1747" y="1440"/>
                  <a:pt x="1329" y="1806"/>
                  <a:pt x="848" y="1773"/>
                </a:cubicBezTo>
                <a:cubicBezTo>
                  <a:pt x="369" y="1740"/>
                  <a:pt x="1" y="1327"/>
                  <a:pt x="34" y="846"/>
                </a:cubicBezTo>
                <a:cubicBezTo>
                  <a:pt x="64" y="365"/>
                  <a:pt x="482" y="1"/>
                  <a:pt x="961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47" name="Google Shape;647;p39"/>
          <p:cNvCxnSpPr>
            <a:cxnSpLocks/>
            <a:stCxn id="625" idx="2"/>
          </p:cNvCxnSpPr>
          <p:nvPr/>
        </p:nvCxnSpPr>
        <p:spPr>
          <a:xfrm>
            <a:off x="3004927" y="2836099"/>
            <a:ext cx="0" cy="180195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>
          <a:extLst>
            <a:ext uri="{FF2B5EF4-FFF2-40B4-BE49-F238E27FC236}">
              <a16:creationId xmlns:a16="http://schemas.microsoft.com/office/drawing/2014/main" id="{567AFFF0-72EF-4C28-6EE2-7C02B5963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>
            <a:extLst>
              <a:ext uri="{FF2B5EF4-FFF2-40B4-BE49-F238E27FC236}">
                <a16:creationId xmlns:a16="http://schemas.microsoft.com/office/drawing/2014/main" id="{EEC72D61-E5D6-D0D4-D78F-54DBA95AC80C}"/>
              </a:ext>
            </a:extLst>
          </p:cNvPr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>
            <a:extLst>
              <a:ext uri="{FF2B5EF4-FFF2-40B4-BE49-F238E27FC236}">
                <a16:creationId xmlns:a16="http://schemas.microsoft.com/office/drawing/2014/main" id="{AB4A486A-3E0A-E6A3-BD4F-B2F59D317D86}"/>
              </a:ext>
            </a:extLst>
          </p:cNvPr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>
              <a:extLst>
                <a:ext uri="{FF2B5EF4-FFF2-40B4-BE49-F238E27FC236}">
                  <a16:creationId xmlns:a16="http://schemas.microsoft.com/office/drawing/2014/main" id="{3E233A55-AF1F-415C-A225-D6A5316F7916}"/>
                </a:ext>
              </a:extLst>
            </p:cNvPr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>
              <a:extLst>
                <a:ext uri="{FF2B5EF4-FFF2-40B4-BE49-F238E27FC236}">
                  <a16:creationId xmlns:a16="http://schemas.microsoft.com/office/drawing/2014/main" id="{06F2ABCB-A1FD-67D3-A085-46C9B8E59C94}"/>
                </a:ext>
              </a:extLst>
            </p:cNvPr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>
            <a:extLst>
              <a:ext uri="{FF2B5EF4-FFF2-40B4-BE49-F238E27FC236}">
                <a16:creationId xmlns:a16="http://schemas.microsoft.com/office/drawing/2014/main" id="{AB5B84C2-9975-4442-6EAA-42FE6D36C775}"/>
              </a:ext>
            </a:extLst>
          </p:cNvPr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>
            <a:extLst>
              <a:ext uri="{FF2B5EF4-FFF2-40B4-BE49-F238E27FC236}">
                <a16:creationId xmlns:a16="http://schemas.microsoft.com/office/drawing/2014/main" id="{132F64A1-BD72-90C5-747D-AD4AB4BEFF8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5" name="Google Shape;585;p37">
            <a:extLst>
              <a:ext uri="{FF2B5EF4-FFF2-40B4-BE49-F238E27FC236}">
                <a16:creationId xmlns:a16="http://schemas.microsoft.com/office/drawing/2014/main" id="{49B6F627-5CCD-036F-93F6-9520FCBB74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idea</a:t>
            </a:r>
            <a:endParaRPr dirty="0"/>
          </a:p>
        </p:txBody>
      </p:sp>
      <p:grpSp>
        <p:nvGrpSpPr>
          <p:cNvPr id="587" name="Google Shape;587;p37">
            <a:extLst>
              <a:ext uri="{FF2B5EF4-FFF2-40B4-BE49-F238E27FC236}">
                <a16:creationId xmlns:a16="http://schemas.microsoft.com/office/drawing/2014/main" id="{1B12F94F-B316-A30C-CBD6-3EECA97E5FC2}"/>
              </a:ext>
            </a:extLst>
          </p:cNvPr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>
              <a:extLst>
                <a:ext uri="{FF2B5EF4-FFF2-40B4-BE49-F238E27FC236}">
                  <a16:creationId xmlns:a16="http://schemas.microsoft.com/office/drawing/2014/main" id="{6B014EF1-0F40-0643-8506-008EC36184CE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>
              <a:extLst>
                <a:ext uri="{FF2B5EF4-FFF2-40B4-BE49-F238E27FC236}">
                  <a16:creationId xmlns:a16="http://schemas.microsoft.com/office/drawing/2014/main" id="{533C9E87-073C-BF20-0603-43169515111F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>
                <a:extLst>
                  <a:ext uri="{FF2B5EF4-FFF2-40B4-BE49-F238E27FC236}">
                    <a16:creationId xmlns:a16="http://schemas.microsoft.com/office/drawing/2014/main" id="{312EAC6E-4686-C445-7BB9-0A994EA54F88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>
                <a:extLst>
                  <a:ext uri="{FF2B5EF4-FFF2-40B4-BE49-F238E27FC236}">
                    <a16:creationId xmlns:a16="http://schemas.microsoft.com/office/drawing/2014/main" id="{42A3A847-716C-9066-A2C8-85664D89CF97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>
                <a:extLst>
                  <a:ext uri="{FF2B5EF4-FFF2-40B4-BE49-F238E27FC236}">
                    <a16:creationId xmlns:a16="http://schemas.microsoft.com/office/drawing/2014/main" id="{CA968559-9CA8-1D0A-73B8-EC30B71CFAED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>
                <a:extLst>
                  <a:ext uri="{FF2B5EF4-FFF2-40B4-BE49-F238E27FC236}">
                    <a16:creationId xmlns:a16="http://schemas.microsoft.com/office/drawing/2014/main" id="{DBD2B570-E0DA-7563-2686-F1A2535AEB13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>
            <a:extLst>
              <a:ext uri="{FF2B5EF4-FFF2-40B4-BE49-F238E27FC236}">
                <a16:creationId xmlns:a16="http://schemas.microsoft.com/office/drawing/2014/main" id="{BDDB8A13-9475-D94C-8464-CB2F55A107F6}"/>
              </a:ext>
            </a:extLst>
          </p:cNvPr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>
            <a:extLst>
              <a:ext uri="{FF2B5EF4-FFF2-40B4-BE49-F238E27FC236}">
                <a16:creationId xmlns:a16="http://schemas.microsoft.com/office/drawing/2014/main" id="{474ED01C-8A99-B955-8A9C-6AF5163F3BFF}"/>
              </a:ext>
            </a:extLst>
          </p:cNvPr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>
              <a:extLst>
                <a:ext uri="{FF2B5EF4-FFF2-40B4-BE49-F238E27FC236}">
                  <a16:creationId xmlns:a16="http://schemas.microsoft.com/office/drawing/2014/main" id="{76971972-CD0A-B425-54D7-5101FFC57A85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>
              <a:extLst>
                <a:ext uri="{FF2B5EF4-FFF2-40B4-BE49-F238E27FC236}">
                  <a16:creationId xmlns:a16="http://schemas.microsoft.com/office/drawing/2014/main" id="{4B6A00B3-278D-C8EB-0912-3492E3333869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>
                <a:extLst>
                  <a:ext uri="{FF2B5EF4-FFF2-40B4-BE49-F238E27FC236}">
                    <a16:creationId xmlns:a16="http://schemas.microsoft.com/office/drawing/2014/main" id="{BAAF6E2B-C53F-6993-3483-E3AED5F8DE02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>
                <a:extLst>
                  <a:ext uri="{FF2B5EF4-FFF2-40B4-BE49-F238E27FC236}">
                    <a16:creationId xmlns:a16="http://schemas.microsoft.com/office/drawing/2014/main" id="{3B7E8F61-7A64-DCB0-7461-8E050C8C2B91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>
                <a:extLst>
                  <a:ext uri="{FF2B5EF4-FFF2-40B4-BE49-F238E27FC236}">
                    <a16:creationId xmlns:a16="http://schemas.microsoft.com/office/drawing/2014/main" id="{44A32B46-073F-5E3F-CFB0-F84D346EBA63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>
                <a:extLst>
                  <a:ext uri="{FF2B5EF4-FFF2-40B4-BE49-F238E27FC236}">
                    <a16:creationId xmlns:a16="http://schemas.microsoft.com/office/drawing/2014/main" id="{ADE5CB12-FFE8-BC7E-46A3-352DC7B92ACD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>
            <a:extLst>
              <a:ext uri="{FF2B5EF4-FFF2-40B4-BE49-F238E27FC236}">
                <a16:creationId xmlns:a16="http://schemas.microsoft.com/office/drawing/2014/main" id="{1C2B004C-F937-BB35-C90B-156A8AA4D4DE}"/>
              </a:ext>
            </a:extLst>
          </p:cNvPr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>
            <a:extLst>
              <a:ext uri="{FF2B5EF4-FFF2-40B4-BE49-F238E27FC236}">
                <a16:creationId xmlns:a16="http://schemas.microsoft.com/office/drawing/2014/main" id="{39DEA832-8441-5237-FBA9-EA64715169E2}"/>
              </a:ext>
            </a:extLst>
          </p:cNvPr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19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схема: алтернативен процес 1">
            <a:extLst>
              <a:ext uri="{FF2B5EF4-FFF2-40B4-BE49-F238E27FC236}">
                <a16:creationId xmlns:a16="http://schemas.microsoft.com/office/drawing/2014/main" id="{0BFF9930-E61B-203A-2AED-B63A6FF6D6CC}"/>
              </a:ext>
            </a:extLst>
          </p:cNvPr>
          <p:cNvSpPr/>
          <p:nvPr/>
        </p:nvSpPr>
        <p:spPr>
          <a:xfrm>
            <a:off x="4663741" y="2214392"/>
            <a:ext cx="3346407" cy="1712686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52" name="Google Shape;1052;p56"/>
          <p:cNvGrpSpPr/>
          <p:nvPr/>
        </p:nvGrpSpPr>
        <p:grpSpPr>
          <a:xfrm>
            <a:off x="856997" y="1456925"/>
            <a:ext cx="3597713" cy="2470153"/>
            <a:chOff x="867571" y="1496924"/>
            <a:chExt cx="3704400" cy="2543403"/>
          </a:xfrm>
        </p:grpSpPr>
        <p:sp>
          <p:nvSpPr>
            <p:cNvPr id="1053" name="Google Shape;1053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" name="Google Shape;1055;p56"/>
          <p:cNvGrpSpPr/>
          <p:nvPr/>
        </p:nvGrpSpPr>
        <p:grpSpPr>
          <a:xfrm>
            <a:off x="4918764" y="1535100"/>
            <a:ext cx="2735998" cy="586550"/>
            <a:chOff x="4892800" y="1978288"/>
            <a:chExt cx="2392050" cy="586550"/>
          </a:xfrm>
        </p:grpSpPr>
        <p:sp>
          <p:nvSpPr>
            <p:cNvPr id="1056" name="Google Shape;1056;p56"/>
            <p:cNvSpPr/>
            <p:nvPr/>
          </p:nvSpPr>
          <p:spPr>
            <a:xfrm>
              <a:off x="4980550" y="2034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6"/>
            <p:cNvSpPr/>
            <p:nvPr/>
          </p:nvSpPr>
          <p:spPr>
            <a:xfrm>
              <a:off x="4892800" y="1978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8" name="Google Shape;1058;p56"/>
          <p:cNvSpPr txBox="1">
            <a:spLocks noGrp="1"/>
          </p:cNvSpPr>
          <p:nvPr>
            <p:ph type="subTitle" idx="1"/>
          </p:nvPr>
        </p:nvSpPr>
        <p:spPr>
          <a:xfrm rot="420">
            <a:off x="4602656" y="2334974"/>
            <a:ext cx="3468575" cy="15918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GB" dirty="0"/>
              <a:t>Our English Vocabulary application offers </a:t>
            </a:r>
            <a:r>
              <a:rPr lang="en-GB" b="1" dirty="0"/>
              <a:t>7,000 words</a:t>
            </a:r>
            <a:r>
              <a:rPr lang="en-GB" dirty="0"/>
              <a:t> ranging from </a:t>
            </a:r>
            <a:r>
              <a:rPr lang="en-GB" b="1" dirty="0"/>
              <a:t>A1 to C1 levels</a:t>
            </a:r>
            <a:r>
              <a:rPr lang="en-GB" dirty="0"/>
              <a:t>, each with a clear explanation. Designed to help learners at all stages, it provides a comprehensive tool for building and enhancing your vocabulary.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9" name="Google Shape;1059;p56"/>
          <p:cNvSpPr txBox="1">
            <a:spLocks noGrp="1"/>
          </p:cNvSpPr>
          <p:nvPr>
            <p:ph type="title"/>
          </p:nvPr>
        </p:nvSpPr>
        <p:spPr>
          <a:xfrm>
            <a:off x="4969912" y="1535100"/>
            <a:ext cx="2581967" cy="53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concept</a:t>
            </a:r>
          </a:p>
        </p:txBody>
      </p:sp>
      <p:grpSp>
        <p:nvGrpSpPr>
          <p:cNvPr id="1060" name="Google Shape;1060;p56"/>
          <p:cNvGrpSpPr/>
          <p:nvPr/>
        </p:nvGrpSpPr>
        <p:grpSpPr>
          <a:xfrm>
            <a:off x="856997" y="1400625"/>
            <a:ext cx="3597713" cy="2470153"/>
            <a:chOff x="867571" y="1496924"/>
            <a:chExt cx="3704400" cy="2543403"/>
          </a:xfrm>
        </p:grpSpPr>
        <p:sp>
          <p:nvSpPr>
            <p:cNvPr id="1061" name="Google Shape;1061;p56"/>
            <p:cNvSpPr/>
            <p:nvPr/>
          </p:nvSpPr>
          <p:spPr>
            <a:xfrm>
              <a:off x="867571" y="1496924"/>
              <a:ext cx="3704400" cy="2112900"/>
            </a:xfrm>
            <a:prstGeom prst="roundRect">
              <a:avLst>
                <a:gd name="adj" fmla="val 3857"/>
              </a:avLst>
            </a:pr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6"/>
            <p:cNvSpPr/>
            <p:nvPr/>
          </p:nvSpPr>
          <p:spPr>
            <a:xfrm>
              <a:off x="2085675" y="3609668"/>
              <a:ext cx="1264871" cy="430659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63" name="Google Shape;1063;p56"/>
            <p:cNvCxnSpPr/>
            <p:nvPr/>
          </p:nvCxnSpPr>
          <p:spPr>
            <a:xfrm>
              <a:off x="2099346" y="3999597"/>
              <a:ext cx="1246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64" name="Google Shape;1064;p5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3154" b="3154"/>
          <a:stretch/>
        </p:blipFill>
        <p:spPr>
          <a:xfrm>
            <a:off x="1030601" y="1516050"/>
            <a:ext cx="3247279" cy="1810960"/>
          </a:xfrm>
          <a:prstGeom prst="rect">
            <a:avLst/>
          </a:prstGeom>
        </p:spPr>
      </p:pic>
      <p:sp>
        <p:nvSpPr>
          <p:cNvPr id="1065" name="Google Shape;1065;p56"/>
          <p:cNvSpPr/>
          <p:nvPr/>
        </p:nvSpPr>
        <p:spPr>
          <a:xfrm>
            <a:off x="8040264" y="3832450"/>
            <a:ext cx="266820" cy="687953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54"/>
          <p:cNvGrpSpPr/>
          <p:nvPr/>
        </p:nvGrpSpPr>
        <p:grpSpPr>
          <a:xfrm rot="117939" flipH="1">
            <a:off x="6821420" y="2051163"/>
            <a:ext cx="1900322" cy="1900104"/>
            <a:chOff x="277881" y="2901316"/>
            <a:chExt cx="1900344" cy="1900126"/>
          </a:xfrm>
        </p:grpSpPr>
        <p:sp>
          <p:nvSpPr>
            <p:cNvPr id="1020" name="Google Shape;1020;p54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54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1022" name="Google Shape;1022;p54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rgbClr val="EB53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4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4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4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6" name="Google Shape;1026;p54"/>
          <p:cNvSpPr/>
          <p:nvPr/>
        </p:nvSpPr>
        <p:spPr>
          <a:xfrm rot="-166604" flipH="1">
            <a:off x="6063408" y="3889184"/>
            <a:ext cx="452384" cy="45247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54"/>
          <p:cNvSpPr/>
          <p:nvPr/>
        </p:nvSpPr>
        <p:spPr>
          <a:xfrm rot="-2669310" flipH="1">
            <a:off x="5257161" y="3447338"/>
            <a:ext cx="1874253" cy="1525055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54"/>
          <p:cNvSpPr/>
          <p:nvPr/>
        </p:nvSpPr>
        <p:spPr>
          <a:xfrm rot="-166584" flipH="1">
            <a:off x="6539204" y="2870657"/>
            <a:ext cx="300434" cy="30048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9" name="Google Shape;1029;p54"/>
          <p:cNvSpPr/>
          <p:nvPr/>
        </p:nvSpPr>
        <p:spPr>
          <a:xfrm rot="-166600" flipH="1">
            <a:off x="7283371" y="3455393"/>
            <a:ext cx="683625" cy="68378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6DC7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54"/>
          <p:cNvSpPr txBox="1">
            <a:spLocks noGrp="1"/>
          </p:cNvSpPr>
          <p:nvPr>
            <p:ph type="title"/>
          </p:nvPr>
        </p:nvSpPr>
        <p:spPr>
          <a:xfrm>
            <a:off x="1055417" y="2118189"/>
            <a:ext cx="3975300" cy="8281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5400" dirty="0"/>
              <a:t>L</a:t>
            </a:r>
            <a:r>
              <a:rPr lang="en" sz="5400" dirty="0"/>
              <a:t>ets jump to the </a:t>
            </a:r>
            <a:r>
              <a:rPr lang="en" sz="5400" dirty="0">
                <a:solidFill>
                  <a:srgbClr val="F8EF5B"/>
                </a:solidFill>
              </a:rPr>
              <a:t>app!</a:t>
            </a:r>
            <a:endParaRPr sz="5400" dirty="0">
              <a:solidFill>
                <a:srgbClr val="F8EF5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122</Words>
  <Application>Microsoft Office PowerPoint</Application>
  <PresentationFormat>Презентация на цял екран (16:9)</PresentationFormat>
  <Paragraphs>28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6" baseType="lpstr">
      <vt:lpstr>Epilogue</vt:lpstr>
      <vt:lpstr>Abadi</vt:lpstr>
      <vt:lpstr>Cabin</vt:lpstr>
      <vt:lpstr>Agency FB</vt:lpstr>
      <vt:lpstr>Arial</vt:lpstr>
      <vt:lpstr>Aptos</vt:lpstr>
      <vt:lpstr>Software Development Agency by Slidesgo</vt:lpstr>
      <vt:lpstr>Презентация на PowerPoint</vt:lpstr>
      <vt:lpstr>About us</vt:lpstr>
      <vt:lpstr>01</vt:lpstr>
      <vt:lpstr>Our team members</vt:lpstr>
      <vt:lpstr>Stages of creation</vt:lpstr>
      <vt:lpstr>Our stages</vt:lpstr>
      <vt:lpstr>03</vt:lpstr>
      <vt:lpstr>Our concept</vt:lpstr>
      <vt:lpstr>Lets jump to the app!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Petar Kostov</dc:creator>
  <cp:lastModifiedBy>Петър Т. Костов</cp:lastModifiedBy>
  <cp:revision>3</cp:revision>
  <dcterms:modified xsi:type="dcterms:W3CDTF">2025-01-06T17:43:33Z</dcterms:modified>
</cp:coreProperties>
</file>