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8"/>
  </p:notesMasterIdLst>
  <p:sldIdLst>
    <p:sldId id="256" r:id="rId2"/>
    <p:sldId id="258" r:id="rId3"/>
    <p:sldId id="259" r:id="rId4"/>
    <p:sldId id="270" r:id="rId5"/>
    <p:sldId id="272" r:id="rId6"/>
    <p:sldId id="275" r:id="rId7"/>
  </p:sldIdLst>
  <p:sldSz cx="9144000" cy="5143500" type="screen16x9"/>
  <p:notesSz cx="6858000" cy="9144000"/>
  <p:embeddedFontLst>
    <p:embeddedFont>
      <p:font typeface="Aptos Narrow" panose="020B0004020202020204" pitchFamily="34" charset="0"/>
      <p:regular r:id="rId9"/>
      <p:bold r:id="rId10"/>
      <p:italic r:id="rId11"/>
      <p:boldItalic r:id="rId12"/>
    </p:embeddedFont>
    <p:embeddedFont>
      <p:font typeface="Arimo" panose="020B0604020202020204" charset="0"/>
      <p:regular r:id="rId13"/>
      <p:bold r:id="rId14"/>
      <p:italic r:id="rId15"/>
      <p:boldItalic r:id="rId16"/>
    </p:embeddedFont>
    <p:embeddedFont>
      <p:font typeface="Lalezar" panose="00000500000000000000" pitchFamily="2" charset="-78"/>
      <p:regular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331DDE-6479-4B1B-A1BF-02DED8A93782}">
  <a:tblStyle styleId="{DE331DDE-6479-4B1B-A1BF-02DED8A937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A1F7992-9A40-4856-975F-2C274059D55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44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212f97afb56_1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212f97afb56_1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Google Shape;2063;g204fd32525d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4" name="Google Shape;2064;g204fd32525d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2"/>
        <p:cNvGrpSpPr/>
        <p:nvPr/>
      </p:nvGrpSpPr>
      <p:grpSpPr>
        <a:xfrm>
          <a:off x="0" y="0"/>
          <a:ext cx="0" cy="0"/>
          <a:chOff x="0" y="0"/>
          <a:chExt cx="0" cy="0"/>
        </a:xfrm>
      </p:grpSpPr>
      <p:sp>
        <p:nvSpPr>
          <p:cNvPr id="2153" name="Google Shape;2153;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4" name="Google Shape;2154;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71350" y="1151687"/>
            <a:ext cx="6801300" cy="1722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554450" y="2995007"/>
            <a:ext cx="4035000" cy="330300"/>
          </a:xfrm>
          <a:prstGeom prst="rect">
            <a:avLst/>
          </a:prstGeom>
          <a:solidFill>
            <a:schemeClr val="accen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0" y="4966175"/>
            <a:ext cx="9144000" cy="197400"/>
          </a:xfrm>
          <a:prstGeom prst="rect">
            <a:avLst/>
          </a:prstGeom>
          <a:solidFill>
            <a:srgbClr val="87A3A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06242" y="-656384"/>
            <a:ext cx="2982815" cy="1752633"/>
            <a:chOff x="-306242" y="-656384"/>
            <a:chExt cx="2982815" cy="1752633"/>
          </a:xfrm>
        </p:grpSpPr>
        <p:sp>
          <p:nvSpPr>
            <p:cNvPr id="13" name="Google Shape;13;p2"/>
            <p:cNvSpPr/>
            <p:nvPr/>
          </p:nvSpPr>
          <p:spPr>
            <a:xfrm rot="-2266458" flipH="1">
              <a:off x="-200878" y="329444"/>
              <a:ext cx="507520" cy="517650"/>
            </a:xfrm>
            <a:custGeom>
              <a:avLst/>
              <a:gdLst/>
              <a:ahLst/>
              <a:cxnLst/>
              <a:rect l="l" t="t" r="r" b="b"/>
              <a:pathLst>
                <a:path w="5912" h="6030" extrusionOk="0">
                  <a:moveTo>
                    <a:pt x="1735" y="1"/>
                  </a:moveTo>
                  <a:lnTo>
                    <a:pt x="1" y="5376"/>
                  </a:lnTo>
                  <a:lnTo>
                    <a:pt x="5883" y="6029"/>
                  </a:lnTo>
                  <a:lnTo>
                    <a:pt x="5911" y="5939"/>
                  </a:lnTo>
                  <a:lnTo>
                    <a:pt x="142" y="5281"/>
                  </a:lnTo>
                  <a:lnTo>
                    <a:pt x="1830" y="51"/>
                  </a:lnTo>
                  <a:lnTo>
                    <a:pt x="17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266458" flipH="1">
              <a:off x="363741" y="151232"/>
              <a:ext cx="481337" cy="722907"/>
            </a:xfrm>
            <a:custGeom>
              <a:avLst/>
              <a:gdLst/>
              <a:ahLst/>
              <a:cxnLst/>
              <a:rect l="l" t="t" r="r" b="b"/>
              <a:pathLst>
                <a:path w="5607" h="8421" extrusionOk="0">
                  <a:moveTo>
                    <a:pt x="400" y="0"/>
                  </a:moveTo>
                  <a:lnTo>
                    <a:pt x="349" y="68"/>
                  </a:lnTo>
                  <a:lnTo>
                    <a:pt x="5466" y="3282"/>
                  </a:lnTo>
                  <a:lnTo>
                    <a:pt x="0" y="8348"/>
                  </a:lnTo>
                  <a:lnTo>
                    <a:pt x="68" y="8421"/>
                  </a:lnTo>
                  <a:lnTo>
                    <a:pt x="5607" y="3282"/>
                  </a:lnTo>
                  <a:lnTo>
                    <a:pt x="4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266458" flipH="1">
              <a:off x="245781" y="468464"/>
              <a:ext cx="249382" cy="249897"/>
            </a:xfrm>
            <a:custGeom>
              <a:avLst/>
              <a:gdLst/>
              <a:ahLst/>
              <a:cxnLst/>
              <a:rect l="l" t="t" r="r" b="b"/>
              <a:pathLst>
                <a:path w="2905" h="2911" extrusionOk="0">
                  <a:moveTo>
                    <a:pt x="1452" y="0"/>
                  </a:moveTo>
                  <a:cubicBezTo>
                    <a:pt x="653" y="0"/>
                    <a:pt x="0" y="659"/>
                    <a:pt x="0" y="1453"/>
                  </a:cubicBezTo>
                  <a:cubicBezTo>
                    <a:pt x="0" y="2252"/>
                    <a:pt x="653" y="2911"/>
                    <a:pt x="1452" y="2911"/>
                  </a:cubicBezTo>
                  <a:cubicBezTo>
                    <a:pt x="2252" y="2911"/>
                    <a:pt x="2905" y="2252"/>
                    <a:pt x="2905" y="1453"/>
                  </a:cubicBezTo>
                  <a:cubicBezTo>
                    <a:pt x="2905" y="659"/>
                    <a:pt x="2252" y="0"/>
                    <a:pt x="1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266458" flipH="1">
              <a:off x="-104951" y="243797"/>
              <a:ext cx="159072" cy="161047"/>
            </a:xfrm>
            <a:custGeom>
              <a:avLst/>
              <a:gdLst/>
              <a:ahLst/>
              <a:cxnLst/>
              <a:rect l="l" t="t" r="r" b="b"/>
              <a:pathLst>
                <a:path w="1853" h="1876" extrusionOk="0">
                  <a:moveTo>
                    <a:pt x="913" y="1"/>
                  </a:moveTo>
                  <a:cubicBezTo>
                    <a:pt x="423" y="1"/>
                    <a:pt x="1" y="423"/>
                    <a:pt x="1" y="941"/>
                  </a:cubicBezTo>
                  <a:cubicBezTo>
                    <a:pt x="1" y="1453"/>
                    <a:pt x="423" y="1875"/>
                    <a:pt x="913" y="1875"/>
                  </a:cubicBezTo>
                  <a:cubicBezTo>
                    <a:pt x="1430" y="1875"/>
                    <a:pt x="1853" y="1453"/>
                    <a:pt x="1853" y="941"/>
                  </a:cubicBezTo>
                  <a:cubicBezTo>
                    <a:pt x="1853" y="423"/>
                    <a:pt x="1430" y="1"/>
                    <a:pt x="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266458" flipH="1">
              <a:off x="898256" y="536406"/>
              <a:ext cx="227148" cy="227749"/>
            </a:xfrm>
            <a:custGeom>
              <a:avLst/>
              <a:gdLst/>
              <a:ahLst/>
              <a:cxnLst/>
              <a:rect l="l" t="t" r="r" b="b"/>
              <a:pathLst>
                <a:path w="2646" h="2653" extrusionOk="0">
                  <a:moveTo>
                    <a:pt x="1334" y="1"/>
                  </a:moveTo>
                  <a:cubicBezTo>
                    <a:pt x="608" y="1"/>
                    <a:pt x="0" y="586"/>
                    <a:pt x="0" y="1312"/>
                  </a:cubicBezTo>
                  <a:cubicBezTo>
                    <a:pt x="0" y="2044"/>
                    <a:pt x="608" y="2652"/>
                    <a:pt x="1334" y="2652"/>
                  </a:cubicBezTo>
                  <a:cubicBezTo>
                    <a:pt x="2060" y="2652"/>
                    <a:pt x="2646" y="2044"/>
                    <a:pt x="2646" y="1312"/>
                  </a:cubicBezTo>
                  <a:cubicBezTo>
                    <a:pt x="2646" y="586"/>
                    <a:pt x="2060" y="1"/>
                    <a:pt x="1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266458" flipH="1">
              <a:off x="-98118" y="835622"/>
              <a:ext cx="215129" cy="217533"/>
            </a:xfrm>
            <a:custGeom>
              <a:avLst/>
              <a:gdLst/>
              <a:ahLst/>
              <a:cxnLst/>
              <a:rect l="l" t="t" r="r" b="b"/>
              <a:pathLst>
                <a:path w="2506" h="2534" extrusionOk="0">
                  <a:moveTo>
                    <a:pt x="1239" y="1"/>
                  </a:moveTo>
                  <a:cubicBezTo>
                    <a:pt x="564" y="1"/>
                    <a:pt x="1" y="564"/>
                    <a:pt x="1" y="1267"/>
                  </a:cubicBezTo>
                  <a:cubicBezTo>
                    <a:pt x="1" y="1971"/>
                    <a:pt x="564" y="2534"/>
                    <a:pt x="1239" y="2534"/>
                  </a:cubicBezTo>
                  <a:cubicBezTo>
                    <a:pt x="1943" y="2534"/>
                    <a:pt x="2506" y="1971"/>
                    <a:pt x="2506" y="1267"/>
                  </a:cubicBezTo>
                  <a:cubicBezTo>
                    <a:pt x="2506" y="564"/>
                    <a:pt x="1943" y="1"/>
                    <a:pt x="1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266458" flipH="1">
              <a:off x="459120" y="10062"/>
              <a:ext cx="181306" cy="183281"/>
            </a:xfrm>
            <a:custGeom>
              <a:avLst/>
              <a:gdLst/>
              <a:ahLst/>
              <a:cxnLst/>
              <a:rect l="l" t="t" r="r" b="b"/>
              <a:pathLst>
                <a:path w="2112" h="2135" extrusionOk="0">
                  <a:moveTo>
                    <a:pt x="1054" y="1"/>
                  </a:moveTo>
                  <a:cubicBezTo>
                    <a:pt x="468" y="1"/>
                    <a:pt x="1" y="491"/>
                    <a:pt x="1" y="1076"/>
                  </a:cubicBezTo>
                  <a:cubicBezTo>
                    <a:pt x="1" y="1639"/>
                    <a:pt x="468" y="2134"/>
                    <a:pt x="1054" y="2134"/>
                  </a:cubicBezTo>
                  <a:cubicBezTo>
                    <a:pt x="1645" y="2134"/>
                    <a:pt x="2112" y="1639"/>
                    <a:pt x="2112" y="1076"/>
                  </a:cubicBezTo>
                  <a:cubicBezTo>
                    <a:pt x="2112" y="491"/>
                    <a:pt x="1645" y="1"/>
                    <a:pt x="1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1300003" y="-70100"/>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196879" y="493766"/>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1020451" y="155663"/>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1688959" y="167508"/>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1487505" y="788535"/>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1215292" y="314274"/>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698230" flipH="1">
              <a:off x="2221597" y="-557371"/>
              <a:ext cx="171095" cy="775208"/>
            </a:xfrm>
            <a:custGeom>
              <a:avLst/>
              <a:gdLst/>
              <a:ahLst/>
              <a:cxnLst/>
              <a:rect l="l" t="t" r="r" b="b"/>
              <a:pathLst>
                <a:path w="1993" h="9030" extrusionOk="0">
                  <a:moveTo>
                    <a:pt x="1925" y="0"/>
                  </a:moveTo>
                  <a:lnTo>
                    <a:pt x="0" y="4807"/>
                  </a:lnTo>
                  <a:lnTo>
                    <a:pt x="777" y="9029"/>
                  </a:lnTo>
                  <a:lnTo>
                    <a:pt x="867" y="9007"/>
                  </a:lnTo>
                  <a:lnTo>
                    <a:pt x="96" y="4830"/>
                  </a:lnTo>
                  <a:lnTo>
                    <a:pt x="1993" y="23"/>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698230" flipH="1">
              <a:off x="2215555" y="-26760"/>
              <a:ext cx="304074" cy="241748"/>
            </a:xfrm>
            <a:custGeom>
              <a:avLst/>
              <a:gdLst/>
              <a:ahLst/>
              <a:cxnLst/>
              <a:rect l="l" t="t" r="r" b="b"/>
              <a:pathLst>
                <a:path w="3542" h="2816" extrusionOk="0">
                  <a:moveTo>
                    <a:pt x="3468" y="1"/>
                  </a:moveTo>
                  <a:lnTo>
                    <a:pt x="0" y="2748"/>
                  </a:lnTo>
                  <a:lnTo>
                    <a:pt x="45" y="2815"/>
                  </a:lnTo>
                  <a:lnTo>
                    <a:pt x="3541" y="74"/>
                  </a:lnTo>
                  <a:lnTo>
                    <a:pt x="3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2698230" flipH="1">
              <a:off x="2287937" y="193111"/>
              <a:ext cx="205520" cy="181139"/>
            </a:xfrm>
            <a:custGeom>
              <a:avLst/>
              <a:gdLst/>
              <a:ahLst/>
              <a:cxnLst/>
              <a:rect l="l" t="t" r="r" b="b"/>
              <a:pathLst>
                <a:path w="2394" h="2110" extrusionOk="0">
                  <a:moveTo>
                    <a:pt x="1196" y="1"/>
                  </a:moveTo>
                  <a:cubicBezTo>
                    <a:pt x="881" y="1"/>
                    <a:pt x="570" y="139"/>
                    <a:pt x="356" y="409"/>
                  </a:cubicBezTo>
                  <a:cubicBezTo>
                    <a:pt x="1" y="854"/>
                    <a:pt x="97" y="1535"/>
                    <a:pt x="541" y="1890"/>
                  </a:cubicBezTo>
                  <a:cubicBezTo>
                    <a:pt x="738" y="2037"/>
                    <a:pt x="969" y="2110"/>
                    <a:pt x="1198" y="2110"/>
                  </a:cubicBezTo>
                  <a:cubicBezTo>
                    <a:pt x="1514" y="2110"/>
                    <a:pt x="1826" y="1972"/>
                    <a:pt x="2044" y="1698"/>
                  </a:cubicBezTo>
                  <a:cubicBezTo>
                    <a:pt x="2393" y="1254"/>
                    <a:pt x="2303" y="572"/>
                    <a:pt x="1853" y="223"/>
                  </a:cubicBezTo>
                  <a:cubicBezTo>
                    <a:pt x="1656" y="74"/>
                    <a:pt x="1425"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2698230" flipH="1">
              <a:off x="2405810" y="-604458"/>
              <a:ext cx="232047" cy="205606"/>
            </a:xfrm>
            <a:custGeom>
              <a:avLst/>
              <a:gdLst/>
              <a:ahLst/>
              <a:cxnLst/>
              <a:rect l="l" t="t" r="r" b="b"/>
              <a:pathLst>
                <a:path w="2703" h="2395" extrusionOk="0">
                  <a:moveTo>
                    <a:pt x="1365" y="1"/>
                  </a:moveTo>
                  <a:cubicBezTo>
                    <a:pt x="1009" y="1"/>
                    <a:pt x="655" y="157"/>
                    <a:pt x="422" y="459"/>
                  </a:cubicBezTo>
                  <a:cubicBezTo>
                    <a:pt x="0" y="977"/>
                    <a:pt x="96" y="1726"/>
                    <a:pt x="614" y="2148"/>
                  </a:cubicBezTo>
                  <a:cubicBezTo>
                    <a:pt x="827" y="2314"/>
                    <a:pt x="1082" y="2395"/>
                    <a:pt x="1338" y="2395"/>
                  </a:cubicBezTo>
                  <a:cubicBezTo>
                    <a:pt x="1696" y="2395"/>
                    <a:pt x="2056" y="2236"/>
                    <a:pt x="2302" y="1934"/>
                  </a:cubicBezTo>
                  <a:cubicBezTo>
                    <a:pt x="2702" y="1422"/>
                    <a:pt x="2606" y="667"/>
                    <a:pt x="2089" y="245"/>
                  </a:cubicBezTo>
                  <a:cubicBezTo>
                    <a:pt x="1875" y="81"/>
                    <a:pt x="1619"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2698230" flipH="1">
              <a:off x="1955614" y="35558"/>
              <a:ext cx="179422" cy="159334"/>
            </a:xfrm>
            <a:custGeom>
              <a:avLst/>
              <a:gdLst/>
              <a:ahLst/>
              <a:cxnLst/>
              <a:rect l="l" t="t" r="r" b="b"/>
              <a:pathLst>
                <a:path w="2090" h="1856" extrusionOk="0">
                  <a:moveTo>
                    <a:pt x="1055" y="0"/>
                  </a:moveTo>
                  <a:cubicBezTo>
                    <a:pt x="778" y="0"/>
                    <a:pt x="500" y="120"/>
                    <a:pt x="310" y="353"/>
                  </a:cubicBezTo>
                  <a:cubicBezTo>
                    <a:pt x="1" y="775"/>
                    <a:pt x="74" y="1338"/>
                    <a:pt x="474" y="1664"/>
                  </a:cubicBezTo>
                  <a:cubicBezTo>
                    <a:pt x="650" y="1793"/>
                    <a:pt x="851" y="1856"/>
                    <a:pt x="1048" y="1856"/>
                  </a:cubicBezTo>
                  <a:cubicBezTo>
                    <a:pt x="1324" y="1856"/>
                    <a:pt x="1595" y="1734"/>
                    <a:pt x="1785" y="1501"/>
                  </a:cubicBezTo>
                  <a:cubicBezTo>
                    <a:pt x="2089" y="1101"/>
                    <a:pt x="2022" y="516"/>
                    <a:pt x="1622" y="189"/>
                  </a:cubicBezTo>
                  <a:cubicBezTo>
                    <a:pt x="1455" y="62"/>
                    <a:pt x="1255" y="0"/>
                    <a:pt x="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2698230" flipH="1">
              <a:off x="2229601" y="-196797"/>
              <a:ext cx="231532" cy="205177"/>
            </a:xfrm>
            <a:custGeom>
              <a:avLst/>
              <a:gdLst/>
              <a:ahLst/>
              <a:cxnLst/>
              <a:rect l="l" t="t" r="r" b="b"/>
              <a:pathLst>
                <a:path w="2697" h="2390" extrusionOk="0">
                  <a:moveTo>
                    <a:pt x="1333" y="0"/>
                  </a:moveTo>
                  <a:cubicBezTo>
                    <a:pt x="983" y="0"/>
                    <a:pt x="642" y="157"/>
                    <a:pt x="400" y="453"/>
                  </a:cubicBezTo>
                  <a:cubicBezTo>
                    <a:pt x="0" y="971"/>
                    <a:pt x="96" y="1720"/>
                    <a:pt x="608" y="2142"/>
                  </a:cubicBezTo>
                  <a:cubicBezTo>
                    <a:pt x="824" y="2309"/>
                    <a:pt x="1081" y="2389"/>
                    <a:pt x="1335" y="2389"/>
                  </a:cubicBezTo>
                  <a:cubicBezTo>
                    <a:pt x="1690" y="2389"/>
                    <a:pt x="2041" y="2232"/>
                    <a:pt x="2274" y="1934"/>
                  </a:cubicBezTo>
                  <a:cubicBezTo>
                    <a:pt x="2697" y="1416"/>
                    <a:pt x="2601" y="667"/>
                    <a:pt x="2089" y="267"/>
                  </a:cubicBezTo>
                  <a:cubicBezTo>
                    <a:pt x="1858" y="87"/>
                    <a:pt x="1593" y="0"/>
                    <a:pt x="1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980102" y="-599578"/>
            <a:ext cx="3523220" cy="3489680"/>
            <a:chOff x="5980102" y="-599578"/>
            <a:chExt cx="3523220" cy="3489680"/>
          </a:xfrm>
        </p:grpSpPr>
        <p:grpSp>
          <p:nvGrpSpPr>
            <p:cNvPr id="33" name="Google Shape;33;p2"/>
            <p:cNvGrpSpPr/>
            <p:nvPr/>
          </p:nvGrpSpPr>
          <p:grpSpPr>
            <a:xfrm>
              <a:off x="8429598" y="1233694"/>
              <a:ext cx="1003761" cy="1656408"/>
              <a:chOff x="8429598" y="1233694"/>
              <a:chExt cx="1003761" cy="1656408"/>
            </a:xfrm>
          </p:grpSpPr>
          <p:sp>
            <p:nvSpPr>
              <p:cNvPr id="34" name="Google Shape;34;p2"/>
              <p:cNvSpPr/>
              <p:nvPr/>
            </p:nvSpPr>
            <p:spPr>
              <a:xfrm rot="4358113" flipH="1">
                <a:off x="8356472" y="1978654"/>
                <a:ext cx="1002725" cy="583814"/>
              </a:xfrm>
              <a:custGeom>
                <a:avLst/>
                <a:gdLst/>
                <a:ahLst/>
                <a:cxnLst/>
                <a:rect l="l" t="t" r="r" b="b"/>
                <a:pathLst>
                  <a:path w="11681" h="6801" extrusionOk="0">
                    <a:moveTo>
                      <a:pt x="11636" y="1"/>
                    </a:moveTo>
                    <a:lnTo>
                      <a:pt x="6463" y="2388"/>
                    </a:lnTo>
                    <a:lnTo>
                      <a:pt x="6463" y="2388"/>
                    </a:lnTo>
                    <a:cubicBezTo>
                      <a:pt x="6334" y="2331"/>
                      <a:pt x="5136" y="1798"/>
                      <a:pt x="3919" y="1245"/>
                    </a:cubicBezTo>
                    <a:lnTo>
                      <a:pt x="2112" y="468"/>
                    </a:lnTo>
                    <a:cubicBezTo>
                      <a:pt x="1858" y="355"/>
                      <a:pt x="1644" y="260"/>
                      <a:pt x="1481" y="215"/>
                    </a:cubicBezTo>
                    <a:cubicBezTo>
                      <a:pt x="1408" y="164"/>
                      <a:pt x="1341" y="141"/>
                      <a:pt x="1295" y="119"/>
                    </a:cubicBezTo>
                    <a:lnTo>
                      <a:pt x="1222" y="119"/>
                    </a:lnTo>
                    <a:cubicBezTo>
                      <a:pt x="1200" y="96"/>
                      <a:pt x="1200" y="96"/>
                      <a:pt x="1177" y="96"/>
                    </a:cubicBezTo>
                    <a:lnTo>
                      <a:pt x="1155" y="96"/>
                    </a:lnTo>
                    <a:cubicBezTo>
                      <a:pt x="1155" y="119"/>
                      <a:pt x="1127" y="119"/>
                      <a:pt x="1127" y="119"/>
                    </a:cubicBezTo>
                    <a:lnTo>
                      <a:pt x="1127" y="141"/>
                    </a:lnTo>
                    <a:lnTo>
                      <a:pt x="1127" y="186"/>
                    </a:lnTo>
                    <a:cubicBezTo>
                      <a:pt x="1082" y="423"/>
                      <a:pt x="800" y="2089"/>
                      <a:pt x="541" y="3682"/>
                    </a:cubicBezTo>
                    <a:cubicBezTo>
                      <a:pt x="400" y="4481"/>
                      <a:pt x="260" y="5253"/>
                      <a:pt x="170" y="5844"/>
                    </a:cubicBezTo>
                    <a:cubicBezTo>
                      <a:pt x="119" y="6125"/>
                      <a:pt x="74" y="6356"/>
                      <a:pt x="51" y="6547"/>
                    </a:cubicBezTo>
                    <a:cubicBezTo>
                      <a:pt x="1" y="6710"/>
                      <a:pt x="1" y="6801"/>
                      <a:pt x="1" y="6801"/>
                    </a:cubicBezTo>
                    <a:lnTo>
                      <a:pt x="97" y="6801"/>
                    </a:lnTo>
                    <a:cubicBezTo>
                      <a:pt x="97" y="6801"/>
                      <a:pt x="378" y="5185"/>
                      <a:pt x="659" y="3519"/>
                    </a:cubicBezTo>
                    <a:cubicBezTo>
                      <a:pt x="800" y="2697"/>
                      <a:pt x="941" y="1875"/>
                      <a:pt x="1037" y="1245"/>
                    </a:cubicBezTo>
                    <a:cubicBezTo>
                      <a:pt x="1082" y="918"/>
                      <a:pt x="1127" y="659"/>
                      <a:pt x="1177" y="468"/>
                    </a:cubicBezTo>
                    <a:cubicBezTo>
                      <a:pt x="1177" y="378"/>
                      <a:pt x="1200" y="305"/>
                      <a:pt x="1200" y="260"/>
                    </a:cubicBezTo>
                    <a:cubicBezTo>
                      <a:pt x="1200" y="226"/>
                      <a:pt x="1200" y="218"/>
                      <a:pt x="1209" y="204"/>
                    </a:cubicBezTo>
                    <a:lnTo>
                      <a:pt x="1209" y="204"/>
                    </a:lnTo>
                    <a:lnTo>
                      <a:pt x="1267" y="237"/>
                    </a:lnTo>
                    <a:cubicBezTo>
                      <a:pt x="1459" y="282"/>
                      <a:pt x="1881" y="468"/>
                      <a:pt x="2421" y="682"/>
                    </a:cubicBezTo>
                    <a:cubicBezTo>
                      <a:pt x="3192" y="1031"/>
                      <a:pt x="4200" y="1481"/>
                      <a:pt x="5022" y="1830"/>
                    </a:cubicBezTo>
                    <a:cubicBezTo>
                      <a:pt x="5422" y="2016"/>
                      <a:pt x="5771" y="2185"/>
                      <a:pt x="6029" y="2297"/>
                    </a:cubicBezTo>
                    <a:cubicBezTo>
                      <a:pt x="6288" y="2416"/>
                      <a:pt x="6452" y="2489"/>
                      <a:pt x="6452" y="2489"/>
                    </a:cubicBezTo>
                    <a:lnTo>
                      <a:pt x="6474" y="2489"/>
                    </a:lnTo>
                    <a:lnTo>
                      <a:pt x="11681" y="96"/>
                    </a:lnTo>
                    <a:lnTo>
                      <a:pt x="11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4358113" flipH="1">
                <a:off x="9103625" y="2441187"/>
                <a:ext cx="261991" cy="261991"/>
              </a:xfrm>
              <a:custGeom>
                <a:avLst/>
                <a:gdLst/>
                <a:ahLst/>
                <a:cxnLst/>
                <a:rect l="l" t="t" r="r" b="b"/>
                <a:pathLst>
                  <a:path w="3052" h="3052" extrusionOk="0">
                    <a:moveTo>
                      <a:pt x="1526" y="0"/>
                    </a:moveTo>
                    <a:cubicBezTo>
                      <a:pt x="682" y="0"/>
                      <a:pt x="1" y="681"/>
                      <a:pt x="1" y="1526"/>
                    </a:cubicBezTo>
                    <a:cubicBezTo>
                      <a:pt x="1" y="2370"/>
                      <a:pt x="682" y="3051"/>
                      <a:pt x="1526" y="3051"/>
                    </a:cubicBezTo>
                    <a:cubicBezTo>
                      <a:pt x="2371" y="3051"/>
                      <a:pt x="3052" y="2370"/>
                      <a:pt x="3052" y="1526"/>
                    </a:cubicBezTo>
                    <a:cubicBezTo>
                      <a:pt x="3052" y="681"/>
                      <a:pt x="2371"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4358113" flipH="1">
                <a:off x="8844712" y="2141251"/>
                <a:ext cx="136833" cy="134858"/>
              </a:xfrm>
              <a:custGeom>
                <a:avLst/>
                <a:gdLst/>
                <a:ahLst/>
                <a:cxnLst/>
                <a:rect l="l" t="t" r="r" b="b"/>
                <a:pathLst>
                  <a:path w="1594" h="1571" extrusionOk="0">
                    <a:moveTo>
                      <a:pt x="794" y="0"/>
                    </a:moveTo>
                    <a:cubicBezTo>
                      <a:pt x="350" y="0"/>
                      <a:pt x="1" y="349"/>
                      <a:pt x="1" y="771"/>
                    </a:cubicBezTo>
                    <a:cubicBezTo>
                      <a:pt x="1" y="1216"/>
                      <a:pt x="350" y="1571"/>
                      <a:pt x="794" y="1571"/>
                    </a:cubicBezTo>
                    <a:cubicBezTo>
                      <a:pt x="1245" y="1571"/>
                      <a:pt x="1594" y="1216"/>
                      <a:pt x="1594" y="771"/>
                    </a:cubicBezTo>
                    <a:cubicBezTo>
                      <a:pt x="1594" y="349"/>
                      <a:pt x="1245" y="0"/>
                      <a:pt x="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4358113" flipH="1">
                <a:off x="8872462" y="1606689"/>
                <a:ext cx="227654" cy="227654"/>
              </a:xfrm>
              <a:custGeom>
                <a:avLst/>
                <a:gdLst/>
                <a:ahLst/>
                <a:cxnLst/>
                <a:rect l="l" t="t" r="r" b="b"/>
                <a:pathLst>
                  <a:path w="2652" h="2652" extrusionOk="0">
                    <a:moveTo>
                      <a:pt x="1312" y="0"/>
                    </a:moveTo>
                    <a:cubicBezTo>
                      <a:pt x="586" y="0"/>
                      <a:pt x="1" y="586"/>
                      <a:pt x="1" y="1312"/>
                    </a:cubicBezTo>
                    <a:cubicBezTo>
                      <a:pt x="1" y="2043"/>
                      <a:pt x="586" y="2651"/>
                      <a:pt x="1312" y="2651"/>
                    </a:cubicBezTo>
                    <a:cubicBezTo>
                      <a:pt x="2038" y="2651"/>
                      <a:pt x="2652" y="2043"/>
                      <a:pt x="2652" y="1312"/>
                    </a:cubicBezTo>
                    <a:cubicBezTo>
                      <a:pt x="2652" y="586"/>
                      <a:pt x="2038" y="0"/>
                      <a:pt x="13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4358113" flipH="1">
                <a:off x="8681578" y="2788281"/>
                <a:ext cx="90392" cy="90392"/>
              </a:xfrm>
              <a:custGeom>
                <a:avLst/>
                <a:gdLst/>
                <a:ahLst/>
                <a:cxnLst/>
                <a:rect l="l" t="t" r="r" b="b"/>
                <a:pathLst>
                  <a:path w="1053" h="1053" extrusionOk="0">
                    <a:moveTo>
                      <a:pt x="540" y="0"/>
                    </a:moveTo>
                    <a:cubicBezTo>
                      <a:pt x="237" y="0"/>
                      <a:pt x="0" y="231"/>
                      <a:pt x="0" y="513"/>
                    </a:cubicBezTo>
                    <a:cubicBezTo>
                      <a:pt x="0" y="822"/>
                      <a:pt x="237" y="1053"/>
                      <a:pt x="540" y="1053"/>
                    </a:cubicBezTo>
                    <a:cubicBezTo>
                      <a:pt x="822" y="1053"/>
                      <a:pt x="1053" y="822"/>
                      <a:pt x="1053" y="513"/>
                    </a:cubicBezTo>
                    <a:cubicBezTo>
                      <a:pt x="1053" y="231"/>
                      <a:pt x="822" y="0"/>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8698267" y="1286318"/>
                <a:ext cx="640318" cy="231610"/>
              </a:xfrm>
              <a:custGeom>
                <a:avLst/>
                <a:gdLst/>
                <a:ahLst/>
                <a:cxnLst/>
                <a:rect l="l" t="t" r="r" b="b"/>
                <a:pathLst>
                  <a:path w="7459" h="2698" extrusionOk="0">
                    <a:moveTo>
                      <a:pt x="3636" y="1"/>
                    </a:moveTo>
                    <a:lnTo>
                      <a:pt x="0" y="2607"/>
                    </a:lnTo>
                    <a:lnTo>
                      <a:pt x="51" y="2697"/>
                    </a:lnTo>
                    <a:lnTo>
                      <a:pt x="3659" y="96"/>
                    </a:lnTo>
                    <a:lnTo>
                      <a:pt x="7436" y="845"/>
                    </a:lnTo>
                    <a:lnTo>
                      <a:pt x="7459" y="755"/>
                    </a:lnTo>
                    <a:lnTo>
                      <a:pt x="3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flipH="1">
                <a:off x="9239950" y="1428566"/>
                <a:ext cx="193409" cy="171089"/>
              </a:xfrm>
              <a:custGeom>
                <a:avLst/>
                <a:gdLst/>
                <a:ahLst/>
                <a:cxnLst/>
                <a:rect l="l" t="t" r="r" b="b"/>
                <a:pathLst>
                  <a:path w="2253" h="1993" extrusionOk="0">
                    <a:moveTo>
                      <a:pt x="1132" y="1"/>
                    </a:moveTo>
                    <a:cubicBezTo>
                      <a:pt x="756" y="1"/>
                      <a:pt x="390" y="216"/>
                      <a:pt x="215" y="595"/>
                    </a:cubicBezTo>
                    <a:cubicBezTo>
                      <a:pt x="1" y="1091"/>
                      <a:pt x="237" y="1676"/>
                      <a:pt x="733" y="1913"/>
                    </a:cubicBezTo>
                    <a:cubicBezTo>
                      <a:pt x="859" y="1966"/>
                      <a:pt x="992" y="1992"/>
                      <a:pt x="1124" y="1992"/>
                    </a:cubicBezTo>
                    <a:cubicBezTo>
                      <a:pt x="1502" y="1992"/>
                      <a:pt x="1869" y="1779"/>
                      <a:pt x="2044" y="1395"/>
                    </a:cubicBezTo>
                    <a:cubicBezTo>
                      <a:pt x="2252" y="899"/>
                      <a:pt x="2044" y="314"/>
                      <a:pt x="1526" y="83"/>
                    </a:cubicBezTo>
                    <a:cubicBezTo>
                      <a:pt x="1399" y="27"/>
                      <a:pt x="1265"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flipH="1">
                <a:off x="8621426" y="1286232"/>
                <a:ext cx="155208" cy="136494"/>
              </a:xfrm>
              <a:custGeom>
                <a:avLst/>
                <a:gdLst/>
                <a:ahLst/>
                <a:cxnLst/>
                <a:rect l="l" t="t" r="r" b="b"/>
                <a:pathLst>
                  <a:path w="1808" h="1590" extrusionOk="0">
                    <a:moveTo>
                      <a:pt x="892" y="0"/>
                    </a:moveTo>
                    <a:cubicBezTo>
                      <a:pt x="591" y="0"/>
                      <a:pt x="300" y="181"/>
                      <a:pt x="164" y="475"/>
                    </a:cubicBezTo>
                    <a:cubicBezTo>
                      <a:pt x="1" y="869"/>
                      <a:pt x="164" y="1341"/>
                      <a:pt x="564" y="1527"/>
                    </a:cubicBezTo>
                    <a:cubicBezTo>
                      <a:pt x="673" y="1570"/>
                      <a:pt x="785" y="1590"/>
                      <a:pt x="895" y="1590"/>
                    </a:cubicBezTo>
                    <a:cubicBezTo>
                      <a:pt x="1208" y="1590"/>
                      <a:pt x="1495" y="1424"/>
                      <a:pt x="1616" y="1128"/>
                    </a:cubicBezTo>
                    <a:cubicBezTo>
                      <a:pt x="1808" y="705"/>
                      <a:pt x="1616" y="238"/>
                      <a:pt x="1216" y="75"/>
                    </a:cubicBezTo>
                    <a:cubicBezTo>
                      <a:pt x="1112" y="24"/>
                      <a:pt x="1001" y="0"/>
                      <a:pt x="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8962064" y="1233694"/>
                <a:ext cx="128682" cy="113916"/>
              </a:xfrm>
              <a:custGeom>
                <a:avLst/>
                <a:gdLst/>
                <a:ahLst/>
                <a:cxnLst/>
                <a:rect l="l" t="t" r="r" b="b"/>
                <a:pathLst>
                  <a:path w="1499" h="1327" extrusionOk="0">
                    <a:moveTo>
                      <a:pt x="773" y="0"/>
                    </a:moveTo>
                    <a:cubicBezTo>
                      <a:pt x="510" y="0"/>
                      <a:pt x="265" y="155"/>
                      <a:pt x="142" y="405"/>
                    </a:cubicBezTo>
                    <a:cubicBezTo>
                      <a:pt x="1" y="732"/>
                      <a:pt x="164" y="1132"/>
                      <a:pt x="491" y="1272"/>
                    </a:cubicBezTo>
                    <a:cubicBezTo>
                      <a:pt x="577" y="1309"/>
                      <a:pt x="669" y="1327"/>
                      <a:pt x="758" y="1327"/>
                    </a:cubicBezTo>
                    <a:cubicBezTo>
                      <a:pt x="1011" y="1327"/>
                      <a:pt x="1253" y="1187"/>
                      <a:pt x="1357" y="946"/>
                    </a:cubicBezTo>
                    <a:cubicBezTo>
                      <a:pt x="1498" y="591"/>
                      <a:pt x="1357" y="214"/>
                      <a:pt x="1031" y="51"/>
                    </a:cubicBezTo>
                    <a:cubicBezTo>
                      <a:pt x="945" y="16"/>
                      <a:pt x="858" y="0"/>
                      <a:pt x="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5980102" y="-552342"/>
              <a:ext cx="1308641" cy="963196"/>
              <a:chOff x="5980102" y="-552342"/>
              <a:chExt cx="1308641" cy="963196"/>
            </a:xfrm>
          </p:grpSpPr>
          <p:sp>
            <p:nvSpPr>
              <p:cNvPr id="44" name="Google Shape;44;p2"/>
              <p:cNvSpPr/>
              <p:nvPr/>
            </p:nvSpPr>
            <p:spPr>
              <a:xfrm flipH="1">
                <a:off x="6046296" y="-151267"/>
                <a:ext cx="523912" cy="521508"/>
              </a:xfrm>
              <a:custGeom>
                <a:avLst/>
                <a:gdLst/>
                <a:ahLst/>
                <a:cxnLst/>
                <a:rect l="l" t="t" r="r" b="b"/>
                <a:pathLst>
                  <a:path w="6103" h="6075" extrusionOk="0">
                    <a:moveTo>
                      <a:pt x="6080" y="1"/>
                    </a:moveTo>
                    <a:lnTo>
                      <a:pt x="1" y="1481"/>
                    </a:lnTo>
                    <a:lnTo>
                      <a:pt x="755" y="6074"/>
                    </a:lnTo>
                    <a:lnTo>
                      <a:pt x="845" y="6074"/>
                    </a:lnTo>
                    <a:lnTo>
                      <a:pt x="119" y="1549"/>
                    </a:lnTo>
                    <a:lnTo>
                      <a:pt x="6102" y="96"/>
                    </a:lnTo>
                    <a:lnTo>
                      <a:pt x="6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flipH="1">
                <a:off x="6561889" y="-26103"/>
                <a:ext cx="449055" cy="257621"/>
              </a:xfrm>
              <a:custGeom>
                <a:avLst/>
                <a:gdLst/>
                <a:ahLst/>
                <a:cxnLst/>
                <a:rect l="l" t="t" r="r" b="b"/>
                <a:pathLst>
                  <a:path w="5231" h="3001" extrusionOk="0">
                    <a:moveTo>
                      <a:pt x="5185" y="0"/>
                    </a:moveTo>
                    <a:lnTo>
                      <a:pt x="1" y="2928"/>
                    </a:lnTo>
                    <a:lnTo>
                      <a:pt x="46" y="3001"/>
                    </a:lnTo>
                    <a:lnTo>
                      <a:pt x="5230" y="91"/>
                    </a:lnTo>
                    <a:lnTo>
                      <a:pt x="5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flipH="1">
                <a:off x="6479300" y="-106798"/>
                <a:ext cx="171089" cy="171175"/>
              </a:xfrm>
              <a:custGeom>
                <a:avLst/>
                <a:gdLst/>
                <a:ahLst/>
                <a:cxnLst/>
                <a:rect l="l" t="t" r="r" b="b"/>
                <a:pathLst>
                  <a:path w="1993" h="1994" extrusionOk="0">
                    <a:moveTo>
                      <a:pt x="1008" y="0"/>
                    </a:moveTo>
                    <a:cubicBezTo>
                      <a:pt x="445" y="0"/>
                      <a:pt x="0" y="445"/>
                      <a:pt x="0" y="985"/>
                    </a:cubicBezTo>
                    <a:cubicBezTo>
                      <a:pt x="0" y="1548"/>
                      <a:pt x="445" y="1993"/>
                      <a:pt x="1008" y="1993"/>
                    </a:cubicBezTo>
                    <a:cubicBezTo>
                      <a:pt x="1548" y="1993"/>
                      <a:pt x="1993" y="1548"/>
                      <a:pt x="1993" y="985"/>
                    </a:cubicBezTo>
                    <a:cubicBezTo>
                      <a:pt x="1993" y="445"/>
                      <a:pt x="1548"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5980102" y="-215566"/>
                <a:ext cx="134862" cy="136837"/>
              </a:xfrm>
              <a:custGeom>
                <a:avLst/>
                <a:gdLst/>
                <a:ahLst/>
                <a:cxnLst/>
                <a:rect l="l" t="t" r="r" b="b"/>
                <a:pathLst>
                  <a:path w="1571" h="1594" extrusionOk="0">
                    <a:moveTo>
                      <a:pt x="777" y="1"/>
                    </a:moveTo>
                    <a:cubicBezTo>
                      <a:pt x="355" y="1"/>
                      <a:pt x="0" y="350"/>
                      <a:pt x="0" y="800"/>
                    </a:cubicBezTo>
                    <a:cubicBezTo>
                      <a:pt x="0" y="1245"/>
                      <a:pt x="355" y="1594"/>
                      <a:pt x="777" y="1594"/>
                    </a:cubicBezTo>
                    <a:cubicBezTo>
                      <a:pt x="1222" y="1594"/>
                      <a:pt x="1571" y="1245"/>
                      <a:pt x="1571" y="800"/>
                    </a:cubicBezTo>
                    <a:cubicBezTo>
                      <a:pt x="1571" y="350"/>
                      <a:pt x="1222" y="1"/>
                      <a:pt x="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flipH="1">
                <a:off x="6950424" y="171087"/>
                <a:ext cx="115118" cy="114603"/>
              </a:xfrm>
              <a:custGeom>
                <a:avLst/>
                <a:gdLst/>
                <a:ahLst/>
                <a:cxnLst/>
                <a:rect l="l" t="t" r="r" b="b"/>
                <a:pathLst>
                  <a:path w="1341" h="1335" extrusionOk="0">
                    <a:moveTo>
                      <a:pt x="659" y="0"/>
                    </a:moveTo>
                    <a:cubicBezTo>
                      <a:pt x="310" y="0"/>
                      <a:pt x="1" y="304"/>
                      <a:pt x="1" y="659"/>
                    </a:cubicBezTo>
                    <a:cubicBezTo>
                      <a:pt x="1" y="1030"/>
                      <a:pt x="310" y="1334"/>
                      <a:pt x="659" y="1334"/>
                    </a:cubicBezTo>
                    <a:cubicBezTo>
                      <a:pt x="1037" y="1334"/>
                      <a:pt x="1341" y="1030"/>
                      <a:pt x="1341" y="659"/>
                    </a:cubicBezTo>
                    <a:cubicBezTo>
                      <a:pt x="1341" y="304"/>
                      <a:pt x="1037"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6463331" y="330074"/>
                <a:ext cx="78376" cy="80780"/>
              </a:xfrm>
              <a:custGeom>
                <a:avLst/>
                <a:gdLst/>
                <a:ahLst/>
                <a:cxnLst/>
                <a:rect l="l" t="t" r="r" b="b"/>
                <a:pathLst>
                  <a:path w="913" h="941" extrusionOk="0">
                    <a:moveTo>
                      <a:pt x="468" y="0"/>
                    </a:moveTo>
                    <a:cubicBezTo>
                      <a:pt x="209" y="0"/>
                      <a:pt x="1" y="214"/>
                      <a:pt x="1" y="467"/>
                    </a:cubicBezTo>
                    <a:cubicBezTo>
                      <a:pt x="1" y="726"/>
                      <a:pt x="209" y="940"/>
                      <a:pt x="468" y="940"/>
                    </a:cubicBezTo>
                    <a:cubicBezTo>
                      <a:pt x="704" y="940"/>
                      <a:pt x="913" y="726"/>
                      <a:pt x="913" y="467"/>
                    </a:cubicBezTo>
                    <a:cubicBezTo>
                      <a:pt x="913" y="214"/>
                      <a:pt x="704"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flipH="1">
                <a:off x="6082532" y="-431040"/>
                <a:ext cx="1049198" cy="424847"/>
              </a:xfrm>
              <a:custGeom>
                <a:avLst/>
                <a:gdLst/>
                <a:ahLst/>
                <a:cxnLst/>
                <a:rect l="l" t="t" r="r" b="b"/>
                <a:pathLst>
                  <a:path w="12222" h="4949" extrusionOk="0">
                    <a:moveTo>
                      <a:pt x="4763" y="0"/>
                    </a:moveTo>
                    <a:lnTo>
                      <a:pt x="1" y="4881"/>
                    </a:lnTo>
                    <a:lnTo>
                      <a:pt x="46" y="4948"/>
                    </a:lnTo>
                    <a:lnTo>
                      <a:pt x="4808" y="96"/>
                    </a:lnTo>
                    <a:lnTo>
                      <a:pt x="12221" y="96"/>
                    </a:lnTo>
                    <a:lnTo>
                      <a:pt x="12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flipH="1">
                <a:off x="6720877" y="-431040"/>
                <a:ext cx="491548" cy="78806"/>
              </a:xfrm>
              <a:custGeom>
                <a:avLst/>
                <a:gdLst/>
                <a:ahLst/>
                <a:cxnLst/>
                <a:rect l="l" t="t" r="r" b="b"/>
                <a:pathLst>
                  <a:path w="5726" h="918" extrusionOk="0">
                    <a:moveTo>
                      <a:pt x="5725" y="0"/>
                    </a:moveTo>
                    <a:lnTo>
                      <a:pt x="1" y="822"/>
                    </a:lnTo>
                    <a:lnTo>
                      <a:pt x="23" y="918"/>
                    </a:lnTo>
                    <a:lnTo>
                      <a:pt x="5725" y="96"/>
                    </a:lnTo>
                    <a:lnTo>
                      <a:pt x="5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flipH="1">
                <a:off x="7133535" y="-429495"/>
                <a:ext cx="155208" cy="147739"/>
              </a:xfrm>
              <a:custGeom>
                <a:avLst/>
                <a:gdLst/>
                <a:ahLst/>
                <a:cxnLst/>
                <a:rect l="l" t="t" r="r" b="b"/>
                <a:pathLst>
                  <a:path w="1808" h="1721" extrusionOk="0">
                    <a:moveTo>
                      <a:pt x="903" y="1"/>
                    </a:moveTo>
                    <a:cubicBezTo>
                      <a:pt x="876" y="1"/>
                      <a:pt x="849" y="2"/>
                      <a:pt x="822" y="5"/>
                    </a:cubicBezTo>
                    <a:cubicBezTo>
                      <a:pt x="349" y="56"/>
                      <a:pt x="0" y="450"/>
                      <a:pt x="45" y="945"/>
                    </a:cubicBezTo>
                    <a:cubicBezTo>
                      <a:pt x="93" y="1382"/>
                      <a:pt x="441" y="1721"/>
                      <a:pt x="892" y="1721"/>
                    </a:cubicBezTo>
                    <a:cubicBezTo>
                      <a:pt x="922" y="1721"/>
                      <a:pt x="954" y="1719"/>
                      <a:pt x="985" y="1716"/>
                    </a:cubicBezTo>
                    <a:cubicBezTo>
                      <a:pt x="1453" y="1671"/>
                      <a:pt x="1807" y="1249"/>
                      <a:pt x="1756" y="782"/>
                    </a:cubicBezTo>
                    <a:cubicBezTo>
                      <a:pt x="1714" y="336"/>
                      <a:pt x="1337" y="1"/>
                      <a:pt x="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6589957" y="-552342"/>
                <a:ext cx="261999" cy="250839"/>
              </a:xfrm>
              <a:custGeom>
                <a:avLst/>
                <a:gdLst/>
                <a:ahLst/>
                <a:cxnLst/>
                <a:rect l="l" t="t" r="r" b="b"/>
                <a:pathLst>
                  <a:path w="3052" h="2922" extrusionOk="0">
                    <a:moveTo>
                      <a:pt x="1514" y="1"/>
                    </a:moveTo>
                    <a:cubicBezTo>
                      <a:pt x="1472" y="1"/>
                      <a:pt x="1429" y="3"/>
                      <a:pt x="1386" y="6"/>
                    </a:cubicBezTo>
                    <a:cubicBezTo>
                      <a:pt x="586" y="79"/>
                      <a:pt x="1" y="783"/>
                      <a:pt x="74" y="1577"/>
                    </a:cubicBezTo>
                    <a:cubicBezTo>
                      <a:pt x="138" y="2355"/>
                      <a:pt x="773" y="2922"/>
                      <a:pt x="1519" y="2922"/>
                    </a:cubicBezTo>
                    <a:cubicBezTo>
                      <a:pt x="1561" y="2922"/>
                      <a:pt x="1602" y="2920"/>
                      <a:pt x="1645" y="2916"/>
                    </a:cubicBezTo>
                    <a:cubicBezTo>
                      <a:pt x="2438" y="2843"/>
                      <a:pt x="3052" y="2139"/>
                      <a:pt x="2979" y="1346"/>
                    </a:cubicBezTo>
                    <a:cubicBezTo>
                      <a:pt x="2915" y="567"/>
                      <a:pt x="22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6004225" y="-499975"/>
                <a:ext cx="155208" cy="148083"/>
              </a:xfrm>
              <a:custGeom>
                <a:avLst/>
                <a:gdLst/>
                <a:ahLst/>
                <a:cxnLst/>
                <a:rect l="l" t="t" r="r" b="b"/>
                <a:pathLst>
                  <a:path w="1808" h="1725" extrusionOk="0">
                    <a:moveTo>
                      <a:pt x="903" y="0"/>
                    </a:moveTo>
                    <a:cubicBezTo>
                      <a:pt x="876" y="0"/>
                      <a:pt x="849" y="1"/>
                      <a:pt x="822" y="4"/>
                    </a:cubicBezTo>
                    <a:cubicBezTo>
                      <a:pt x="355" y="55"/>
                      <a:pt x="0" y="454"/>
                      <a:pt x="51" y="944"/>
                    </a:cubicBezTo>
                    <a:cubicBezTo>
                      <a:pt x="72" y="1384"/>
                      <a:pt x="448" y="1725"/>
                      <a:pt x="883" y="1725"/>
                    </a:cubicBezTo>
                    <a:cubicBezTo>
                      <a:pt x="909" y="1725"/>
                      <a:pt x="936" y="1723"/>
                      <a:pt x="963" y="1721"/>
                    </a:cubicBezTo>
                    <a:cubicBezTo>
                      <a:pt x="1458" y="1670"/>
                      <a:pt x="1807" y="1248"/>
                      <a:pt x="1762" y="781"/>
                    </a:cubicBezTo>
                    <a:cubicBezTo>
                      <a:pt x="1720" y="341"/>
                      <a:pt x="1342" y="0"/>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7047088" y="-89200"/>
                <a:ext cx="165337" cy="160101"/>
              </a:xfrm>
              <a:custGeom>
                <a:avLst/>
                <a:gdLst/>
                <a:ahLst/>
                <a:cxnLst/>
                <a:rect l="l" t="t" r="r" b="b"/>
                <a:pathLst>
                  <a:path w="1926" h="1865" extrusionOk="0">
                    <a:moveTo>
                      <a:pt x="975" y="0"/>
                    </a:moveTo>
                    <a:cubicBezTo>
                      <a:pt x="949" y="0"/>
                      <a:pt x="922" y="1"/>
                      <a:pt x="896" y="4"/>
                    </a:cubicBezTo>
                    <a:cubicBezTo>
                      <a:pt x="378" y="54"/>
                      <a:pt x="1" y="499"/>
                      <a:pt x="51" y="1017"/>
                    </a:cubicBezTo>
                    <a:cubicBezTo>
                      <a:pt x="94" y="1501"/>
                      <a:pt x="494" y="1865"/>
                      <a:pt x="956" y="1865"/>
                    </a:cubicBezTo>
                    <a:cubicBezTo>
                      <a:pt x="983" y="1865"/>
                      <a:pt x="1009" y="1864"/>
                      <a:pt x="1036" y="1861"/>
                    </a:cubicBezTo>
                    <a:cubicBezTo>
                      <a:pt x="1549" y="1811"/>
                      <a:pt x="1926" y="1366"/>
                      <a:pt x="1881" y="848"/>
                    </a:cubicBezTo>
                    <a:cubicBezTo>
                      <a:pt x="1833" y="364"/>
                      <a:pt x="1433" y="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7389187" y="-599578"/>
              <a:ext cx="2114135" cy="1318104"/>
              <a:chOff x="7389187" y="-599578"/>
              <a:chExt cx="2114135" cy="1318104"/>
            </a:xfrm>
          </p:grpSpPr>
          <p:sp>
            <p:nvSpPr>
              <p:cNvPr id="57" name="Google Shape;57;p2"/>
              <p:cNvSpPr/>
              <p:nvPr/>
            </p:nvSpPr>
            <p:spPr>
              <a:xfrm flipH="1">
                <a:off x="7481990" y="-320384"/>
                <a:ext cx="388620" cy="620488"/>
              </a:xfrm>
              <a:custGeom>
                <a:avLst/>
                <a:gdLst/>
                <a:ahLst/>
                <a:cxnLst/>
                <a:rect l="l" t="t" r="r" b="b"/>
                <a:pathLst>
                  <a:path w="4527" h="7228" extrusionOk="0">
                    <a:moveTo>
                      <a:pt x="4245" y="0"/>
                    </a:moveTo>
                    <a:lnTo>
                      <a:pt x="4431" y="6947"/>
                    </a:lnTo>
                    <a:lnTo>
                      <a:pt x="91" y="963"/>
                    </a:lnTo>
                    <a:lnTo>
                      <a:pt x="1" y="1036"/>
                    </a:lnTo>
                    <a:lnTo>
                      <a:pt x="4527" y="7228"/>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7485856" y="209202"/>
                <a:ext cx="574131" cy="82755"/>
              </a:xfrm>
              <a:custGeom>
                <a:avLst/>
                <a:gdLst/>
                <a:ahLst/>
                <a:cxnLst/>
                <a:rect l="l" t="t" r="r" b="b"/>
                <a:pathLst>
                  <a:path w="6688" h="964" extrusionOk="0">
                    <a:moveTo>
                      <a:pt x="0" y="1"/>
                    </a:moveTo>
                    <a:lnTo>
                      <a:pt x="0" y="96"/>
                    </a:lnTo>
                    <a:lnTo>
                      <a:pt x="6688" y="963"/>
                    </a:lnTo>
                    <a:lnTo>
                      <a:pt x="6688" y="8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7389187" y="191346"/>
                <a:ext cx="193409" cy="193409"/>
              </a:xfrm>
              <a:custGeom>
                <a:avLst/>
                <a:gdLst/>
                <a:ahLst/>
                <a:cxnLst/>
                <a:rect l="l" t="t" r="r" b="b"/>
                <a:pathLst>
                  <a:path w="2253" h="2253" extrusionOk="0">
                    <a:moveTo>
                      <a:pt x="1127" y="0"/>
                    </a:moveTo>
                    <a:cubicBezTo>
                      <a:pt x="513" y="0"/>
                      <a:pt x="1" y="513"/>
                      <a:pt x="1" y="1126"/>
                    </a:cubicBezTo>
                    <a:cubicBezTo>
                      <a:pt x="1" y="1757"/>
                      <a:pt x="513" y="2252"/>
                      <a:pt x="1127" y="2252"/>
                    </a:cubicBezTo>
                    <a:cubicBezTo>
                      <a:pt x="1757" y="2252"/>
                      <a:pt x="2252" y="1757"/>
                      <a:pt x="2252" y="1126"/>
                    </a:cubicBezTo>
                    <a:cubicBezTo>
                      <a:pt x="2252" y="513"/>
                      <a:pt x="1757" y="0"/>
                      <a:pt x="1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7826487" y="-274027"/>
                <a:ext cx="80351" cy="78892"/>
              </a:xfrm>
              <a:custGeom>
                <a:avLst/>
                <a:gdLst/>
                <a:ahLst/>
                <a:cxnLst/>
                <a:rect l="l" t="t" r="r" b="b"/>
                <a:pathLst>
                  <a:path w="936" h="919" extrusionOk="0">
                    <a:moveTo>
                      <a:pt x="468" y="1"/>
                    </a:moveTo>
                    <a:cubicBezTo>
                      <a:pt x="209" y="1"/>
                      <a:pt x="1" y="187"/>
                      <a:pt x="1" y="445"/>
                    </a:cubicBezTo>
                    <a:cubicBezTo>
                      <a:pt x="1" y="704"/>
                      <a:pt x="209" y="918"/>
                      <a:pt x="468" y="918"/>
                    </a:cubicBezTo>
                    <a:cubicBezTo>
                      <a:pt x="727" y="918"/>
                      <a:pt x="935" y="704"/>
                      <a:pt x="935" y="445"/>
                    </a:cubicBezTo>
                    <a:cubicBezTo>
                      <a:pt x="935" y="187"/>
                      <a:pt x="727"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7928990" y="82579"/>
                <a:ext cx="261999" cy="261570"/>
              </a:xfrm>
              <a:custGeom>
                <a:avLst/>
                <a:gdLst/>
                <a:ahLst/>
                <a:cxnLst/>
                <a:rect l="l" t="t" r="r" b="b"/>
                <a:pathLst>
                  <a:path w="3052" h="3047" extrusionOk="0">
                    <a:moveTo>
                      <a:pt x="1526" y="1"/>
                    </a:moveTo>
                    <a:cubicBezTo>
                      <a:pt x="682" y="1"/>
                      <a:pt x="1" y="676"/>
                      <a:pt x="1" y="1521"/>
                    </a:cubicBezTo>
                    <a:cubicBezTo>
                      <a:pt x="1" y="2365"/>
                      <a:pt x="682" y="3046"/>
                      <a:pt x="1526" y="3046"/>
                    </a:cubicBezTo>
                    <a:cubicBezTo>
                      <a:pt x="2371" y="3046"/>
                      <a:pt x="3052" y="2365"/>
                      <a:pt x="3052" y="1521"/>
                    </a:cubicBezTo>
                    <a:cubicBezTo>
                      <a:pt x="3052" y="676"/>
                      <a:pt x="2371" y="1"/>
                      <a:pt x="1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7445758" y="-376442"/>
                <a:ext cx="112629" cy="112629"/>
              </a:xfrm>
              <a:custGeom>
                <a:avLst/>
                <a:gdLst/>
                <a:ahLst/>
                <a:cxnLst/>
                <a:rect l="l" t="t" r="r" b="b"/>
                <a:pathLst>
                  <a:path w="1312" h="1312" extrusionOk="0">
                    <a:moveTo>
                      <a:pt x="653" y="0"/>
                    </a:moveTo>
                    <a:cubicBezTo>
                      <a:pt x="282" y="0"/>
                      <a:pt x="0" y="282"/>
                      <a:pt x="0" y="653"/>
                    </a:cubicBezTo>
                    <a:cubicBezTo>
                      <a:pt x="0" y="1031"/>
                      <a:pt x="282" y="1312"/>
                      <a:pt x="653" y="1312"/>
                    </a:cubicBezTo>
                    <a:cubicBezTo>
                      <a:pt x="1008" y="1312"/>
                      <a:pt x="1312" y="1031"/>
                      <a:pt x="1312" y="653"/>
                    </a:cubicBezTo>
                    <a:cubicBezTo>
                      <a:pt x="1312" y="282"/>
                      <a:pt x="1008"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9120537" y="-275917"/>
                <a:ext cx="300200" cy="938458"/>
              </a:xfrm>
              <a:custGeom>
                <a:avLst/>
                <a:gdLst/>
                <a:ahLst/>
                <a:cxnLst/>
                <a:rect l="l" t="t" r="r" b="b"/>
                <a:pathLst>
                  <a:path w="3497" h="10932" extrusionOk="0">
                    <a:moveTo>
                      <a:pt x="91" y="0"/>
                    </a:moveTo>
                    <a:lnTo>
                      <a:pt x="1" y="23"/>
                    </a:lnTo>
                    <a:lnTo>
                      <a:pt x="2320" y="6429"/>
                    </a:lnTo>
                    <a:lnTo>
                      <a:pt x="3401" y="10932"/>
                    </a:lnTo>
                    <a:lnTo>
                      <a:pt x="3496" y="10904"/>
                    </a:lnTo>
                    <a:lnTo>
                      <a:pt x="2416" y="6400"/>
                    </a:ln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9116673" y="184391"/>
                <a:ext cx="201564" cy="181991"/>
              </a:xfrm>
              <a:custGeom>
                <a:avLst/>
                <a:gdLst/>
                <a:ahLst/>
                <a:cxnLst/>
                <a:rect l="l" t="t" r="r" b="b"/>
                <a:pathLst>
                  <a:path w="2348" h="2120" extrusionOk="0">
                    <a:moveTo>
                      <a:pt x="1190" y="0"/>
                    </a:moveTo>
                    <a:cubicBezTo>
                      <a:pt x="1107" y="0"/>
                      <a:pt x="1023" y="10"/>
                      <a:pt x="940" y="31"/>
                    </a:cubicBezTo>
                    <a:cubicBezTo>
                      <a:pt x="377" y="149"/>
                      <a:pt x="0" y="712"/>
                      <a:pt x="141" y="1297"/>
                    </a:cubicBezTo>
                    <a:cubicBezTo>
                      <a:pt x="244" y="1787"/>
                      <a:pt x="700" y="2119"/>
                      <a:pt x="1188" y="2119"/>
                    </a:cubicBezTo>
                    <a:cubicBezTo>
                      <a:pt x="1261" y="2119"/>
                      <a:pt x="1334" y="2112"/>
                      <a:pt x="1407" y="2097"/>
                    </a:cubicBezTo>
                    <a:cubicBezTo>
                      <a:pt x="1970" y="1956"/>
                      <a:pt x="2347" y="1393"/>
                      <a:pt x="2207" y="830"/>
                    </a:cubicBezTo>
                    <a:cubicBezTo>
                      <a:pt x="2106" y="331"/>
                      <a:pt x="1666" y="0"/>
                      <a:pt x="1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9062588" y="604696"/>
                <a:ext cx="124733" cy="113830"/>
              </a:xfrm>
              <a:custGeom>
                <a:avLst/>
                <a:gdLst/>
                <a:ahLst/>
                <a:cxnLst/>
                <a:rect l="l" t="t" r="r" b="b"/>
                <a:pathLst>
                  <a:path w="1453" h="1326" extrusionOk="0">
                    <a:moveTo>
                      <a:pt x="725" y="1"/>
                    </a:moveTo>
                    <a:cubicBezTo>
                      <a:pt x="679" y="1"/>
                      <a:pt x="632" y="6"/>
                      <a:pt x="586" y="15"/>
                    </a:cubicBezTo>
                    <a:cubicBezTo>
                      <a:pt x="237" y="111"/>
                      <a:pt x="1" y="460"/>
                      <a:pt x="96" y="814"/>
                    </a:cubicBezTo>
                    <a:cubicBezTo>
                      <a:pt x="154" y="1111"/>
                      <a:pt x="417" y="1326"/>
                      <a:pt x="709" y="1326"/>
                    </a:cubicBezTo>
                    <a:cubicBezTo>
                      <a:pt x="761" y="1326"/>
                      <a:pt x="814" y="1319"/>
                      <a:pt x="867" y="1304"/>
                    </a:cubicBezTo>
                    <a:cubicBezTo>
                      <a:pt x="1222" y="1237"/>
                      <a:pt x="1453" y="882"/>
                      <a:pt x="1385" y="533"/>
                    </a:cubicBezTo>
                    <a:cubicBezTo>
                      <a:pt x="1302" y="205"/>
                      <a:pt x="1028"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9330258" y="-354381"/>
                <a:ext cx="173064" cy="158985"/>
              </a:xfrm>
              <a:custGeom>
                <a:avLst/>
                <a:gdLst/>
                <a:ahLst/>
                <a:cxnLst/>
                <a:rect l="l" t="t" r="r" b="b"/>
                <a:pathLst>
                  <a:path w="2016" h="1852" extrusionOk="0">
                    <a:moveTo>
                      <a:pt x="1011" y="1"/>
                    </a:moveTo>
                    <a:cubicBezTo>
                      <a:pt x="941" y="1"/>
                      <a:pt x="871" y="8"/>
                      <a:pt x="799" y="25"/>
                    </a:cubicBezTo>
                    <a:cubicBezTo>
                      <a:pt x="304" y="137"/>
                      <a:pt x="0" y="633"/>
                      <a:pt x="118" y="1123"/>
                    </a:cubicBezTo>
                    <a:cubicBezTo>
                      <a:pt x="195" y="1565"/>
                      <a:pt x="585" y="1852"/>
                      <a:pt x="1006" y="1852"/>
                    </a:cubicBezTo>
                    <a:cubicBezTo>
                      <a:pt x="1077" y="1852"/>
                      <a:pt x="1150" y="1843"/>
                      <a:pt x="1222" y="1826"/>
                    </a:cubicBezTo>
                    <a:cubicBezTo>
                      <a:pt x="1711" y="1736"/>
                      <a:pt x="2015" y="1218"/>
                      <a:pt x="1925" y="729"/>
                    </a:cubicBezTo>
                    <a:cubicBezTo>
                      <a:pt x="1823" y="302"/>
                      <a:pt x="1442"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525532" flipH="1">
                <a:off x="8329471" y="-530926"/>
                <a:ext cx="171094" cy="775201"/>
              </a:xfrm>
              <a:custGeom>
                <a:avLst/>
                <a:gdLst/>
                <a:ahLst/>
                <a:cxnLst/>
                <a:rect l="l" t="t" r="r" b="b"/>
                <a:pathLst>
                  <a:path w="1993" h="9030" extrusionOk="0">
                    <a:moveTo>
                      <a:pt x="1925" y="0"/>
                    </a:moveTo>
                    <a:lnTo>
                      <a:pt x="0" y="4807"/>
                    </a:lnTo>
                    <a:lnTo>
                      <a:pt x="777" y="9029"/>
                    </a:lnTo>
                    <a:lnTo>
                      <a:pt x="867" y="9007"/>
                    </a:lnTo>
                    <a:lnTo>
                      <a:pt x="96" y="4830"/>
                    </a:lnTo>
                    <a:lnTo>
                      <a:pt x="1993" y="23"/>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525532" flipH="1">
                <a:off x="8531840" y="-232608"/>
                <a:ext cx="304071" cy="241746"/>
              </a:xfrm>
              <a:custGeom>
                <a:avLst/>
                <a:gdLst/>
                <a:ahLst/>
                <a:cxnLst/>
                <a:rect l="l" t="t" r="r" b="b"/>
                <a:pathLst>
                  <a:path w="3542" h="2816" extrusionOk="0">
                    <a:moveTo>
                      <a:pt x="3468" y="1"/>
                    </a:moveTo>
                    <a:lnTo>
                      <a:pt x="0" y="2748"/>
                    </a:lnTo>
                    <a:lnTo>
                      <a:pt x="45" y="2815"/>
                    </a:lnTo>
                    <a:lnTo>
                      <a:pt x="3541" y="74"/>
                    </a:lnTo>
                    <a:lnTo>
                      <a:pt x="3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525532" flipH="1">
                <a:off x="8767443" y="-160469"/>
                <a:ext cx="205519" cy="181138"/>
              </a:xfrm>
              <a:custGeom>
                <a:avLst/>
                <a:gdLst/>
                <a:ahLst/>
                <a:cxnLst/>
                <a:rect l="l" t="t" r="r" b="b"/>
                <a:pathLst>
                  <a:path w="2394" h="2110" extrusionOk="0">
                    <a:moveTo>
                      <a:pt x="1196" y="1"/>
                    </a:moveTo>
                    <a:cubicBezTo>
                      <a:pt x="881" y="1"/>
                      <a:pt x="570" y="139"/>
                      <a:pt x="356" y="409"/>
                    </a:cubicBezTo>
                    <a:cubicBezTo>
                      <a:pt x="1" y="854"/>
                      <a:pt x="97" y="1535"/>
                      <a:pt x="541" y="1890"/>
                    </a:cubicBezTo>
                    <a:cubicBezTo>
                      <a:pt x="738" y="2037"/>
                      <a:pt x="969" y="2110"/>
                      <a:pt x="1198" y="2110"/>
                    </a:cubicBezTo>
                    <a:cubicBezTo>
                      <a:pt x="1514" y="2110"/>
                      <a:pt x="1826" y="1972"/>
                      <a:pt x="2044" y="1698"/>
                    </a:cubicBezTo>
                    <a:cubicBezTo>
                      <a:pt x="2393" y="1254"/>
                      <a:pt x="2303" y="572"/>
                      <a:pt x="1853" y="223"/>
                    </a:cubicBezTo>
                    <a:cubicBezTo>
                      <a:pt x="1656" y="74"/>
                      <a:pt x="1425"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525532" flipH="1">
                <a:off x="8058381" y="-559722"/>
                <a:ext cx="232045" cy="205604"/>
              </a:xfrm>
              <a:custGeom>
                <a:avLst/>
                <a:gdLst/>
                <a:ahLst/>
                <a:cxnLst/>
                <a:rect l="l" t="t" r="r" b="b"/>
                <a:pathLst>
                  <a:path w="2703" h="2395" extrusionOk="0">
                    <a:moveTo>
                      <a:pt x="1365" y="1"/>
                    </a:moveTo>
                    <a:cubicBezTo>
                      <a:pt x="1009" y="1"/>
                      <a:pt x="655" y="157"/>
                      <a:pt x="422" y="459"/>
                    </a:cubicBezTo>
                    <a:cubicBezTo>
                      <a:pt x="0" y="977"/>
                      <a:pt x="96" y="1726"/>
                      <a:pt x="614" y="2148"/>
                    </a:cubicBezTo>
                    <a:cubicBezTo>
                      <a:pt x="827" y="2314"/>
                      <a:pt x="1082" y="2395"/>
                      <a:pt x="1338" y="2395"/>
                    </a:cubicBezTo>
                    <a:cubicBezTo>
                      <a:pt x="1696" y="2395"/>
                      <a:pt x="2056" y="2236"/>
                      <a:pt x="2302" y="1934"/>
                    </a:cubicBezTo>
                    <a:cubicBezTo>
                      <a:pt x="2702" y="1422"/>
                      <a:pt x="2606" y="667"/>
                      <a:pt x="2089" y="245"/>
                    </a:cubicBezTo>
                    <a:cubicBezTo>
                      <a:pt x="1875" y="81"/>
                      <a:pt x="1619"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525532" flipH="1">
                <a:off x="8505928" y="119260"/>
                <a:ext cx="179421" cy="159333"/>
              </a:xfrm>
              <a:custGeom>
                <a:avLst/>
                <a:gdLst/>
                <a:ahLst/>
                <a:cxnLst/>
                <a:rect l="l" t="t" r="r" b="b"/>
                <a:pathLst>
                  <a:path w="2090" h="1856" extrusionOk="0">
                    <a:moveTo>
                      <a:pt x="1055" y="0"/>
                    </a:moveTo>
                    <a:cubicBezTo>
                      <a:pt x="778" y="0"/>
                      <a:pt x="500" y="120"/>
                      <a:pt x="310" y="353"/>
                    </a:cubicBezTo>
                    <a:cubicBezTo>
                      <a:pt x="1" y="775"/>
                      <a:pt x="74" y="1338"/>
                      <a:pt x="474" y="1664"/>
                    </a:cubicBezTo>
                    <a:cubicBezTo>
                      <a:pt x="650" y="1793"/>
                      <a:pt x="851" y="1856"/>
                      <a:pt x="1048" y="1856"/>
                    </a:cubicBezTo>
                    <a:cubicBezTo>
                      <a:pt x="1324" y="1856"/>
                      <a:pt x="1595" y="1734"/>
                      <a:pt x="1785" y="1501"/>
                    </a:cubicBezTo>
                    <a:cubicBezTo>
                      <a:pt x="2089" y="1101"/>
                      <a:pt x="2022" y="516"/>
                      <a:pt x="1622" y="189"/>
                    </a:cubicBezTo>
                    <a:cubicBezTo>
                      <a:pt x="1455" y="62"/>
                      <a:pt x="1255" y="0"/>
                      <a:pt x="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525532" flipH="1">
                <a:off x="8383252" y="-256571"/>
                <a:ext cx="231530" cy="205175"/>
              </a:xfrm>
              <a:custGeom>
                <a:avLst/>
                <a:gdLst/>
                <a:ahLst/>
                <a:cxnLst/>
                <a:rect l="l" t="t" r="r" b="b"/>
                <a:pathLst>
                  <a:path w="2697" h="2390" extrusionOk="0">
                    <a:moveTo>
                      <a:pt x="1333" y="0"/>
                    </a:moveTo>
                    <a:cubicBezTo>
                      <a:pt x="983" y="0"/>
                      <a:pt x="642" y="157"/>
                      <a:pt x="400" y="453"/>
                    </a:cubicBezTo>
                    <a:cubicBezTo>
                      <a:pt x="0" y="971"/>
                      <a:pt x="96" y="1720"/>
                      <a:pt x="608" y="2142"/>
                    </a:cubicBezTo>
                    <a:cubicBezTo>
                      <a:pt x="824" y="2309"/>
                      <a:pt x="1081" y="2389"/>
                      <a:pt x="1335" y="2389"/>
                    </a:cubicBezTo>
                    <a:cubicBezTo>
                      <a:pt x="1690" y="2389"/>
                      <a:pt x="2041" y="2232"/>
                      <a:pt x="2274" y="1934"/>
                    </a:cubicBezTo>
                    <a:cubicBezTo>
                      <a:pt x="2697" y="1416"/>
                      <a:pt x="2601" y="667"/>
                      <a:pt x="2089" y="267"/>
                    </a:cubicBezTo>
                    <a:cubicBezTo>
                      <a:pt x="1858" y="87"/>
                      <a:pt x="1593" y="0"/>
                      <a:pt x="1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004"/>
        <p:cNvGrpSpPr/>
        <p:nvPr/>
      </p:nvGrpSpPr>
      <p:grpSpPr>
        <a:xfrm>
          <a:off x="0" y="0"/>
          <a:ext cx="0" cy="0"/>
          <a:chOff x="0" y="0"/>
          <a:chExt cx="0" cy="0"/>
        </a:xfrm>
      </p:grpSpPr>
      <p:sp>
        <p:nvSpPr>
          <p:cNvPr id="1005" name="Google Shape;1005;p23"/>
          <p:cNvSpPr txBox="1">
            <a:spLocks noGrp="1"/>
          </p:cNvSpPr>
          <p:nvPr>
            <p:ph type="ctrTitle"/>
          </p:nvPr>
        </p:nvSpPr>
        <p:spPr>
          <a:xfrm>
            <a:off x="715100" y="535000"/>
            <a:ext cx="3997800" cy="10563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06" name="Google Shape;1006;p23"/>
          <p:cNvSpPr txBox="1">
            <a:spLocks noGrp="1"/>
          </p:cNvSpPr>
          <p:nvPr>
            <p:ph type="subTitle" idx="1"/>
          </p:nvPr>
        </p:nvSpPr>
        <p:spPr>
          <a:xfrm>
            <a:off x="715191" y="1678879"/>
            <a:ext cx="39978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07" name="Google Shape;1007;p23"/>
          <p:cNvSpPr txBox="1"/>
          <p:nvPr/>
        </p:nvSpPr>
        <p:spPr>
          <a:xfrm>
            <a:off x="715100" y="3454324"/>
            <a:ext cx="41547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Arimo"/>
                <a:ea typeface="Arimo"/>
                <a:cs typeface="Arimo"/>
                <a:sym typeface="Arimo"/>
              </a:rPr>
              <a:t>CREDITS: This presentation template was created by </a:t>
            </a:r>
            <a:r>
              <a:rPr lang="en" sz="1000" b="1">
                <a:solidFill>
                  <a:schemeClr val="hlink"/>
                </a:solidFill>
                <a:uFill>
                  <a:noFill/>
                </a:uFill>
                <a:latin typeface="Arimo"/>
                <a:ea typeface="Arimo"/>
                <a:cs typeface="Arimo"/>
                <a:sym typeface="Arimo"/>
                <a:hlinkClick r:id="rId2"/>
              </a:rPr>
              <a:t>Slidesgo</a:t>
            </a:r>
            <a:r>
              <a:rPr lang="en" sz="1000">
                <a:solidFill>
                  <a:schemeClr val="dk1"/>
                </a:solidFill>
                <a:latin typeface="Arimo"/>
                <a:ea typeface="Arimo"/>
                <a:cs typeface="Arimo"/>
                <a:sym typeface="Arimo"/>
              </a:rPr>
              <a:t>, including icons by </a:t>
            </a:r>
            <a:r>
              <a:rPr lang="en" sz="10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000">
                <a:solidFill>
                  <a:schemeClr val="dk1"/>
                </a:solidFill>
                <a:latin typeface="Arimo"/>
                <a:ea typeface="Arimo"/>
                <a:cs typeface="Arimo"/>
                <a:sym typeface="Arimo"/>
              </a:rPr>
              <a:t>, and infographics &amp; images by </a:t>
            </a:r>
            <a:r>
              <a:rPr lang="en" sz="10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000" b="1">
              <a:solidFill>
                <a:schemeClr val="dk1"/>
              </a:solidFill>
              <a:latin typeface="Arimo"/>
              <a:ea typeface="Arimo"/>
              <a:cs typeface="Arimo"/>
              <a:sym typeface="Arimo"/>
            </a:endParaRPr>
          </a:p>
        </p:txBody>
      </p:sp>
      <p:sp>
        <p:nvSpPr>
          <p:cNvPr id="1008" name="Google Shape;1008;p23"/>
          <p:cNvSpPr/>
          <p:nvPr/>
        </p:nvSpPr>
        <p:spPr>
          <a:xfrm>
            <a:off x="100" y="4966175"/>
            <a:ext cx="9144000" cy="197400"/>
          </a:xfrm>
          <a:prstGeom prst="rect">
            <a:avLst/>
          </a:prstGeom>
          <a:solidFill>
            <a:srgbClr val="87A3A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9" name="Google Shape;1009;p23"/>
          <p:cNvGrpSpPr/>
          <p:nvPr/>
        </p:nvGrpSpPr>
        <p:grpSpPr>
          <a:xfrm>
            <a:off x="4812694" y="-136311"/>
            <a:ext cx="4537384" cy="1991219"/>
            <a:chOff x="4776844" y="-11"/>
            <a:chExt cx="4537384" cy="1991219"/>
          </a:xfrm>
        </p:grpSpPr>
        <p:grpSp>
          <p:nvGrpSpPr>
            <p:cNvPr id="1010" name="Google Shape;1010;p23"/>
            <p:cNvGrpSpPr/>
            <p:nvPr/>
          </p:nvGrpSpPr>
          <p:grpSpPr>
            <a:xfrm rot="10800000">
              <a:off x="6606135" y="-11"/>
              <a:ext cx="2708093" cy="1991219"/>
              <a:chOff x="-504263" y="2955095"/>
              <a:chExt cx="2708093" cy="1991219"/>
            </a:xfrm>
          </p:grpSpPr>
          <p:sp>
            <p:nvSpPr>
              <p:cNvPr id="1011" name="Google Shape;1011;p23"/>
              <p:cNvSpPr/>
              <p:nvPr/>
            </p:nvSpPr>
            <p:spPr>
              <a:xfrm rot="5400000">
                <a:off x="-325306" y="3899807"/>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3"/>
              <p:cNvSpPr/>
              <p:nvPr/>
            </p:nvSpPr>
            <p:spPr>
              <a:xfrm rot="5400000">
                <a:off x="-394286" y="4276721"/>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3"/>
              <p:cNvSpPr/>
              <p:nvPr/>
            </p:nvSpPr>
            <p:spPr>
              <a:xfrm rot="5400000">
                <a:off x="-37030" y="4106405"/>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rot="5400000">
                <a:off x="-430984" y="4690023"/>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rot="5400000">
                <a:off x="-505323" y="4271017"/>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rot="5400000">
                <a:off x="-340537" y="3942929"/>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3"/>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3"/>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3"/>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3"/>
              <p:cNvSpPr/>
              <p:nvPr/>
            </p:nvSpPr>
            <p:spPr>
              <a:xfrm rot="5400000">
                <a:off x="896171" y="42518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rot="5400000">
                <a:off x="225581" y="43800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3"/>
              <p:cNvSpPr/>
              <p:nvPr/>
            </p:nvSpPr>
            <p:spPr>
              <a:xfrm rot="5400000">
                <a:off x="1431887" y="47726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3"/>
              <p:cNvSpPr/>
              <p:nvPr/>
            </p:nvSpPr>
            <p:spPr>
              <a:xfrm rot="5400000">
                <a:off x="573299" y="47276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3"/>
              <p:cNvSpPr/>
              <p:nvPr/>
            </p:nvSpPr>
            <p:spPr>
              <a:xfrm rot="5400000">
                <a:off x="585184" y="40890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rot="5400000">
                <a:off x="981118" y="44122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rot="5400000">
                <a:off x="331006" y="44533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rot="5400000">
                <a:off x="-212247" y="2728325"/>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rot="5400000">
                <a:off x="-315371" y="3292191"/>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rot="5400000">
                <a:off x="-491799" y="2954088"/>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rot="5400000">
                <a:off x="176709" y="2965933"/>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rot="5400000">
                <a:off x="-24745" y="3586960"/>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rot="5400000">
                <a:off x="-296958" y="3112699"/>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rot="5400000" flipH="1">
              <a:off x="5103167" y="-293209"/>
              <a:ext cx="1003761" cy="1656408"/>
              <a:chOff x="8429598" y="1233694"/>
              <a:chExt cx="1003761" cy="1656408"/>
            </a:xfrm>
          </p:grpSpPr>
          <p:sp>
            <p:nvSpPr>
              <p:cNvPr id="1037" name="Google Shape;1037;p23"/>
              <p:cNvSpPr/>
              <p:nvPr/>
            </p:nvSpPr>
            <p:spPr>
              <a:xfrm rot="4358113" flipH="1">
                <a:off x="8356472" y="1978654"/>
                <a:ext cx="1002725" cy="583814"/>
              </a:xfrm>
              <a:custGeom>
                <a:avLst/>
                <a:gdLst/>
                <a:ahLst/>
                <a:cxnLst/>
                <a:rect l="l" t="t" r="r" b="b"/>
                <a:pathLst>
                  <a:path w="11681" h="6801" extrusionOk="0">
                    <a:moveTo>
                      <a:pt x="11636" y="1"/>
                    </a:moveTo>
                    <a:lnTo>
                      <a:pt x="6463" y="2388"/>
                    </a:lnTo>
                    <a:lnTo>
                      <a:pt x="6463" y="2388"/>
                    </a:lnTo>
                    <a:cubicBezTo>
                      <a:pt x="6334" y="2331"/>
                      <a:pt x="5136" y="1798"/>
                      <a:pt x="3919" y="1245"/>
                    </a:cubicBezTo>
                    <a:lnTo>
                      <a:pt x="2112" y="468"/>
                    </a:lnTo>
                    <a:cubicBezTo>
                      <a:pt x="1858" y="355"/>
                      <a:pt x="1644" y="260"/>
                      <a:pt x="1481" y="215"/>
                    </a:cubicBezTo>
                    <a:cubicBezTo>
                      <a:pt x="1408" y="164"/>
                      <a:pt x="1341" y="141"/>
                      <a:pt x="1295" y="119"/>
                    </a:cubicBezTo>
                    <a:lnTo>
                      <a:pt x="1222" y="119"/>
                    </a:lnTo>
                    <a:cubicBezTo>
                      <a:pt x="1200" y="96"/>
                      <a:pt x="1200" y="96"/>
                      <a:pt x="1177" y="96"/>
                    </a:cubicBezTo>
                    <a:lnTo>
                      <a:pt x="1155" y="96"/>
                    </a:lnTo>
                    <a:cubicBezTo>
                      <a:pt x="1155" y="119"/>
                      <a:pt x="1127" y="119"/>
                      <a:pt x="1127" y="119"/>
                    </a:cubicBezTo>
                    <a:lnTo>
                      <a:pt x="1127" y="141"/>
                    </a:lnTo>
                    <a:lnTo>
                      <a:pt x="1127" y="186"/>
                    </a:lnTo>
                    <a:cubicBezTo>
                      <a:pt x="1082" y="423"/>
                      <a:pt x="800" y="2089"/>
                      <a:pt x="541" y="3682"/>
                    </a:cubicBezTo>
                    <a:cubicBezTo>
                      <a:pt x="400" y="4481"/>
                      <a:pt x="260" y="5253"/>
                      <a:pt x="170" y="5844"/>
                    </a:cubicBezTo>
                    <a:cubicBezTo>
                      <a:pt x="119" y="6125"/>
                      <a:pt x="74" y="6356"/>
                      <a:pt x="51" y="6547"/>
                    </a:cubicBezTo>
                    <a:cubicBezTo>
                      <a:pt x="1" y="6710"/>
                      <a:pt x="1" y="6801"/>
                      <a:pt x="1" y="6801"/>
                    </a:cubicBezTo>
                    <a:lnTo>
                      <a:pt x="97" y="6801"/>
                    </a:lnTo>
                    <a:cubicBezTo>
                      <a:pt x="97" y="6801"/>
                      <a:pt x="378" y="5185"/>
                      <a:pt x="659" y="3519"/>
                    </a:cubicBezTo>
                    <a:cubicBezTo>
                      <a:pt x="800" y="2697"/>
                      <a:pt x="941" y="1875"/>
                      <a:pt x="1037" y="1245"/>
                    </a:cubicBezTo>
                    <a:cubicBezTo>
                      <a:pt x="1082" y="918"/>
                      <a:pt x="1127" y="659"/>
                      <a:pt x="1177" y="468"/>
                    </a:cubicBezTo>
                    <a:cubicBezTo>
                      <a:pt x="1177" y="378"/>
                      <a:pt x="1200" y="305"/>
                      <a:pt x="1200" y="260"/>
                    </a:cubicBezTo>
                    <a:cubicBezTo>
                      <a:pt x="1200" y="226"/>
                      <a:pt x="1200" y="218"/>
                      <a:pt x="1209" y="204"/>
                    </a:cubicBezTo>
                    <a:lnTo>
                      <a:pt x="1209" y="204"/>
                    </a:lnTo>
                    <a:lnTo>
                      <a:pt x="1267" y="237"/>
                    </a:lnTo>
                    <a:cubicBezTo>
                      <a:pt x="1459" y="282"/>
                      <a:pt x="1881" y="468"/>
                      <a:pt x="2421" y="682"/>
                    </a:cubicBezTo>
                    <a:cubicBezTo>
                      <a:pt x="3192" y="1031"/>
                      <a:pt x="4200" y="1481"/>
                      <a:pt x="5022" y="1830"/>
                    </a:cubicBezTo>
                    <a:cubicBezTo>
                      <a:pt x="5422" y="2016"/>
                      <a:pt x="5771" y="2185"/>
                      <a:pt x="6029" y="2297"/>
                    </a:cubicBezTo>
                    <a:cubicBezTo>
                      <a:pt x="6288" y="2416"/>
                      <a:pt x="6452" y="2489"/>
                      <a:pt x="6452" y="2489"/>
                    </a:cubicBezTo>
                    <a:lnTo>
                      <a:pt x="6474" y="2489"/>
                    </a:lnTo>
                    <a:lnTo>
                      <a:pt x="11681" y="96"/>
                    </a:lnTo>
                    <a:lnTo>
                      <a:pt x="11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rot="4358113" flipH="1">
                <a:off x="9103625" y="2441187"/>
                <a:ext cx="261991" cy="261991"/>
              </a:xfrm>
              <a:custGeom>
                <a:avLst/>
                <a:gdLst/>
                <a:ahLst/>
                <a:cxnLst/>
                <a:rect l="l" t="t" r="r" b="b"/>
                <a:pathLst>
                  <a:path w="3052" h="3052" extrusionOk="0">
                    <a:moveTo>
                      <a:pt x="1526" y="0"/>
                    </a:moveTo>
                    <a:cubicBezTo>
                      <a:pt x="682" y="0"/>
                      <a:pt x="1" y="681"/>
                      <a:pt x="1" y="1526"/>
                    </a:cubicBezTo>
                    <a:cubicBezTo>
                      <a:pt x="1" y="2370"/>
                      <a:pt x="682" y="3051"/>
                      <a:pt x="1526" y="3051"/>
                    </a:cubicBezTo>
                    <a:cubicBezTo>
                      <a:pt x="2371" y="3051"/>
                      <a:pt x="3052" y="2370"/>
                      <a:pt x="3052" y="1526"/>
                    </a:cubicBezTo>
                    <a:cubicBezTo>
                      <a:pt x="3052" y="681"/>
                      <a:pt x="2371"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rot="4358113" flipH="1">
                <a:off x="8844712" y="2141251"/>
                <a:ext cx="136833" cy="134858"/>
              </a:xfrm>
              <a:custGeom>
                <a:avLst/>
                <a:gdLst/>
                <a:ahLst/>
                <a:cxnLst/>
                <a:rect l="l" t="t" r="r" b="b"/>
                <a:pathLst>
                  <a:path w="1594" h="1571" extrusionOk="0">
                    <a:moveTo>
                      <a:pt x="794" y="0"/>
                    </a:moveTo>
                    <a:cubicBezTo>
                      <a:pt x="350" y="0"/>
                      <a:pt x="1" y="349"/>
                      <a:pt x="1" y="771"/>
                    </a:cubicBezTo>
                    <a:cubicBezTo>
                      <a:pt x="1" y="1216"/>
                      <a:pt x="350" y="1571"/>
                      <a:pt x="794" y="1571"/>
                    </a:cubicBezTo>
                    <a:cubicBezTo>
                      <a:pt x="1245" y="1571"/>
                      <a:pt x="1594" y="1216"/>
                      <a:pt x="1594" y="771"/>
                    </a:cubicBezTo>
                    <a:cubicBezTo>
                      <a:pt x="1594" y="349"/>
                      <a:pt x="1245" y="0"/>
                      <a:pt x="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rot="4358113" flipH="1">
                <a:off x="8872462" y="1606689"/>
                <a:ext cx="227654" cy="227654"/>
              </a:xfrm>
              <a:custGeom>
                <a:avLst/>
                <a:gdLst/>
                <a:ahLst/>
                <a:cxnLst/>
                <a:rect l="l" t="t" r="r" b="b"/>
                <a:pathLst>
                  <a:path w="2652" h="2652" extrusionOk="0">
                    <a:moveTo>
                      <a:pt x="1312" y="0"/>
                    </a:moveTo>
                    <a:cubicBezTo>
                      <a:pt x="586" y="0"/>
                      <a:pt x="1" y="586"/>
                      <a:pt x="1" y="1312"/>
                    </a:cubicBezTo>
                    <a:cubicBezTo>
                      <a:pt x="1" y="2043"/>
                      <a:pt x="586" y="2651"/>
                      <a:pt x="1312" y="2651"/>
                    </a:cubicBezTo>
                    <a:cubicBezTo>
                      <a:pt x="2038" y="2651"/>
                      <a:pt x="2652" y="2043"/>
                      <a:pt x="2652" y="1312"/>
                    </a:cubicBezTo>
                    <a:cubicBezTo>
                      <a:pt x="2652" y="586"/>
                      <a:pt x="2038" y="0"/>
                      <a:pt x="13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3"/>
              <p:cNvSpPr/>
              <p:nvPr/>
            </p:nvSpPr>
            <p:spPr>
              <a:xfrm rot="4358113" flipH="1">
                <a:off x="8681578" y="2788281"/>
                <a:ext cx="90392" cy="90392"/>
              </a:xfrm>
              <a:custGeom>
                <a:avLst/>
                <a:gdLst/>
                <a:ahLst/>
                <a:cxnLst/>
                <a:rect l="l" t="t" r="r" b="b"/>
                <a:pathLst>
                  <a:path w="1053" h="1053" extrusionOk="0">
                    <a:moveTo>
                      <a:pt x="540" y="0"/>
                    </a:moveTo>
                    <a:cubicBezTo>
                      <a:pt x="237" y="0"/>
                      <a:pt x="0" y="231"/>
                      <a:pt x="0" y="513"/>
                    </a:cubicBezTo>
                    <a:cubicBezTo>
                      <a:pt x="0" y="822"/>
                      <a:pt x="237" y="1053"/>
                      <a:pt x="540" y="1053"/>
                    </a:cubicBezTo>
                    <a:cubicBezTo>
                      <a:pt x="822" y="1053"/>
                      <a:pt x="1053" y="822"/>
                      <a:pt x="1053" y="513"/>
                    </a:cubicBezTo>
                    <a:cubicBezTo>
                      <a:pt x="1053" y="231"/>
                      <a:pt x="822" y="0"/>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3"/>
              <p:cNvSpPr/>
              <p:nvPr/>
            </p:nvSpPr>
            <p:spPr>
              <a:xfrm flipH="1">
                <a:off x="8698267" y="1286318"/>
                <a:ext cx="640318" cy="231610"/>
              </a:xfrm>
              <a:custGeom>
                <a:avLst/>
                <a:gdLst/>
                <a:ahLst/>
                <a:cxnLst/>
                <a:rect l="l" t="t" r="r" b="b"/>
                <a:pathLst>
                  <a:path w="7459" h="2698" extrusionOk="0">
                    <a:moveTo>
                      <a:pt x="3636" y="1"/>
                    </a:moveTo>
                    <a:lnTo>
                      <a:pt x="0" y="2607"/>
                    </a:lnTo>
                    <a:lnTo>
                      <a:pt x="51" y="2697"/>
                    </a:lnTo>
                    <a:lnTo>
                      <a:pt x="3659" y="96"/>
                    </a:lnTo>
                    <a:lnTo>
                      <a:pt x="7436" y="845"/>
                    </a:lnTo>
                    <a:lnTo>
                      <a:pt x="7459" y="755"/>
                    </a:lnTo>
                    <a:lnTo>
                      <a:pt x="3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flipH="1">
                <a:off x="9239950" y="1428566"/>
                <a:ext cx="193409" cy="171089"/>
              </a:xfrm>
              <a:custGeom>
                <a:avLst/>
                <a:gdLst/>
                <a:ahLst/>
                <a:cxnLst/>
                <a:rect l="l" t="t" r="r" b="b"/>
                <a:pathLst>
                  <a:path w="2253" h="1993" extrusionOk="0">
                    <a:moveTo>
                      <a:pt x="1132" y="1"/>
                    </a:moveTo>
                    <a:cubicBezTo>
                      <a:pt x="756" y="1"/>
                      <a:pt x="390" y="216"/>
                      <a:pt x="215" y="595"/>
                    </a:cubicBezTo>
                    <a:cubicBezTo>
                      <a:pt x="1" y="1091"/>
                      <a:pt x="237" y="1676"/>
                      <a:pt x="733" y="1913"/>
                    </a:cubicBezTo>
                    <a:cubicBezTo>
                      <a:pt x="859" y="1966"/>
                      <a:pt x="992" y="1992"/>
                      <a:pt x="1124" y="1992"/>
                    </a:cubicBezTo>
                    <a:cubicBezTo>
                      <a:pt x="1502" y="1992"/>
                      <a:pt x="1869" y="1779"/>
                      <a:pt x="2044" y="1395"/>
                    </a:cubicBezTo>
                    <a:cubicBezTo>
                      <a:pt x="2252" y="899"/>
                      <a:pt x="2044" y="314"/>
                      <a:pt x="1526" y="83"/>
                    </a:cubicBezTo>
                    <a:cubicBezTo>
                      <a:pt x="1399" y="27"/>
                      <a:pt x="1265"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3"/>
              <p:cNvSpPr/>
              <p:nvPr/>
            </p:nvSpPr>
            <p:spPr>
              <a:xfrm flipH="1">
                <a:off x="8621426" y="1286232"/>
                <a:ext cx="155208" cy="136494"/>
              </a:xfrm>
              <a:custGeom>
                <a:avLst/>
                <a:gdLst/>
                <a:ahLst/>
                <a:cxnLst/>
                <a:rect l="l" t="t" r="r" b="b"/>
                <a:pathLst>
                  <a:path w="1808" h="1590" extrusionOk="0">
                    <a:moveTo>
                      <a:pt x="892" y="0"/>
                    </a:moveTo>
                    <a:cubicBezTo>
                      <a:pt x="591" y="0"/>
                      <a:pt x="300" y="181"/>
                      <a:pt x="164" y="475"/>
                    </a:cubicBezTo>
                    <a:cubicBezTo>
                      <a:pt x="1" y="869"/>
                      <a:pt x="164" y="1341"/>
                      <a:pt x="564" y="1527"/>
                    </a:cubicBezTo>
                    <a:cubicBezTo>
                      <a:pt x="673" y="1570"/>
                      <a:pt x="785" y="1590"/>
                      <a:pt x="895" y="1590"/>
                    </a:cubicBezTo>
                    <a:cubicBezTo>
                      <a:pt x="1208" y="1590"/>
                      <a:pt x="1495" y="1424"/>
                      <a:pt x="1616" y="1128"/>
                    </a:cubicBezTo>
                    <a:cubicBezTo>
                      <a:pt x="1808" y="705"/>
                      <a:pt x="1616" y="238"/>
                      <a:pt x="1216" y="75"/>
                    </a:cubicBezTo>
                    <a:cubicBezTo>
                      <a:pt x="1112" y="24"/>
                      <a:pt x="1001" y="0"/>
                      <a:pt x="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3"/>
              <p:cNvSpPr/>
              <p:nvPr/>
            </p:nvSpPr>
            <p:spPr>
              <a:xfrm flipH="1">
                <a:off x="8962064" y="1233694"/>
                <a:ext cx="128682" cy="113916"/>
              </a:xfrm>
              <a:custGeom>
                <a:avLst/>
                <a:gdLst/>
                <a:ahLst/>
                <a:cxnLst/>
                <a:rect l="l" t="t" r="r" b="b"/>
                <a:pathLst>
                  <a:path w="1499" h="1327" extrusionOk="0">
                    <a:moveTo>
                      <a:pt x="773" y="0"/>
                    </a:moveTo>
                    <a:cubicBezTo>
                      <a:pt x="510" y="0"/>
                      <a:pt x="265" y="155"/>
                      <a:pt x="142" y="405"/>
                    </a:cubicBezTo>
                    <a:cubicBezTo>
                      <a:pt x="1" y="732"/>
                      <a:pt x="164" y="1132"/>
                      <a:pt x="491" y="1272"/>
                    </a:cubicBezTo>
                    <a:cubicBezTo>
                      <a:pt x="577" y="1309"/>
                      <a:pt x="669" y="1327"/>
                      <a:pt x="758" y="1327"/>
                    </a:cubicBezTo>
                    <a:cubicBezTo>
                      <a:pt x="1011" y="1327"/>
                      <a:pt x="1253" y="1187"/>
                      <a:pt x="1357" y="946"/>
                    </a:cubicBezTo>
                    <a:cubicBezTo>
                      <a:pt x="1498" y="591"/>
                      <a:pt x="1357" y="214"/>
                      <a:pt x="1031" y="51"/>
                    </a:cubicBezTo>
                    <a:cubicBezTo>
                      <a:pt x="945" y="16"/>
                      <a:pt x="858" y="0"/>
                      <a:pt x="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46"/>
        <p:cNvGrpSpPr/>
        <p:nvPr/>
      </p:nvGrpSpPr>
      <p:grpSpPr>
        <a:xfrm>
          <a:off x="0" y="0"/>
          <a:ext cx="0" cy="0"/>
          <a:chOff x="0" y="0"/>
          <a:chExt cx="0" cy="0"/>
        </a:xfrm>
      </p:grpSpPr>
      <p:grpSp>
        <p:nvGrpSpPr>
          <p:cNvPr id="1047" name="Google Shape;1047;p24"/>
          <p:cNvGrpSpPr/>
          <p:nvPr/>
        </p:nvGrpSpPr>
        <p:grpSpPr>
          <a:xfrm flipH="1">
            <a:off x="606364" y="2979593"/>
            <a:ext cx="1661584" cy="1986572"/>
            <a:chOff x="-607446" y="803401"/>
            <a:chExt cx="1759594" cy="2103751"/>
          </a:xfrm>
        </p:grpSpPr>
        <p:sp>
          <p:nvSpPr>
            <p:cNvPr id="1048" name="Google Shape;1048;p24"/>
            <p:cNvSpPr/>
            <p:nvPr/>
          </p:nvSpPr>
          <p:spPr>
            <a:xfrm>
              <a:off x="27629" y="1852172"/>
              <a:ext cx="70066" cy="145847"/>
            </a:xfrm>
            <a:custGeom>
              <a:avLst/>
              <a:gdLst/>
              <a:ahLst/>
              <a:cxnLst/>
              <a:rect l="l" t="t" r="r" b="b"/>
              <a:pathLst>
                <a:path w="282" h="587" extrusionOk="0">
                  <a:moveTo>
                    <a:pt x="0" y="1"/>
                  </a:moveTo>
                  <a:lnTo>
                    <a:pt x="0" y="468"/>
                  </a:lnTo>
                  <a:cubicBezTo>
                    <a:pt x="0" y="519"/>
                    <a:pt x="45" y="586"/>
                    <a:pt x="118" y="586"/>
                  </a:cubicBezTo>
                  <a:lnTo>
                    <a:pt x="163" y="586"/>
                  </a:lnTo>
                  <a:cubicBezTo>
                    <a:pt x="208" y="586"/>
                    <a:pt x="281" y="519"/>
                    <a:pt x="281" y="468"/>
                  </a:cubicBezTo>
                  <a:lnTo>
                    <a:pt x="2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4"/>
            <p:cNvSpPr/>
            <p:nvPr/>
          </p:nvSpPr>
          <p:spPr>
            <a:xfrm>
              <a:off x="167266" y="1828567"/>
              <a:ext cx="70314" cy="216908"/>
            </a:xfrm>
            <a:custGeom>
              <a:avLst/>
              <a:gdLst/>
              <a:ahLst/>
              <a:cxnLst/>
              <a:rect l="l" t="t" r="r" b="b"/>
              <a:pathLst>
                <a:path w="283" h="873" extrusionOk="0">
                  <a:moveTo>
                    <a:pt x="1" y="0"/>
                  </a:moveTo>
                  <a:lnTo>
                    <a:pt x="1" y="754"/>
                  </a:lnTo>
                  <a:cubicBezTo>
                    <a:pt x="1" y="799"/>
                    <a:pt x="46" y="873"/>
                    <a:pt x="119" y="873"/>
                  </a:cubicBezTo>
                  <a:lnTo>
                    <a:pt x="164" y="873"/>
                  </a:lnTo>
                  <a:cubicBezTo>
                    <a:pt x="209" y="873"/>
                    <a:pt x="282" y="799"/>
                    <a:pt x="282" y="754"/>
                  </a:cubicBezTo>
                  <a:lnTo>
                    <a:pt x="2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4"/>
            <p:cNvSpPr/>
            <p:nvPr/>
          </p:nvSpPr>
          <p:spPr>
            <a:xfrm>
              <a:off x="441571" y="2312329"/>
              <a:ext cx="215663" cy="454935"/>
            </a:xfrm>
            <a:custGeom>
              <a:avLst/>
              <a:gdLst/>
              <a:ahLst/>
              <a:cxnLst/>
              <a:rect l="l" t="t" r="r" b="b"/>
              <a:pathLst>
                <a:path w="868" h="1831" extrusionOk="0">
                  <a:moveTo>
                    <a:pt x="0" y="1"/>
                  </a:moveTo>
                  <a:lnTo>
                    <a:pt x="0" y="1830"/>
                  </a:lnTo>
                  <a:lnTo>
                    <a:pt x="867" y="1830"/>
                  </a:lnTo>
                  <a:lnTo>
                    <a:pt x="8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4"/>
            <p:cNvSpPr/>
            <p:nvPr/>
          </p:nvSpPr>
          <p:spPr>
            <a:xfrm>
              <a:off x="-13119" y="1042425"/>
              <a:ext cx="274548" cy="850736"/>
            </a:xfrm>
            <a:custGeom>
              <a:avLst/>
              <a:gdLst/>
              <a:ahLst/>
              <a:cxnLst/>
              <a:rect l="l" t="t" r="r" b="b"/>
              <a:pathLst>
                <a:path w="1105" h="3424" extrusionOk="0">
                  <a:moveTo>
                    <a:pt x="1" y="1"/>
                  </a:moveTo>
                  <a:lnTo>
                    <a:pt x="1" y="3423"/>
                  </a:lnTo>
                  <a:lnTo>
                    <a:pt x="1104" y="3423"/>
                  </a:lnTo>
                  <a:lnTo>
                    <a:pt x="1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4"/>
            <p:cNvSpPr/>
            <p:nvPr/>
          </p:nvSpPr>
          <p:spPr>
            <a:xfrm>
              <a:off x="33095" y="803401"/>
              <a:ext cx="180630" cy="239269"/>
            </a:xfrm>
            <a:custGeom>
              <a:avLst/>
              <a:gdLst/>
              <a:ahLst/>
              <a:cxnLst/>
              <a:rect l="l" t="t" r="r" b="b"/>
              <a:pathLst>
                <a:path w="727" h="963" extrusionOk="0">
                  <a:moveTo>
                    <a:pt x="304" y="0"/>
                  </a:moveTo>
                  <a:cubicBezTo>
                    <a:pt x="141" y="0"/>
                    <a:pt x="1" y="118"/>
                    <a:pt x="1" y="282"/>
                  </a:cubicBezTo>
                  <a:lnTo>
                    <a:pt x="1" y="963"/>
                  </a:lnTo>
                  <a:lnTo>
                    <a:pt x="727" y="963"/>
                  </a:lnTo>
                  <a:lnTo>
                    <a:pt x="727" y="282"/>
                  </a:lnTo>
                  <a:cubicBezTo>
                    <a:pt x="727" y="118"/>
                    <a:pt x="586" y="0"/>
                    <a:pt x="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4"/>
            <p:cNvSpPr/>
            <p:nvPr/>
          </p:nvSpPr>
          <p:spPr>
            <a:xfrm>
              <a:off x="-235494" y="1311015"/>
              <a:ext cx="1056203" cy="1071619"/>
            </a:xfrm>
            <a:custGeom>
              <a:avLst/>
              <a:gdLst/>
              <a:ahLst/>
              <a:cxnLst/>
              <a:rect l="l" t="t" r="r" b="b"/>
              <a:pathLst>
                <a:path w="4251" h="4313" extrusionOk="0">
                  <a:moveTo>
                    <a:pt x="1903" y="0"/>
                  </a:moveTo>
                  <a:lnTo>
                    <a:pt x="1903" y="349"/>
                  </a:lnTo>
                  <a:cubicBezTo>
                    <a:pt x="3007" y="349"/>
                    <a:pt x="3896" y="1239"/>
                    <a:pt x="3896" y="2342"/>
                  </a:cubicBezTo>
                  <a:cubicBezTo>
                    <a:pt x="3896" y="3001"/>
                    <a:pt x="3592" y="3586"/>
                    <a:pt x="3052" y="3963"/>
                  </a:cubicBezTo>
                  <a:lnTo>
                    <a:pt x="1" y="3963"/>
                  </a:lnTo>
                  <a:lnTo>
                    <a:pt x="1" y="4312"/>
                  </a:lnTo>
                  <a:lnTo>
                    <a:pt x="3170" y="4312"/>
                  </a:lnTo>
                  <a:lnTo>
                    <a:pt x="3215" y="4290"/>
                  </a:lnTo>
                  <a:cubicBezTo>
                    <a:pt x="3873" y="3845"/>
                    <a:pt x="4251" y="3119"/>
                    <a:pt x="4251" y="2342"/>
                  </a:cubicBezTo>
                  <a:cubicBezTo>
                    <a:pt x="4251" y="1053"/>
                    <a:pt x="3192" y="0"/>
                    <a:pt x="1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4"/>
            <p:cNvSpPr/>
            <p:nvPr/>
          </p:nvSpPr>
          <p:spPr>
            <a:xfrm>
              <a:off x="423433" y="2196296"/>
              <a:ext cx="257405" cy="256165"/>
            </a:xfrm>
            <a:custGeom>
              <a:avLst/>
              <a:gdLst/>
              <a:ahLst/>
              <a:cxnLst/>
              <a:rect l="l" t="t" r="r" b="b"/>
              <a:pathLst>
                <a:path w="1036" h="1031" extrusionOk="0">
                  <a:moveTo>
                    <a:pt x="518" y="1"/>
                  </a:moveTo>
                  <a:cubicBezTo>
                    <a:pt x="236" y="1"/>
                    <a:pt x="0" y="237"/>
                    <a:pt x="0" y="518"/>
                  </a:cubicBezTo>
                  <a:cubicBezTo>
                    <a:pt x="0" y="800"/>
                    <a:pt x="236" y="1031"/>
                    <a:pt x="518" y="1031"/>
                  </a:cubicBezTo>
                  <a:cubicBezTo>
                    <a:pt x="799" y="1031"/>
                    <a:pt x="1036" y="800"/>
                    <a:pt x="1036" y="518"/>
                  </a:cubicBezTo>
                  <a:cubicBezTo>
                    <a:pt x="1036" y="237"/>
                    <a:pt x="799" y="1"/>
                    <a:pt x="518" y="1"/>
                  </a:cubicBezTo>
                  <a:close/>
                </a:path>
              </a:pathLst>
            </a:custGeom>
            <a:solidFill>
              <a:srgbClr val="57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4"/>
            <p:cNvSpPr/>
            <p:nvPr/>
          </p:nvSpPr>
          <p:spPr>
            <a:xfrm>
              <a:off x="476356" y="2260648"/>
              <a:ext cx="145846" cy="140133"/>
            </a:xfrm>
            <a:custGeom>
              <a:avLst/>
              <a:gdLst/>
              <a:ahLst/>
              <a:cxnLst/>
              <a:rect l="l" t="t" r="r" b="b"/>
              <a:pathLst>
                <a:path w="587" h="564" extrusionOk="0">
                  <a:moveTo>
                    <a:pt x="282" y="0"/>
                  </a:moveTo>
                  <a:cubicBezTo>
                    <a:pt x="119" y="0"/>
                    <a:pt x="1" y="119"/>
                    <a:pt x="1" y="282"/>
                  </a:cubicBezTo>
                  <a:cubicBezTo>
                    <a:pt x="1" y="445"/>
                    <a:pt x="119" y="563"/>
                    <a:pt x="282" y="563"/>
                  </a:cubicBezTo>
                  <a:cubicBezTo>
                    <a:pt x="446" y="563"/>
                    <a:pt x="586" y="445"/>
                    <a:pt x="586" y="282"/>
                  </a:cubicBezTo>
                  <a:cubicBezTo>
                    <a:pt x="586" y="119"/>
                    <a:pt x="446"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4"/>
            <p:cNvSpPr/>
            <p:nvPr/>
          </p:nvSpPr>
          <p:spPr>
            <a:xfrm>
              <a:off x="463933" y="2247976"/>
              <a:ext cx="169450" cy="163985"/>
            </a:xfrm>
            <a:custGeom>
              <a:avLst/>
              <a:gdLst/>
              <a:ahLst/>
              <a:cxnLst/>
              <a:rect l="l" t="t" r="r" b="b"/>
              <a:pathLst>
                <a:path w="682" h="660" extrusionOk="0">
                  <a:moveTo>
                    <a:pt x="332" y="96"/>
                  </a:moveTo>
                  <a:cubicBezTo>
                    <a:pt x="473" y="96"/>
                    <a:pt x="591" y="192"/>
                    <a:pt x="591" y="333"/>
                  </a:cubicBezTo>
                  <a:cubicBezTo>
                    <a:pt x="591" y="474"/>
                    <a:pt x="473" y="564"/>
                    <a:pt x="332" y="564"/>
                  </a:cubicBezTo>
                  <a:cubicBezTo>
                    <a:pt x="192" y="564"/>
                    <a:pt x="96" y="474"/>
                    <a:pt x="96" y="333"/>
                  </a:cubicBezTo>
                  <a:cubicBezTo>
                    <a:pt x="96" y="192"/>
                    <a:pt x="192" y="96"/>
                    <a:pt x="332" y="96"/>
                  </a:cubicBezTo>
                  <a:close/>
                  <a:moveTo>
                    <a:pt x="332" y="1"/>
                  </a:moveTo>
                  <a:cubicBezTo>
                    <a:pt x="141" y="1"/>
                    <a:pt x="0" y="142"/>
                    <a:pt x="0" y="333"/>
                  </a:cubicBezTo>
                  <a:cubicBezTo>
                    <a:pt x="0" y="519"/>
                    <a:pt x="141" y="659"/>
                    <a:pt x="332" y="659"/>
                  </a:cubicBezTo>
                  <a:cubicBezTo>
                    <a:pt x="518" y="659"/>
                    <a:pt x="681" y="519"/>
                    <a:pt x="681" y="333"/>
                  </a:cubicBezTo>
                  <a:cubicBezTo>
                    <a:pt x="681" y="142"/>
                    <a:pt x="518"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4"/>
            <p:cNvSpPr/>
            <p:nvPr/>
          </p:nvSpPr>
          <p:spPr>
            <a:xfrm>
              <a:off x="126767" y="1240948"/>
              <a:ext cx="215663" cy="221380"/>
            </a:xfrm>
            <a:custGeom>
              <a:avLst/>
              <a:gdLst/>
              <a:ahLst/>
              <a:cxnLst/>
              <a:rect l="l" t="t" r="r" b="b"/>
              <a:pathLst>
                <a:path w="868" h="891" extrusionOk="0">
                  <a:moveTo>
                    <a:pt x="423" y="1"/>
                  </a:moveTo>
                  <a:cubicBezTo>
                    <a:pt x="186" y="1"/>
                    <a:pt x="1" y="209"/>
                    <a:pt x="1" y="446"/>
                  </a:cubicBezTo>
                  <a:cubicBezTo>
                    <a:pt x="1" y="676"/>
                    <a:pt x="186" y="890"/>
                    <a:pt x="423" y="890"/>
                  </a:cubicBezTo>
                  <a:cubicBezTo>
                    <a:pt x="682" y="890"/>
                    <a:pt x="868" y="676"/>
                    <a:pt x="868" y="446"/>
                  </a:cubicBezTo>
                  <a:cubicBezTo>
                    <a:pt x="868" y="209"/>
                    <a:pt x="682" y="1"/>
                    <a:pt x="423" y="1"/>
                  </a:cubicBezTo>
                  <a:close/>
                </a:path>
              </a:pathLst>
            </a:custGeom>
            <a:solidFill>
              <a:srgbClr val="57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4"/>
            <p:cNvSpPr/>
            <p:nvPr/>
          </p:nvSpPr>
          <p:spPr>
            <a:xfrm>
              <a:off x="-438241" y="2681764"/>
              <a:ext cx="1415725" cy="70315"/>
            </a:xfrm>
            <a:custGeom>
              <a:avLst/>
              <a:gdLst/>
              <a:ahLst/>
              <a:cxnLst/>
              <a:rect l="l" t="t" r="r" b="b"/>
              <a:pathLst>
                <a:path w="5698" h="283" extrusionOk="0">
                  <a:moveTo>
                    <a:pt x="1" y="1"/>
                  </a:moveTo>
                  <a:lnTo>
                    <a:pt x="1" y="282"/>
                  </a:lnTo>
                  <a:lnTo>
                    <a:pt x="5697" y="282"/>
                  </a:lnTo>
                  <a:lnTo>
                    <a:pt x="56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4"/>
            <p:cNvSpPr/>
            <p:nvPr/>
          </p:nvSpPr>
          <p:spPr>
            <a:xfrm>
              <a:off x="-607446" y="2744658"/>
              <a:ext cx="1759594" cy="162494"/>
            </a:xfrm>
            <a:custGeom>
              <a:avLst/>
              <a:gdLst/>
              <a:ahLst/>
              <a:cxnLst/>
              <a:rect l="l" t="t" r="r" b="b"/>
              <a:pathLst>
                <a:path w="7082" h="654" extrusionOk="0">
                  <a:moveTo>
                    <a:pt x="541" y="0"/>
                  </a:moveTo>
                  <a:cubicBezTo>
                    <a:pt x="259" y="0"/>
                    <a:pt x="0" y="253"/>
                    <a:pt x="0" y="563"/>
                  </a:cubicBezTo>
                  <a:lnTo>
                    <a:pt x="0" y="653"/>
                  </a:lnTo>
                  <a:lnTo>
                    <a:pt x="7082" y="653"/>
                  </a:lnTo>
                  <a:lnTo>
                    <a:pt x="7082" y="563"/>
                  </a:lnTo>
                  <a:cubicBezTo>
                    <a:pt x="7082" y="253"/>
                    <a:pt x="6823" y="0"/>
                    <a:pt x="6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4"/>
            <p:cNvSpPr/>
            <p:nvPr/>
          </p:nvSpPr>
          <p:spPr>
            <a:xfrm>
              <a:off x="-200461" y="2143124"/>
              <a:ext cx="623883" cy="64600"/>
            </a:xfrm>
            <a:custGeom>
              <a:avLst/>
              <a:gdLst/>
              <a:ahLst/>
              <a:cxnLst/>
              <a:rect l="l" t="t" r="r" b="b"/>
              <a:pathLst>
                <a:path w="2511" h="260" extrusionOk="0">
                  <a:moveTo>
                    <a:pt x="0" y="1"/>
                  </a:moveTo>
                  <a:lnTo>
                    <a:pt x="0" y="260"/>
                  </a:lnTo>
                  <a:lnTo>
                    <a:pt x="2511" y="260"/>
                  </a:lnTo>
                  <a:lnTo>
                    <a:pt x="2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4"/>
            <p:cNvSpPr/>
            <p:nvPr/>
          </p:nvSpPr>
          <p:spPr>
            <a:xfrm>
              <a:off x="161800" y="1281696"/>
              <a:ext cx="145598" cy="140133"/>
            </a:xfrm>
            <a:custGeom>
              <a:avLst/>
              <a:gdLst/>
              <a:ahLst/>
              <a:cxnLst/>
              <a:rect l="l" t="t" r="r" b="b"/>
              <a:pathLst>
                <a:path w="586" h="564" extrusionOk="0">
                  <a:moveTo>
                    <a:pt x="282" y="0"/>
                  </a:moveTo>
                  <a:cubicBezTo>
                    <a:pt x="141" y="0"/>
                    <a:pt x="0" y="118"/>
                    <a:pt x="0" y="282"/>
                  </a:cubicBezTo>
                  <a:cubicBezTo>
                    <a:pt x="0" y="445"/>
                    <a:pt x="141" y="563"/>
                    <a:pt x="282" y="563"/>
                  </a:cubicBezTo>
                  <a:cubicBezTo>
                    <a:pt x="445" y="563"/>
                    <a:pt x="586" y="445"/>
                    <a:pt x="586" y="282"/>
                  </a:cubicBezTo>
                  <a:cubicBezTo>
                    <a:pt x="586" y="118"/>
                    <a:pt x="445"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4"/>
            <p:cNvSpPr/>
            <p:nvPr/>
          </p:nvSpPr>
          <p:spPr>
            <a:xfrm>
              <a:off x="149128" y="1269025"/>
              <a:ext cx="169450" cy="163985"/>
            </a:xfrm>
            <a:custGeom>
              <a:avLst/>
              <a:gdLst/>
              <a:ahLst/>
              <a:cxnLst/>
              <a:rect l="l" t="t" r="r" b="b"/>
              <a:pathLst>
                <a:path w="682" h="660" extrusionOk="0">
                  <a:moveTo>
                    <a:pt x="333" y="96"/>
                  </a:moveTo>
                  <a:cubicBezTo>
                    <a:pt x="474" y="96"/>
                    <a:pt x="592" y="192"/>
                    <a:pt x="592" y="333"/>
                  </a:cubicBezTo>
                  <a:cubicBezTo>
                    <a:pt x="592" y="473"/>
                    <a:pt x="474" y="563"/>
                    <a:pt x="333" y="563"/>
                  </a:cubicBezTo>
                  <a:cubicBezTo>
                    <a:pt x="215" y="563"/>
                    <a:pt x="96" y="473"/>
                    <a:pt x="96" y="333"/>
                  </a:cubicBezTo>
                  <a:cubicBezTo>
                    <a:pt x="96" y="192"/>
                    <a:pt x="215" y="96"/>
                    <a:pt x="333" y="96"/>
                  </a:cubicBezTo>
                  <a:close/>
                  <a:moveTo>
                    <a:pt x="333" y="1"/>
                  </a:moveTo>
                  <a:cubicBezTo>
                    <a:pt x="141" y="1"/>
                    <a:pt x="1" y="141"/>
                    <a:pt x="1" y="333"/>
                  </a:cubicBezTo>
                  <a:cubicBezTo>
                    <a:pt x="1" y="518"/>
                    <a:pt x="141" y="659"/>
                    <a:pt x="333" y="659"/>
                  </a:cubicBezTo>
                  <a:cubicBezTo>
                    <a:pt x="519" y="659"/>
                    <a:pt x="682" y="518"/>
                    <a:pt x="682" y="333"/>
                  </a:cubicBezTo>
                  <a:cubicBezTo>
                    <a:pt x="682" y="141"/>
                    <a:pt x="519"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4"/>
            <p:cNvSpPr/>
            <p:nvPr/>
          </p:nvSpPr>
          <p:spPr>
            <a:xfrm>
              <a:off x="97448" y="2185115"/>
              <a:ext cx="93918" cy="162494"/>
            </a:xfrm>
            <a:custGeom>
              <a:avLst/>
              <a:gdLst/>
              <a:ahLst/>
              <a:cxnLst/>
              <a:rect l="l" t="t" r="r" b="b"/>
              <a:pathLst>
                <a:path w="378" h="654" extrusionOk="0">
                  <a:moveTo>
                    <a:pt x="0" y="0"/>
                  </a:moveTo>
                  <a:lnTo>
                    <a:pt x="0" y="653"/>
                  </a:lnTo>
                  <a:lnTo>
                    <a:pt x="378" y="653"/>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24"/>
          <p:cNvGrpSpPr/>
          <p:nvPr/>
        </p:nvGrpSpPr>
        <p:grpSpPr>
          <a:xfrm flipH="1">
            <a:off x="-308753" y="-413673"/>
            <a:ext cx="9766557" cy="3041643"/>
            <a:chOff x="-308753" y="-413673"/>
            <a:chExt cx="9766557" cy="3041643"/>
          </a:xfrm>
        </p:grpSpPr>
        <p:grpSp>
          <p:nvGrpSpPr>
            <p:cNvPr id="1065" name="Google Shape;1065;p24"/>
            <p:cNvGrpSpPr/>
            <p:nvPr/>
          </p:nvGrpSpPr>
          <p:grpSpPr>
            <a:xfrm rot="5400000" flipH="1">
              <a:off x="6329259" y="-901188"/>
              <a:ext cx="2641030" cy="3616059"/>
              <a:chOff x="6862292" y="-725958"/>
              <a:chExt cx="2641030" cy="3616059"/>
            </a:xfrm>
          </p:grpSpPr>
          <p:grpSp>
            <p:nvGrpSpPr>
              <p:cNvPr id="1066" name="Google Shape;1066;p24"/>
              <p:cNvGrpSpPr/>
              <p:nvPr/>
            </p:nvGrpSpPr>
            <p:grpSpPr>
              <a:xfrm>
                <a:off x="8429598" y="1233694"/>
                <a:ext cx="1003761" cy="1656408"/>
                <a:chOff x="8429598" y="1233694"/>
                <a:chExt cx="1003761" cy="1656408"/>
              </a:xfrm>
            </p:grpSpPr>
            <p:sp>
              <p:nvSpPr>
                <p:cNvPr id="1067" name="Google Shape;1067;p24"/>
                <p:cNvSpPr/>
                <p:nvPr/>
              </p:nvSpPr>
              <p:spPr>
                <a:xfrm rot="4358113" flipH="1">
                  <a:off x="8356472" y="1978654"/>
                  <a:ext cx="1002725" cy="583814"/>
                </a:xfrm>
                <a:custGeom>
                  <a:avLst/>
                  <a:gdLst/>
                  <a:ahLst/>
                  <a:cxnLst/>
                  <a:rect l="l" t="t" r="r" b="b"/>
                  <a:pathLst>
                    <a:path w="11681" h="6801" extrusionOk="0">
                      <a:moveTo>
                        <a:pt x="11636" y="1"/>
                      </a:moveTo>
                      <a:lnTo>
                        <a:pt x="6463" y="2388"/>
                      </a:lnTo>
                      <a:lnTo>
                        <a:pt x="6463" y="2388"/>
                      </a:lnTo>
                      <a:cubicBezTo>
                        <a:pt x="6334" y="2331"/>
                        <a:pt x="5136" y="1798"/>
                        <a:pt x="3919" y="1245"/>
                      </a:cubicBezTo>
                      <a:lnTo>
                        <a:pt x="2112" y="468"/>
                      </a:lnTo>
                      <a:cubicBezTo>
                        <a:pt x="1858" y="355"/>
                        <a:pt x="1644" y="260"/>
                        <a:pt x="1481" y="215"/>
                      </a:cubicBezTo>
                      <a:cubicBezTo>
                        <a:pt x="1408" y="164"/>
                        <a:pt x="1341" y="141"/>
                        <a:pt x="1295" y="119"/>
                      </a:cubicBezTo>
                      <a:lnTo>
                        <a:pt x="1222" y="119"/>
                      </a:lnTo>
                      <a:cubicBezTo>
                        <a:pt x="1200" y="96"/>
                        <a:pt x="1200" y="96"/>
                        <a:pt x="1177" y="96"/>
                      </a:cubicBezTo>
                      <a:lnTo>
                        <a:pt x="1155" y="96"/>
                      </a:lnTo>
                      <a:cubicBezTo>
                        <a:pt x="1155" y="119"/>
                        <a:pt x="1127" y="119"/>
                        <a:pt x="1127" y="119"/>
                      </a:cubicBezTo>
                      <a:lnTo>
                        <a:pt x="1127" y="141"/>
                      </a:lnTo>
                      <a:lnTo>
                        <a:pt x="1127" y="186"/>
                      </a:lnTo>
                      <a:cubicBezTo>
                        <a:pt x="1082" y="423"/>
                        <a:pt x="800" y="2089"/>
                        <a:pt x="541" y="3682"/>
                      </a:cubicBezTo>
                      <a:cubicBezTo>
                        <a:pt x="400" y="4481"/>
                        <a:pt x="260" y="5253"/>
                        <a:pt x="170" y="5844"/>
                      </a:cubicBezTo>
                      <a:cubicBezTo>
                        <a:pt x="119" y="6125"/>
                        <a:pt x="74" y="6356"/>
                        <a:pt x="51" y="6547"/>
                      </a:cubicBezTo>
                      <a:cubicBezTo>
                        <a:pt x="1" y="6710"/>
                        <a:pt x="1" y="6801"/>
                        <a:pt x="1" y="6801"/>
                      </a:cubicBezTo>
                      <a:lnTo>
                        <a:pt x="97" y="6801"/>
                      </a:lnTo>
                      <a:cubicBezTo>
                        <a:pt x="97" y="6801"/>
                        <a:pt x="378" y="5185"/>
                        <a:pt x="659" y="3519"/>
                      </a:cubicBezTo>
                      <a:cubicBezTo>
                        <a:pt x="800" y="2697"/>
                        <a:pt x="941" y="1875"/>
                        <a:pt x="1037" y="1245"/>
                      </a:cubicBezTo>
                      <a:cubicBezTo>
                        <a:pt x="1082" y="918"/>
                        <a:pt x="1127" y="659"/>
                        <a:pt x="1177" y="468"/>
                      </a:cubicBezTo>
                      <a:cubicBezTo>
                        <a:pt x="1177" y="378"/>
                        <a:pt x="1200" y="305"/>
                        <a:pt x="1200" y="260"/>
                      </a:cubicBezTo>
                      <a:cubicBezTo>
                        <a:pt x="1200" y="226"/>
                        <a:pt x="1200" y="218"/>
                        <a:pt x="1209" y="204"/>
                      </a:cubicBezTo>
                      <a:lnTo>
                        <a:pt x="1209" y="204"/>
                      </a:lnTo>
                      <a:lnTo>
                        <a:pt x="1267" y="237"/>
                      </a:lnTo>
                      <a:cubicBezTo>
                        <a:pt x="1459" y="282"/>
                        <a:pt x="1881" y="468"/>
                        <a:pt x="2421" y="682"/>
                      </a:cubicBezTo>
                      <a:cubicBezTo>
                        <a:pt x="3192" y="1031"/>
                        <a:pt x="4200" y="1481"/>
                        <a:pt x="5022" y="1830"/>
                      </a:cubicBezTo>
                      <a:cubicBezTo>
                        <a:pt x="5422" y="2016"/>
                        <a:pt x="5771" y="2185"/>
                        <a:pt x="6029" y="2297"/>
                      </a:cubicBezTo>
                      <a:cubicBezTo>
                        <a:pt x="6288" y="2416"/>
                        <a:pt x="6452" y="2489"/>
                        <a:pt x="6452" y="2489"/>
                      </a:cubicBezTo>
                      <a:lnTo>
                        <a:pt x="6474" y="2489"/>
                      </a:lnTo>
                      <a:lnTo>
                        <a:pt x="11681" y="96"/>
                      </a:lnTo>
                      <a:lnTo>
                        <a:pt x="11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4"/>
                <p:cNvSpPr/>
                <p:nvPr/>
              </p:nvSpPr>
              <p:spPr>
                <a:xfrm rot="4358113" flipH="1">
                  <a:off x="9103625" y="2441187"/>
                  <a:ext cx="261991" cy="261991"/>
                </a:xfrm>
                <a:custGeom>
                  <a:avLst/>
                  <a:gdLst/>
                  <a:ahLst/>
                  <a:cxnLst/>
                  <a:rect l="l" t="t" r="r" b="b"/>
                  <a:pathLst>
                    <a:path w="3052" h="3052" extrusionOk="0">
                      <a:moveTo>
                        <a:pt x="1526" y="0"/>
                      </a:moveTo>
                      <a:cubicBezTo>
                        <a:pt x="682" y="0"/>
                        <a:pt x="1" y="681"/>
                        <a:pt x="1" y="1526"/>
                      </a:cubicBezTo>
                      <a:cubicBezTo>
                        <a:pt x="1" y="2370"/>
                        <a:pt x="682" y="3051"/>
                        <a:pt x="1526" y="3051"/>
                      </a:cubicBezTo>
                      <a:cubicBezTo>
                        <a:pt x="2371" y="3051"/>
                        <a:pt x="3052" y="2370"/>
                        <a:pt x="3052" y="1526"/>
                      </a:cubicBezTo>
                      <a:cubicBezTo>
                        <a:pt x="3052" y="681"/>
                        <a:pt x="2371"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4"/>
                <p:cNvSpPr/>
                <p:nvPr/>
              </p:nvSpPr>
              <p:spPr>
                <a:xfrm rot="4358113" flipH="1">
                  <a:off x="8844712" y="2141251"/>
                  <a:ext cx="136833" cy="134858"/>
                </a:xfrm>
                <a:custGeom>
                  <a:avLst/>
                  <a:gdLst/>
                  <a:ahLst/>
                  <a:cxnLst/>
                  <a:rect l="l" t="t" r="r" b="b"/>
                  <a:pathLst>
                    <a:path w="1594" h="1571" extrusionOk="0">
                      <a:moveTo>
                        <a:pt x="794" y="0"/>
                      </a:moveTo>
                      <a:cubicBezTo>
                        <a:pt x="350" y="0"/>
                        <a:pt x="1" y="349"/>
                        <a:pt x="1" y="771"/>
                      </a:cubicBezTo>
                      <a:cubicBezTo>
                        <a:pt x="1" y="1216"/>
                        <a:pt x="350" y="1571"/>
                        <a:pt x="794" y="1571"/>
                      </a:cubicBezTo>
                      <a:cubicBezTo>
                        <a:pt x="1245" y="1571"/>
                        <a:pt x="1594" y="1216"/>
                        <a:pt x="1594" y="771"/>
                      </a:cubicBezTo>
                      <a:cubicBezTo>
                        <a:pt x="1594" y="349"/>
                        <a:pt x="1245" y="0"/>
                        <a:pt x="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rot="4358113" flipH="1">
                  <a:off x="8872462" y="1606689"/>
                  <a:ext cx="227654" cy="227654"/>
                </a:xfrm>
                <a:custGeom>
                  <a:avLst/>
                  <a:gdLst/>
                  <a:ahLst/>
                  <a:cxnLst/>
                  <a:rect l="l" t="t" r="r" b="b"/>
                  <a:pathLst>
                    <a:path w="2652" h="2652" extrusionOk="0">
                      <a:moveTo>
                        <a:pt x="1312" y="0"/>
                      </a:moveTo>
                      <a:cubicBezTo>
                        <a:pt x="586" y="0"/>
                        <a:pt x="1" y="586"/>
                        <a:pt x="1" y="1312"/>
                      </a:cubicBezTo>
                      <a:cubicBezTo>
                        <a:pt x="1" y="2043"/>
                        <a:pt x="586" y="2651"/>
                        <a:pt x="1312" y="2651"/>
                      </a:cubicBezTo>
                      <a:cubicBezTo>
                        <a:pt x="2038" y="2651"/>
                        <a:pt x="2652" y="2043"/>
                        <a:pt x="2652" y="1312"/>
                      </a:cubicBezTo>
                      <a:cubicBezTo>
                        <a:pt x="2652" y="586"/>
                        <a:pt x="2038" y="0"/>
                        <a:pt x="13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rot="4358113" flipH="1">
                  <a:off x="8681578" y="2788281"/>
                  <a:ext cx="90392" cy="90392"/>
                </a:xfrm>
                <a:custGeom>
                  <a:avLst/>
                  <a:gdLst/>
                  <a:ahLst/>
                  <a:cxnLst/>
                  <a:rect l="l" t="t" r="r" b="b"/>
                  <a:pathLst>
                    <a:path w="1053" h="1053" extrusionOk="0">
                      <a:moveTo>
                        <a:pt x="540" y="0"/>
                      </a:moveTo>
                      <a:cubicBezTo>
                        <a:pt x="237" y="0"/>
                        <a:pt x="0" y="231"/>
                        <a:pt x="0" y="513"/>
                      </a:cubicBezTo>
                      <a:cubicBezTo>
                        <a:pt x="0" y="822"/>
                        <a:pt x="237" y="1053"/>
                        <a:pt x="540" y="1053"/>
                      </a:cubicBezTo>
                      <a:cubicBezTo>
                        <a:pt x="822" y="1053"/>
                        <a:pt x="1053" y="822"/>
                        <a:pt x="1053" y="513"/>
                      </a:cubicBezTo>
                      <a:cubicBezTo>
                        <a:pt x="1053" y="231"/>
                        <a:pt x="822" y="0"/>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flipH="1">
                  <a:off x="8698267" y="1286318"/>
                  <a:ext cx="640318" cy="231610"/>
                </a:xfrm>
                <a:custGeom>
                  <a:avLst/>
                  <a:gdLst/>
                  <a:ahLst/>
                  <a:cxnLst/>
                  <a:rect l="l" t="t" r="r" b="b"/>
                  <a:pathLst>
                    <a:path w="7459" h="2698" extrusionOk="0">
                      <a:moveTo>
                        <a:pt x="3636" y="1"/>
                      </a:moveTo>
                      <a:lnTo>
                        <a:pt x="0" y="2607"/>
                      </a:lnTo>
                      <a:lnTo>
                        <a:pt x="51" y="2697"/>
                      </a:lnTo>
                      <a:lnTo>
                        <a:pt x="3659" y="96"/>
                      </a:lnTo>
                      <a:lnTo>
                        <a:pt x="7436" y="845"/>
                      </a:lnTo>
                      <a:lnTo>
                        <a:pt x="7459" y="755"/>
                      </a:lnTo>
                      <a:lnTo>
                        <a:pt x="3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flipH="1">
                  <a:off x="9239950" y="1428566"/>
                  <a:ext cx="193409" cy="171089"/>
                </a:xfrm>
                <a:custGeom>
                  <a:avLst/>
                  <a:gdLst/>
                  <a:ahLst/>
                  <a:cxnLst/>
                  <a:rect l="l" t="t" r="r" b="b"/>
                  <a:pathLst>
                    <a:path w="2253" h="1993" extrusionOk="0">
                      <a:moveTo>
                        <a:pt x="1132" y="1"/>
                      </a:moveTo>
                      <a:cubicBezTo>
                        <a:pt x="756" y="1"/>
                        <a:pt x="390" y="216"/>
                        <a:pt x="215" y="595"/>
                      </a:cubicBezTo>
                      <a:cubicBezTo>
                        <a:pt x="1" y="1091"/>
                        <a:pt x="237" y="1676"/>
                        <a:pt x="733" y="1913"/>
                      </a:cubicBezTo>
                      <a:cubicBezTo>
                        <a:pt x="859" y="1966"/>
                        <a:pt x="992" y="1992"/>
                        <a:pt x="1124" y="1992"/>
                      </a:cubicBezTo>
                      <a:cubicBezTo>
                        <a:pt x="1502" y="1992"/>
                        <a:pt x="1869" y="1779"/>
                        <a:pt x="2044" y="1395"/>
                      </a:cubicBezTo>
                      <a:cubicBezTo>
                        <a:pt x="2252" y="899"/>
                        <a:pt x="2044" y="314"/>
                        <a:pt x="1526" y="83"/>
                      </a:cubicBezTo>
                      <a:cubicBezTo>
                        <a:pt x="1399" y="27"/>
                        <a:pt x="1265"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flipH="1">
                  <a:off x="8621426" y="1286232"/>
                  <a:ext cx="155208" cy="136494"/>
                </a:xfrm>
                <a:custGeom>
                  <a:avLst/>
                  <a:gdLst/>
                  <a:ahLst/>
                  <a:cxnLst/>
                  <a:rect l="l" t="t" r="r" b="b"/>
                  <a:pathLst>
                    <a:path w="1808" h="1590" extrusionOk="0">
                      <a:moveTo>
                        <a:pt x="892" y="0"/>
                      </a:moveTo>
                      <a:cubicBezTo>
                        <a:pt x="591" y="0"/>
                        <a:pt x="300" y="181"/>
                        <a:pt x="164" y="475"/>
                      </a:cubicBezTo>
                      <a:cubicBezTo>
                        <a:pt x="1" y="869"/>
                        <a:pt x="164" y="1341"/>
                        <a:pt x="564" y="1527"/>
                      </a:cubicBezTo>
                      <a:cubicBezTo>
                        <a:pt x="673" y="1570"/>
                        <a:pt x="785" y="1590"/>
                        <a:pt x="895" y="1590"/>
                      </a:cubicBezTo>
                      <a:cubicBezTo>
                        <a:pt x="1208" y="1590"/>
                        <a:pt x="1495" y="1424"/>
                        <a:pt x="1616" y="1128"/>
                      </a:cubicBezTo>
                      <a:cubicBezTo>
                        <a:pt x="1808" y="705"/>
                        <a:pt x="1616" y="238"/>
                        <a:pt x="1216" y="75"/>
                      </a:cubicBezTo>
                      <a:cubicBezTo>
                        <a:pt x="1112" y="24"/>
                        <a:pt x="1001" y="0"/>
                        <a:pt x="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flipH="1">
                  <a:off x="8962064" y="1233694"/>
                  <a:ext cx="128682" cy="113916"/>
                </a:xfrm>
                <a:custGeom>
                  <a:avLst/>
                  <a:gdLst/>
                  <a:ahLst/>
                  <a:cxnLst/>
                  <a:rect l="l" t="t" r="r" b="b"/>
                  <a:pathLst>
                    <a:path w="1499" h="1327" extrusionOk="0">
                      <a:moveTo>
                        <a:pt x="773" y="0"/>
                      </a:moveTo>
                      <a:cubicBezTo>
                        <a:pt x="510" y="0"/>
                        <a:pt x="265" y="155"/>
                        <a:pt x="142" y="405"/>
                      </a:cubicBezTo>
                      <a:cubicBezTo>
                        <a:pt x="1" y="732"/>
                        <a:pt x="164" y="1132"/>
                        <a:pt x="491" y="1272"/>
                      </a:cubicBezTo>
                      <a:cubicBezTo>
                        <a:pt x="577" y="1309"/>
                        <a:pt x="669" y="1327"/>
                        <a:pt x="758" y="1327"/>
                      </a:cubicBezTo>
                      <a:cubicBezTo>
                        <a:pt x="1011" y="1327"/>
                        <a:pt x="1253" y="1187"/>
                        <a:pt x="1357" y="946"/>
                      </a:cubicBezTo>
                      <a:cubicBezTo>
                        <a:pt x="1498" y="591"/>
                        <a:pt x="1357" y="214"/>
                        <a:pt x="1031" y="51"/>
                      </a:cubicBezTo>
                      <a:cubicBezTo>
                        <a:pt x="945" y="16"/>
                        <a:pt x="858" y="0"/>
                        <a:pt x="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6862292" y="-671374"/>
                <a:ext cx="1297951" cy="1088596"/>
                <a:chOff x="6862292" y="-671374"/>
                <a:chExt cx="1297951" cy="1088596"/>
              </a:xfrm>
            </p:grpSpPr>
            <p:sp>
              <p:nvSpPr>
                <p:cNvPr id="1077" name="Google Shape;1077;p24"/>
                <p:cNvSpPr/>
                <p:nvPr/>
              </p:nvSpPr>
              <p:spPr>
                <a:xfrm rot="-2342776" flipH="1">
                  <a:off x="6983172" y="-290642"/>
                  <a:ext cx="1049191" cy="424844"/>
                </a:xfrm>
                <a:custGeom>
                  <a:avLst/>
                  <a:gdLst/>
                  <a:ahLst/>
                  <a:cxnLst/>
                  <a:rect l="l" t="t" r="r" b="b"/>
                  <a:pathLst>
                    <a:path w="12222" h="4949" extrusionOk="0">
                      <a:moveTo>
                        <a:pt x="4763" y="0"/>
                      </a:moveTo>
                      <a:lnTo>
                        <a:pt x="1" y="4881"/>
                      </a:lnTo>
                      <a:lnTo>
                        <a:pt x="46" y="4948"/>
                      </a:lnTo>
                      <a:lnTo>
                        <a:pt x="4808" y="96"/>
                      </a:lnTo>
                      <a:lnTo>
                        <a:pt x="12221" y="96"/>
                      </a:lnTo>
                      <a:lnTo>
                        <a:pt x="12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rot="-2342776" flipH="1">
                  <a:off x="7432216" y="-478474"/>
                  <a:ext cx="491545" cy="78805"/>
                </a:xfrm>
                <a:custGeom>
                  <a:avLst/>
                  <a:gdLst/>
                  <a:ahLst/>
                  <a:cxnLst/>
                  <a:rect l="l" t="t" r="r" b="b"/>
                  <a:pathLst>
                    <a:path w="5726" h="918" extrusionOk="0">
                      <a:moveTo>
                        <a:pt x="5725" y="0"/>
                      </a:moveTo>
                      <a:lnTo>
                        <a:pt x="1" y="822"/>
                      </a:lnTo>
                      <a:lnTo>
                        <a:pt x="23" y="918"/>
                      </a:lnTo>
                      <a:lnTo>
                        <a:pt x="5725" y="96"/>
                      </a:lnTo>
                      <a:lnTo>
                        <a:pt x="5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rot="-2342776" flipH="1">
                  <a:off x="7812948" y="-638987"/>
                  <a:ext cx="155207" cy="147738"/>
                </a:xfrm>
                <a:custGeom>
                  <a:avLst/>
                  <a:gdLst/>
                  <a:ahLst/>
                  <a:cxnLst/>
                  <a:rect l="l" t="t" r="r" b="b"/>
                  <a:pathLst>
                    <a:path w="1808" h="1721" extrusionOk="0">
                      <a:moveTo>
                        <a:pt x="903" y="1"/>
                      </a:moveTo>
                      <a:cubicBezTo>
                        <a:pt x="876" y="1"/>
                        <a:pt x="849" y="2"/>
                        <a:pt x="822" y="5"/>
                      </a:cubicBezTo>
                      <a:cubicBezTo>
                        <a:pt x="349" y="56"/>
                        <a:pt x="0" y="450"/>
                        <a:pt x="45" y="945"/>
                      </a:cubicBezTo>
                      <a:cubicBezTo>
                        <a:pt x="93" y="1382"/>
                        <a:pt x="441" y="1721"/>
                        <a:pt x="892" y="1721"/>
                      </a:cubicBezTo>
                      <a:cubicBezTo>
                        <a:pt x="922" y="1721"/>
                        <a:pt x="954" y="1719"/>
                        <a:pt x="985" y="1716"/>
                      </a:cubicBezTo>
                      <a:cubicBezTo>
                        <a:pt x="1453" y="1671"/>
                        <a:pt x="1807" y="1249"/>
                        <a:pt x="1756" y="782"/>
                      </a:cubicBezTo>
                      <a:cubicBezTo>
                        <a:pt x="1714" y="336"/>
                        <a:pt x="1337" y="1"/>
                        <a:pt x="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rot="-2342776" flipH="1">
                  <a:off x="7333948" y="-437115"/>
                  <a:ext cx="261997" cy="250837"/>
                </a:xfrm>
                <a:custGeom>
                  <a:avLst/>
                  <a:gdLst/>
                  <a:ahLst/>
                  <a:cxnLst/>
                  <a:rect l="l" t="t" r="r" b="b"/>
                  <a:pathLst>
                    <a:path w="3052" h="2922" extrusionOk="0">
                      <a:moveTo>
                        <a:pt x="1514" y="1"/>
                      </a:moveTo>
                      <a:cubicBezTo>
                        <a:pt x="1472" y="1"/>
                        <a:pt x="1429" y="3"/>
                        <a:pt x="1386" y="6"/>
                      </a:cubicBezTo>
                      <a:cubicBezTo>
                        <a:pt x="586" y="79"/>
                        <a:pt x="1" y="783"/>
                        <a:pt x="74" y="1577"/>
                      </a:cubicBezTo>
                      <a:cubicBezTo>
                        <a:pt x="138" y="2355"/>
                        <a:pt x="773" y="2922"/>
                        <a:pt x="1519" y="2922"/>
                      </a:cubicBezTo>
                      <a:cubicBezTo>
                        <a:pt x="1561" y="2922"/>
                        <a:pt x="1602" y="2920"/>
                        <a:pt x="1645" y="2916"/>
                      </a:cubicBezTo>
                      <a:cubicBezTo>
                        <a:pt x="2438" y="2843"/>
                        <a:pt x="3052" y="2139"/>
                        <a:pt x="2979" y="1346"/>
                      </a:cubicBezTo>
                      <a:cubicBezTo>
                        <a:pt x="2915" y="567"/>
                        <a:pt x="22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rot="-2342776" flipH="1">
                  <a:off x="6891600" y="17653"/>
                  <a:ext cx="155207" cy="148082"/>
                </a:xfrm>
                <a:custGeom>
                  <a:avLst/>
                  <a:gdLst/>
                  <a:ahLst/>
                  <a:cxnLst/>
                  <a:rect l="l" t="t" r="r" b="b"/>
                  <a:pathLst>
                    <a:path w="1808" h="1725" extrusionOk="0">
                      <a:moveTo>
                        <a:pt x="903" y="0"/>
                      </a:moveTo>
                      <a:cubicBezTo>
                        <a:pt x="876" y="0"/>
                        <a:pt x="849" y="1"/>
                        <a:pt x="822" y="4"/>
                      </a:cubicBezTo>
                      <a:cubicBezTo>
                        <a:pt x="355" y="55"/>
                        <a:pt x="0" y="454"/>
                        <a:pt x="51" y="944"/>
                      </a:cubicBezTo>
                      <a:cubicBezTo>
                        <a:pt x="72" y="1384"/>
                        <a:pt x="448" y="1725"/>
                        <a:pt x="883" y="1725"/>
                      </a:cubicBezTo>
                      <a:cubicBezTo>
                        <a:pt x="909" y="1725"/>
                        <a:pt x="936" y="1723"/>
                        <a:pt x="963" y="1721"/>
                      </a:cubicBezTo>
                      <a:cubicBezTo>
                        <a:pt x="1458" y="1670"/>
                        <a:pt x="1807" y="1248"/>
                        <a:pt x="1762" y="781"/>
                      </a:cubicBezTo>
                      <a:cubicBezTo>
                        <a:pt x="1720" y="341"/>
                        <a:pt x="1342" y="0"/>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rot="-2342776" flipH="1">
                  <a:off x="7962944" y="-324817"/>
                  <a:ext cx="165336" cy="160100"/>
                </a:xfrm>
                <a:custGeom>
                  <a:avLst/>
                  <a:gdLst/>
                  <a:ahLst/>
                  <a:cxnLst/>
                  <a:rect l="l" t="t" r="r" b="b"/>
                  <a:pathLst>
                    <a:path w="1926" h="1865" extrusionOk="0">
                      <a:moveTo>
                        <a:pt x="975" y="0"/>
                      </a:moveTo>
                      <a:cubicBezTo>
                        <a:pt x="949" y="0"/>
                        <a:pt x="922" y="1"/>
                        <a:pt x="896" y="4"/>
                      </a:cubicBezTo>
                      <a:cubicBezTo>
                        <a:pt x="378" y="54"/>
                        <a:pt x="1" y="499"/>
                        <a:pt x="51" y="1017"/>
                      </a:cubicBezTo>
                      <a:cubicBezTo>
                        <a:pt x="94" y="1501"/>
                        <a:pt x="494" y="1865"/>
                        <a:pt x="956" y="1865"/>
                      </a:cubicBezTo>
                      <a:cubicBezTo>
                        <a:pt x="983" y="1865"/>
                        <a:pt x="1009" y="1864"/>
                        <a:pt x="1036" y="1861"/>
                      </a:cubicBezTo>
                      <a:cubicBezTo>
                        <a:pt x="1549" y="1811"/>
                        <a:pt x="1926" y="1366"/>
                        <a:pt x="1881" y="848"/>
                      </a:cubicBezTo>
                      <a:cubicBezTo>
                        <a:pt x="1833" y="364"/>
                        <a:pt x="1433" y="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24"/>
              <p:cNvGrpSpPr/>
              <p:nvPr/>
            </p:nvGrpSpPr>
            <p:grpSpPr>
              <a:xfrm>
                <a:off x="7966849" y="-725958"/>
                <a:ext cx="1536472" cy="1904375"/>
                <a:chOff x="7966849" y="-725958"/>
                <a:chExt cx="1536472" cy="1904375"/>
              </a:xfrm>
            </p:grpSpPr>
            <p:sp>
              <p:nvSpPr>
                <p:cNvPr id="1084" name="Google Shape;1084;p24"/>
                <p:cNvSpPr/>
                <p:nvPr/>
              </p:nvSpPr>
              <p:spPr>
                <a:xfrm flipH="1">
                  <a:off x="8059653" y="473278"/>
                  <a:ext cx="388620" cy="620488"/>
                </a:xfrm>
                <a:custGeom>
                  <a:avLst/>
                  <a:gdLst/>
                  <a:ahLst/>
                  <a:cxnLst/>
                  <a:rect l="l" t="t" r="r" b="b"/>
                  <a:pathLst>
                    <a:path w="4527" h="7228" extrusionOk="0">
                      <a:moveTo>
                        <a:pt x="4245" y="0"/>
                      </a:moveTo>
                      <a:lnTo>
                        <a:pt x="4431" y="6947"/>
                      </a:lnTo>
                      <a:lnTo>
                        <a:pt x="91" y="963"/>
                      </a:lnTo>
                      <a:lnTo>
                        <a:pt x="1" y="1036"/>
                      </a:lnTo>
                      <a:lnTo>
                        <a:pt x="4527" y="7228"/>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4"/>
                <p:cNvSpPr/>
                <p:nvPr/>
              </p:nvSpPr>
              <p:spPr>
                <a:xfrm flipH="1">
                  <a:off x="8063519" y="1002865"/>
                  <a:ext cx="574131" cy="82755"/>
                </a:xfrm>
                <a:custGeom>
                  <a:avLst/>
                  <a:gdLst/>
                  <a:ahLst/>
                  <a:cxnLst/>
                  <a:rect l="l" t="t" r="r" b="b"/>
                  <a:pathLst>
                    <a:path w="6688" h="964" extrusionOk="0">
                      <a:moveTo>
                        <a:pt x="0" y="1"/>
                      </a:moveTo>
                      <a:lnTo>
                        <a:pt x="0" y="96"/>
                      </a:lnTo>
                      <a:lnTo>
                        <a:pt x="6688" y="963"/>
                      </a:lnTo>
                      <a:lnTo>
                        <a:pt x="6688" y="8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4"/>
                <p:cNvSpPr/>
                <p:nvPr/>
              </p:nvSpPr>
              <p:spPr>
                <a:xfrm flipH="1">
                  <a:off x="7966849" y="985009"/>
                  <a:ext cx="193409" cy="193409"/>
                </a:xfrm>
                <a:custGeom>
                  <a:avLst/>
                  <a:gdLst/>
                  <a:ahLst/>
                  <a:cxnLst/>
                  <a:rect l="l" t="t" r="r" b="b"/>
                  <a:pathLst>
                    <a:path w="2253" h="2253" extrusionOk="0">
                      <a:moveTo>
                        <a:pt x="1127" y="0"/>
                      </a:moveTo>
                      <a:cubicBezTo>
                        <a:pt x="513" y="0"/>
                        <a:pt x="1" y="513"/>
                        <a:pt x="1" y="1126"/>
                      </a:cubicBezTo>
                      <a:cubicBezTo>
                        <a:pt x="1" y="1757"/>
                        <a:pt x="513" y="2252"/>
                        <a:pt x="1127" y="2252"/>
                      </a:cubicBezTo>
                      <a:cubicBezTo>
                        <a:pt x="1757" y="2252"/>
                        <a:pt x="2252" y="1757"/>
                        <a:pt x="2252" y="1126"/>
                      </a:cubicBezTo>
                      <a:cubicBezTo>
                        <a:pt x="2252" y="513"/>
                        <a:pt x="1757" y="0"/>
                        <a:pt x="1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flipH="1">
                  <a:off x="8404149" y="519635"/>
                  <a:ext cx="80351" cy="78892"/>
                </a:xfrm>
                <a:custGeom>
                  <a:avLst/>
                  <a:gdLst/>
                  <a:ahLst/>
                  <a:cxnLst/>
                  <a:rect l="l" t="t" r="r" b="b"/>
                  <a:pathLst>
                    <a:path w="936" h="919" extrusionOk="0">
                      <a:moveTo>
                        <a:pt x="468" y="1"/>
                      </a:moveTo>
                      <a:cubicBezTo>
                        <a:pt x="209" y="1"/>
                        <a:pt x="1" y="187"/>
                        <a:pt x="1" y="445"/>
                      </a:cubicBezTo>
                      <a:cubicBezTo>
                        <a:pt x="1" y="704"/>
                        <a:pt x="209" y="918"/>
                        <a:pt x="468" y="918"/>
                      </a:cubicBezTo>
                      <a:cubicBezTo>
                        <a:pt x="727" y="918"/>
                        <a:pt x="935" y="704"/>
                        <a:pt x="935" y="445"/>
                      </a:cubicBezTo>
                      <a:cubicBezTo>
                        <a:pt x="935" y="187"/>
                        <a:pt x="727"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flipH="1">
                  <a:off x="8506653" y="876241"/>
                  <a:ext cx="261999" cy="261570"/>
                </a:xfrm>
                <a:custGeom>
                  <a:avLst/>
                  <a:gdLst/>
                  <a:ahLst/>
                  <a:cxnLst/>
                  <a:rect l="l" t="t" r="r" b="b"/>
                  <a:pathLst>
                    <a:path w="3052" h="3047" extrusionOk="0">
                      <a:moveTo>
                        <a:pt x="1526" y="1"/>
                      </a:moveTo>
                      <a:cubicBezTo>
                        <a:pt x="682" y="1"/>
                        <a:pt x="1" y="676"/>
                        <a:pt x="1" y="1521"/>
                      </a:cubicBezTo>
                      <a:cubicBezTo>
                        <a:pt x="1" y="2365"/>
                        <a:pt x="682" y="3046"/>
                        <a:pt x="1526" y="3046"/>
                      </a:cubicBezTo>
                      <a:cubicBezTo>
                        <a:pt x="2371" y="3046"/>
                        <a:pt x="3052" y="2365"/>
                        <a:pt x="3052" y="1521"/>
                      </a:cubicBezTo>
                      <a:cubicBezTo>
                        <a:pt x="3052" y="676"/>
                        <a:pt x="2371" y="1"/>
                        <a:pt x="1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flipH="1">
                  <a:off x="8023421" y="417220"/>
                  <a:ext cx="112629" cy="112629"/>
                </a:xfrm>
                <a:custGeom>
                  <a:avLst/>
                  <a:gdLst/>
                  <a:ahLst/>
                  <a:cxnLst/>
                  <a:rect l="l" t="t" r="r" b="b"/>
                  <a:pathLst>
                    <a:path w="1312" h="1312" extrusionOk="0">
                      <a:moveTo>
                        <a:pt x="653" y="0"/>
                      </a:moveTo>
                      <a:cubicBezTo>
                        <a:pt x="282" y="0"/>
                        <a:pt x="0" y="282"/>
                        <a:pt x="0" y="653"/>
                      </a:cubicBezTo>
                      <a:cubicBezTo>
                        <a:pt x="0" y="1031"/>
                        <a:pt x="282" y="1312"/>
                        <a:pt x="653" y="1312"/>
                      </a:cubicBezTo>
                      <a:cubicBezTo>
                        <a:pt x="1008" y="1312"/>
                        <a:pt x="1312" y="1031"/>
                        <a:pt x="1312" y="653"/>
                      </a:cubicBezTo>
                      <a:cubicBezTo>
                        <a:pt x="1312" y="282"/>
                        <a:pt x="1008"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flipH="1">
                  <a:off x="9120537" y="-275917"/>
                  <a:ext cx="300200" cy="938458"/>
                </a:xfrm>
                <a:custGeom>
                  <a:avLst/>
                  <a:gdLst/>
                  <a:ahLst/>
                  <a:cxnLst/>
                  <a:rect l="l" t="t" r="r" b="b"/>
                  <a:pathLst>
                    <a:path w="3497" h="10932" extrusionOk="0">
                      <a:moveTo>
                        <a:pt x="91" y="0"/>
                      </a:moveTo>
                      <a:lnTo>
                        <a:pt x="1" y="23"/>
                      </a:lnTo>
                      <a:lnTo>
                        <a:pt x="2320" y="6429"/>
                      </a:lnTo>
                      <a:lnTo>
                        <a:pt x="3401" y="10932"/>
                      </a:lnTo>
                      <a:lnTo>
                        <a:pt x="3496" y="10904"/>
                      </a:lnTo>
                      <a:lnTo>
                        <a:pt x="2416" y="6400"/>
                      </a:ln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4"/>
                <p:cNvSpPr/>
                <p:nvPr/>
              </p:nvSpPr>
              <p:spPr>
                <a:xfrm flipH="1">
                  <a:off x="9116673" y="184391"/>
                  <a:ext cx="201564" cy="181991"/>
                </a:xfrm>
                <a:custGeom>
                  <a:avLst/>
                  <a:gdLst/>
                  <a:ahLst/>
                  <a:cxnLst/>
                  <a:rect l="l" t="t" r="r" b="b"/>
                  <a:pathLst>
                    <a:path w="2348" h="2120" extrusionOk="0">
                      <a:moveTo>
                        <a:pt x="1190" y="0"/>
                      </a:moveTo>
                      <a:cubicBezTo>
                        <a:pt x="1107" y="0"/>
                        <a:pt x="1023" y="10"/>
                        <a:pt x="940" y="31"/>
                      </a:cubicBezTo>
                      <a:cubicBezTo>
                        <a:pt x="377" y="149"/>
                        <a:pt x="0" y="712"/>
                        <a:pt x="141" y="1297"/>
                      </a:cubicBezTo>
                      <a:cubicBezTo>
                        <a:pt x="244" y="1787"/>
                        <a:pt x="700" y="2119"/>
                        <a:pt x="1188" y="2119"/>
                      </a:cubicBezTo>
                      <a:cubicBezTo>
                        <a:pt x="1261" y="2119"/>
                        <a:pt x="1334" y="2112"/>
                        <a:pt x="1407" y="2097"/>
                      </a:cubicBezTo>
                      <a:cubicBezTo>
                        <a:pt x="1970" y="1956"/>
                        <a:pt x="2347" y="1393"/>
                        <a:pt x="2207" y="830"/>
                      </a:cubicBezTo>
                      <a:cubicBezTo>
                        <a:pt x="2106" y="331"/>
                        <a:pt x="1666" y="0"/>
                        <a:pt x="1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4"/>
                <p:cNvSpPr/>
                <p:nvPr/>
              </p:nvSpPr>
              <p:spPr>
                <a:xfrm flipH="1">
                  <a:off x="9062588" y="604696"/>
                  <a:ext cx="124733" cy="113830"/>
                </a:xfrm>
                <a:custGeom>
                  <a:avLst/>
                  <a:gdLst/>
                  <a:ahLst/>
                  <a:cxnLst/>
                  <a:rect l="l" t="t" r="r" b="b"/>
                  <a:pathLst>
                    <a:path w="1453" h="1326" extrusionOk="0">
                      <a:moveTo>
                        <a:pt x="725" y="1"/>
                      </a:moveTo>
                      <a:cubicBezTo>
                        <a:pt x="679" y="1"/>
                        <a:pt x="632" y="6"/>
                        <a:pt x="586" y="15"/>
                      </a:cubicBezTo>
                      <a:cubicBezTo>
                        <a:pt x="237" y="111"/>
                        <a:pt x="1" y="460"/>
                        <a:pt x="96" y="814"/>
                      </a:cubicBezTo>
                      <a:cubicBezTo>
                        <a:pt x="154" y="1111"/>
                        <a:pt x="417" y="1326"/>
                        <a:pt x="709" y="1326"/>
                      </a:cubicBezTo>
                      <a:cubicBezTo>
                        <a:pt x="761" y="1326"/>
                        <a:pt x="814" y="1319"/>
                        <a:pt x="867" y="1304"/>
                      </a:cubicBezTo>
                      <a:cubicBezTo>
                        <a:pt x="1222" y="1237"/>
                        <a:pt x="1453" y="882"/>
                        <a:pt x="1385" y="533"/>
                      </a:cubicBezTo>
                      <a:cubicBezTo>
                        <a:pt x="1302" y="205"/>
                        <a:pt x="1028"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flipH="1">
                  <a:off x="9330258" y="-354381"/>
                  <a:ext cx="173064" cy="158985"/>
                </a:xfrm>
                <a:custGeom>
                  <a:avLst/>
                  <a:gdLst/>
                  <a:ahLst/>
                  <a:cxnLst/>
                  <a:rect l="l" t="t" r="r" b="b"/>
                  <a:pathLst>
                    <a:path w="2016" h="1852" extrusionOk="0">
                      <a:moveTo>
                        <a:pt x="1011" y="1"/>
                      </a:moveTo>
                      <a:cubicBezTo>
                        <a:pt x="941" y="1"/>
                        <a:pt x="871" y="8"/>
                        <a:pt x="799" y="25"/>
                      </a:cubicBezTo>
                      <a:cubicBezTo>
                        <a:pt x="304" y="137"/>
                        <a:pt x="0" y="633"/>
                        <a:pt x="118" y="1123"/>
                      </a:cubicBezTo>
                      <a:cubicBezTo>
                        <a:pt x="195" y="1565"/>
                        <a:pt x="585" y="1852"/>
                        <a:pt x="1006" y="1852"/>
                      </a:cubicBezTo>
                      <a:cubicBezTo>
                        <a:pt x="1077" y="1852"/>
                        <a:pt x="1150" y="1843"/>
                        <a:pt x="1222" y="1826"/>
                      </a:cubicBezTo>
                      <a:cubicBezTo>
                        <a:pt x="1711" y="1736"/>
                        <a:pt x="2015" y="1218"/>
                        <a:pt x="1925" y="729"/>
                      </a:cubicBezTo>
                      <a:cubicBezTo>
                        <a:pt x="1823" y="302"/>
                        <a:pt x="1442"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4"/>
                <p:cNvSpPr/>
                <p:nvPr/>
              </p:nvSpPr>
              <p:spPr>
                <a:xfrm rot="3361492" flipH="1">
                  <a:off x="8615154" y="-675333"/>
                  <a:ext cx="171096" cy="775212"/>
                </a:xfrm>
                <a:custGeom>
                  <a:avLst/>
                  <a:gdLst/>
                  <a:ahLst/>
                  <a:cxnLst/>
                  <a:rect l="l" t="t" r="r" b="b"/>
                  <a:pathLst>
                    <a:path w="1993" h="9030" extrusionOk="0">
                      <a:moveTo>
                        <a:pt x="1925" y="0"/>
                      </a:moveTo>
                      <a:lnTo>
                        <a:pt x="0" y="4807"/>
                      </a:lnTo>
                      <a:lnTo>
                        <a:pt x="777" y="9029"/>
                      </a:lnTo>
                      <a:lnTo>
                        <a:pt x="867" y="9007"/>
                      </a:lnTo>
                      <a:lnTo>
                        <a:pt x="96" y="4830"/>
                      </a:lnTo>
                      <a:lnTo>
                        <a:pt x="1993" y="23"/>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4"/>
                <p:cNvSpPr/>
                <p:nvPr/>
              </p:nvSpPr>
              <p:spPr>
                <a:xfrm rot="3361492" flipH="1">
                  <a:off x="8557400" y="-138038"/>
                  <a:ext cx="304076" cy="241750"/>
                </a:xfrm>
                <a:custGeom>
                  <a:avLst/>
                  <a:gdLst/>
                  <a:ahLst/>
                  <a:cxnLst/>
                  <a:rect l="l" t="t" r="r" b="b"/>
                  <a:pathLst>
                    <a:path w="3542" h="2816" extrusionOk="0">
                      <a:moveTo>
                        <a:pt x="3468" y="1"/>
                      </a:moveTo>
                      <a:lnTo>
                        <a:pt x="0" y="2748"/>
                      </a:lnTo>
                      <a:lnTo>
                        <a:pt x="45" y="2815"/>
                      </a:lnTo>
                      <a:lnTo>
                        <a:pt x="3541" y="74"/>
                      </a:lnTo>
                      <a:lnTo>
                        <a:pt x="3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rot="3361492" flipH="1">
                  <a:off x="8593008" y="82742"/>
                  <a:ext cx="205521" cy="181140"/>
                </a:xfrm>
                <a:custGeom>
                  <a:avLst/>
                  <a:gdLst/>
                  <a:ahLst/>
                  <a:cxnLst/>
                  <a:rect l="l" t="t" r="r" b="b"/>
                  <a:pathLst>
                    <a:path w="2394" h="2110" extrusionOk="0">
                      <a:moveTo>
                        <a:pt x="1196" y="1"/>
                      </a:moveTo>
                      <a:cubicBezTo>
                        <a:pt x="881" y="1"/>
                        <a:pt x="570" y="139"/>
                        <a:pt x="356" y="409"/>
                      </a:cubicBezTo>
                      <a:cubicBezTo>
                        <a:pt x="1" y="854"/>
                        <a:pt x="97" y="1535"/>
                        <a:pt x="541" y="1890"/>
                      </a:cubicBezTo>
                      <a:cubicBezTo>
                        <a:pt x="738" y="2037"/>
                        <a:pt x="969" y="2110"/>
                        <a:pt x="1198" y="2110"/>
                      </a:cubicBezTo>
                      <a:cubicBezTo>
                        <a:pt x="1514" y="2110"/>
                        <a:pt x="1826" y="1972"/>
                        <a:pt x="2044" y="1698"/>
                      </a:cubicBezTo>
                      <a:cubicBezTo>
                        <a:pt x="2393" y="1254"/>
                        <a:pt x="2303" y="572"/>
                        <a:pt x="1853" y="223"/>
                      </a:cubicBezTo>
                      <a:cubicBezTo>
                        <a:pt x="1656" y="74"/>
                        <a:pt x="1425"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4"/>
                <p:cNvSpPr/>
                <p:nvPr/>
              </p:nvSpPr>
              <p:spPr>
                <a:xfrm rot="3361492" flipH="1">
                  <a:off x="8859020" y="-675095"/>
                  <a:ext cx="232049" cy="205607"/>
                </a:xfrm>
                <a:custGeom>
                  <a:avLst/>
                  <a:gdLst/>
                  <a:ahLst/>
                  <a:cxnLst/>
                  <a:rect l="l" t="t" r="r" b="b"/>
                  <a:pathLst>
                    <a:path w="2703" h="2395" extrusionOk="0">
                      <a:moveTo>
                        <a:pt x="1365" y="1"/>
                      </a:moveTo>
                      <a:cubicBezTo>
                        <a:pt x="1009" y="1"/>
                        <a:pt x="655" y="157"/>
                        <a:pt x="422" y="459"/>
                      </a:cubicBezTo>
                      <a:cubicBezTo>
                        <a:pt x="0" y="977"/>
                        <a:pt x="96" y="1726"/>
                        <a:pt x="614" y="2148"/>
                      </a:cubicBezTo>
                      <a:cubicBezTo>
                        <a:pt x="827" y="2314"/>
                        <a:pt x="1082" y="2395"/>
                        <a:pt x="1338" y="2395"/>
                      </a:cubicBezTo>
                      <a:cubicBezTo>
                        <a:pt x="1696" y="2395"/>
                        <a:pt x="2056" y="2236"/>
                        <a:pt x="2302" y="1934"/>
                      </a:cubicBezTo>
                      <a:cubicBezTo>
                        <a:pt x="2702" y="1422"/>
                        <a:pt x="2606" y="667"/>
                        <a:pt x="2089" y="245"/>
                      </a:cubicBezTo>
                      <a:cubicBezTo>
                        <a:pt x="1875" y="81"/>
                        <a:pt x="1619"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4"/>
                <p:cNvSpPr/>
                <p:nvPr/>
              </p:nvSpPr>
              <p:spPr>
                <a:xfrm rot="3361492" flipH="1">
                  <a:off x="8299399" y="-137901"/>
                  <a:ext cx="179423" cy="159335"/>
                </a:xfrm>
                <a:custGeom>
                  <a:avLst/>
                  <a:gdLst/>
                  <a:ahLst/>
                  <a:cxnLst/>
                  <a:rect l="l" t="t" r="r" b="b"/>
                  <a:pathLst>
                    <a:path w="2090" h="1856" extrusionOk="0">
                      <a:moveTo>
                        <a:pt x="1055" y="0"/>
                      </a:moveTo>
                      <a:cubicBezTo>
                        <a:pt x="778" y="0"/>
                        <a:pt x="500" y="120"/>
                        <a:pt x="310" y="353"/>
                      </a:cubicBezTo>
                      <a:cubicBezTo>
                        <a:pt x="1" y="775"/>
                        <a:pt x="74" y="1338"/>
                        <a:pt x="474" y="1664"/>
                      </a:cubicBezTo>
                      <a:cubicBezTo>
                        <a:pt x="650" y="1793"/>
                        <a:pt x="851" y="1856"/>
                        <a:pt x="1048" y="1856"/>
                      </a:cubicBezTo>
                      <a:cubicBezTo>
                        <a:pt x="1324" y="1856"/>
                        <a:pt x="1595" y="1734"/>
                        <a:pt x="1785" y="1501"/>
                      </a:cubicBezTo>
                      <a:cubicBezTo>
                        <a:pt x="2089" y="1101"/>
                        <a:pt x="2022" y="516"/>
                        <a:pt x="1622" y="189"/>
                      </a:cubicBezTo>
                      <a:cubicBezTo>
                        <a:pt x="1455" y="62"/>
                        <a:pt x="1255" y="0"/>
                        <a:pt x="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4"/>
                <p:cNvSpPr/>
                <p:nvPr/>
              </p:nvSpPr>
              <p:spPr>
                <a:xfrm rot="3361492" flipH="1">
                  <a:off x="8607967" y="-308837"/>
                  <a:ext cx="231534" cy="205178"/>
                </a:xfrm>
                <a:custGeom>
                  <a:avLst/>
                  <a:gdLst/>
                  <a:ahLst/>
                  <a:cxnLst/>
                  <a:rect l="l" t="t" r="r" b="b"/>
                  <a:pathLst>
                    <a:path w="2697" h="2390" extrusionOk="0">
                      <a:moveTo>
                        <a:pt x="1333" y="0"/>
                      </a:moveTo>
                      <a:cubicBezTo>
                        <a:pt x="983" y="0"/>
                        <a:pt x="642" y="157"/>
                        <a:pt x="400" y="453"/>
                      </a:cubicBezTo>
                      <a:cubicBezTo>
                        <a:pt x="0" y="971"/>
                        <a:pt x="96" y="1720"/>
                        <a:pt x="608" y="2142"/>
                      </a:cubicBezTo>
                      <a:cubicBezTo>
                        <a:pt x="824" y="2309"/>
                        <a:pt x="1081" y="2389"/>
                        <a:pt x="1335" y="2389"/>
                      </a:cubicBezTo>
                      <a:cubicBezTo>
                        <a:pt x="1690" y="2389"/>
                        <a:pt x="2041" y="2232"/>
                        <a:pt x="2274" y="1934"/>
                      </a:cubicBezTo>
                      <a:cubicBezTo>
                        <a:pt x="2697" y="1416"/>
                        <a:pt x="2601" y="667"/>
                        <a:pt x="2089" y="267"/>
                      </a:cubicBezTo>
                      <a:cubicBezTo>
                        <a:pt x="1858" y="87"/>
                        <a:pt x="1593" y="0"/>
                        <a:pt x="1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0" name="Google Shape;1100;p24"/>
            <p:cNvGrpSpPr/>
            <p:nvPr/>
          </p:nvGrpSpPr>
          <p:grpSpPr>
            <a:xfrm rot="10800000">
              <a:off x="2058745" y="-226017"/>
              <a:ext cx="3623114" cy="1003391"/>
              <a:chOff x="-1419284" y="3942922"/>
              <a:chExt cx="3623114" cy="1003391"/>
            </a:xfrm>
          </p:grpSpPr>
          <p:sp>
            <p:nvSpPr>
              <p:cNvPr id="1101" name="Google Shape;1101;p24"/>
              <p:cNvSpPr/>
              <p:nvPr/>
            </p:nvSpPr>
            <p:spPr>
              <a:xfrm rot="5400000">
                <a:off x="-325306" y="3899807"/>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rot="5400000">
                <a:off x="-394286" y="4276721"/>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4"/>
              <p:cNvSpPr/>
              <p:nvPr/>
            </p:nvSpPr>
            <p:spPr>
              <a:xfrm rot="5400000">
                <a:off x="-37030" y="4106405"/>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4"/>
              <p:cNvSpPr/>
              <p:nvPr/>
            </p:nvSpPr>
            <p:spPr>
              <a:xfrm rot="5400000">
                <a:off x="-430984" y="4690023"/>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rot="5400000">
                <a:off x="-505323" y="4271017"/>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rot="5400000">
                <a:off x="-340537" y="3942929"/>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4"/>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4"/>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4"/>
              <p:cNvSpPr/>
              <p:nvPr/>
            </p:nvSpPr>
            <p:spPr>
              <a:xfrm rot="5400000">
                <a:off x="896171" y="42518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4"/>
              <p:cNvSpPr/>
              <p:nvPr/>
            </p:nvSpPr>
            <p:spPr>
              <a:xfrm rot="5400000">
                <a:off x="225581" y="43800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rot="5400000">
                <a:off x="1431887" y="47726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rot="5400000">
                <a:off x="573299" y="47276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rot="5400000">
                <a:off x="585184" y="40890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rot="5400000">
                <a:off x="981118" y="44122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4"/>
              <p:cNvSpPr/>
              <p:nvPr/>
            </p:nvSpPr>
            <p:spPr>
              <a:xfrm rot="5400000">
                <a:off x="331006" y="44533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4"/>
              <p:cNvSpPr/>
              <p:nvPr/>
            </p:nvSpPr>
            <p:spPr>
              <a:xfrm>
                <a:off x="-1393400" y="4216683"/>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4"/>
              <p:cNvSpPr/>
              <p:nvPr/>
            </p:nvSpPr>
            <p:spPr>
              <a:xfrm>
                <a:off x="-1180089" y="4401616"/>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4"/>
              <p:cNvSpPr/>
              <p:nvPr/>
            </p:nvSpPr>
            <p:spPr>
              <a:xfrm>
                <a:off x="-1419284" y="4877029"/>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4"/>
              <p:cNvSpPr/>
              <p:nvPr/>
            </p:nvSpPr>
            <p:spPr>
              <a:xfrm>
                <a:off x="-1408453" y="4132523"/>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4"/>
              <p:cNvSpPr/>
              <p:nvPr/>
            </p:nvSpPr>
            <p:spPr>
              <a:xfrm>
                <a:off x="-788437" y="4309196"/>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4"/>
              <p:cNvSpPr/>
              <p:nvPr/>
            </p:nvSpPr>
            <p:spPr>
              <a:xfrm>
                <a:off x="-1261687" y="4606190"/>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24"/>
            <p:cNvGrpSpPr/>
            <p:nvPr/>
          </p:nvGrpSpPr>
          <p:grpSpPr>
            <a:xfrm rot="5400000" flipH="1">
              <a:off x="-751441" y="187964"/>
              <a:ext cx="2882693" cy="1997318"/>
              <a:chOff x="-678863" y="2948996"/>
              <a:chExt cx="2882693" cy="1997318"/>
            </a:xfrm>
          </p:grpSpPr>
          <p:sp>
            <p:nvSpPr>
              <p:cNvPr id="1127" name="Google Shape;1127;p24"/>
              <p:cNvSpPr/>
              <p:nvPr/>
            </p:nvSpPr>
            <p:spPr>
              <a:xfrm rot="5400000">
                <a:off x="-499906" y="3983732"/>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4"/>
              <p:cNvSpPr/>
              <p:nvPr/>
            </p:nvSpPr>
            <p:spPr>
              <a:xfrm rot="5400000">
                <a:off x="-568886" y="4360646"/>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4"/>
              <p:cNvSpPr/>
              <p:nvPr/>
            </p:nvSpPr>
            <p:spPr>
              <a:xfrm rot="5400000">
                <a:off x="-211630" y="4190330"/>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4"/>
              <p:cNvSpPr/>
              <p:nvPr/>
            </p:nvSpPr>
            <p:spPr>
              <a:xfrm rot="5400000">
                <a:off x="-605584" y="4773948"/>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4"/>
              <p:cNvSpPr/>
              <p:nvPr/>
            </p:nvSpPr>
            <p:spPr>
              <a:xfrm rot="5400000">
                <a:off x="-679923" y="4354942"/>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4"/>
              <p:cNvSpPr/>
              <p:nvPr/>
            </p:nvSpPr>
            <p:spPr>
              <a:xfrm rot="5400000">
                <a:off x="-515137" y="4026854"/>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4"/>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4"/>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4"/>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4"/>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4"/>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4"/>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4"/>
              <p:cNvSpPr/>
              <p:nvPr/>
            </p:nvSpPr>
            <p:spPr>
              <a:xfrm rot="5400000">
                <a:off x="896171" y="42518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4"/>
              <p:cNvSpPr/>
              <p:nvPr/>
            </p:nvSpPr>
            <p:spPr>
              <a:xfrm rot="5400000">
                <a:off x="225581" y="43800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4"/>
              <p:cNvSpPr/>
              <p:nvPr/>
            </p:nvSpPr>
            <p:spPr>
              <a:xfrm rot="5400000">
                <a:off x="1431887" y="47726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4"/>
              <p:cNvSpPr/>
              <p:nvPr/>
            </p:nvSpPr>
            <p:spPr>
              <a:xfrm rot="5400000">
                <a:off x="573299" y="47276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4"/>
              <p:cNvSpPr/>
              <p:nvPr/>
            </p:nvSpPr>
            <p:spPr>
              <a:xfrm rot="5400000">
                <a:off x="585184" y="40890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4"/>
              <p:cNvSpPr/>
              <p:nvPr/>
            </p:nvSpPr>
            <p:spPr>
              <a:xfrm rot="5400000">
                <a:off x="981118" y="44122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4"/>
              <p:cNvSpPr/>
              <p:nvPr/>
            </p:nvSpPr>
            <p:spPr>
              <a:xfrm rot="5400000">
                <a:off x="331006" y="44533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4"/>
              <p:cNvSpPr/>
              <p:nvPr/>
            </p:nvSpPr>
            <p:spPr>
              <a:xfrm rot="9543437">
                <a:off x="1731595" y="2999990"/>
                <a:ext cx="222214" cy="727525"/>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4"/>
              <p:cNvSpPr/>
              <p:nvPr/>
            </p:nvSpPr>
            <p:spPr>
              <a:xfrm rot="9543437">
                <a:off x="1283674" y="3369632"/>
                <a:ext cx="490964" cy="295159"/>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4"/>
              <p:cNvSpPr/>
              <p:nvPr/>
            </p:nvSpPr>
            <p:spPr>
              <a:xfrm rot="9543437">
                <a:off x="1783264" y="2957755"/>
                <a:ext cx="60579" cy="62593"/>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4"/>
              <p:cNvSpPr/>
              <p:nvPr/>
            </p:nvSpPr>
            <p:spPr>
              <a:xfrm rot="9543437">
                <a:off x="1925776" y="3602940"/>
                <a:ext cx="170080" cy="170065"/>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4"/>
              <p:cNvSpPr/>
              <p:nvPr/>
            </p:nvSpPr>
            <p:spPr>
              <a:xfrm rot="9543437">
                <a:off x="1254382" y="3641173"/>
                <a:ext cx="195871" cy="193835"/>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4"/>
              <p:cNvSpPr/>
              <p:nvPr/>
            </p:nvSpPr>
            <p:spPr>
              <a:xfrm rot="9543437">
                <a:off x="1619404" y="3213021"/>
                <a:ext cx="170080" cy="170065"/>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2" name="Google Shape;1152;p24"/>
          <p:cNvSpPr/>
          <p:nvPr/>
        </p:nvSpPr>
        <p:spPr>
          <a:xfrm>
            <a:off x="100" y="4966175"/>
            <a:ext cx="9144000" cy="197400"/>
          </a:xfrm>
          <a:prstGeom prst="rect">
            <a:avLst/>
          </a:prstGeom>
          <a:solidFill>
            <a:srgbClr val="87A3A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24"/>
          <p:cNvGrpSpPr/>
          <p:nvPr/>
        </p:nvGrpSpPr>
        <p:grpSpPr>
          <a:xfrm>
            <a:off x="2462544" y="4126111"/>
            <a:ext cx="344984" cy="838342"/>
            <a:chOff x="8616798" y="2151125"/>
            <a:chExt cx="243616" cy="592007"/>
          </a:xfrm>
        </p:grpSpPr>
        <p:sp>
          <p:nvSpPr>
            <p:cNvPr id="1154" name="Google Shape;1154;p24"/>
            <p:cNvSpPr/>
            <p:nvPr/>
          </p:nvSpPr>
          <p:spPr>
            <a:xfrm>
              <a:off x="8616798" y="2201510"/>
              <a:ext cx="243616" cy="541623"/>
            </a:xfrm>
            <a:custGeom>
              <a:avLst/>
              <a:gdLst/>
              <a:ahLst/>
              <a:cxnLst/>
              <a:rect l="l" t="t" r="r" b="b"/>
              <a:pathLst>
                <a:path w="3404" h="7568" extrusionOk="0">
                  <a:moveTo>
                    <a:pt x="999" y="0"/>
                  </a:moveTo>
                  <a:lnTo>
                    <a:pt x="999" y="477"/>
                  </a:lnTo>
                  <a:lnTo>
                    <a:pt x="329" y="1418"/>
                  </a:lnTo>
                  <a:cubicBezTo>
                    <a:pt x="102" y="1747"/>
                    <a:pt x="0" y="2133"/>
                    <a:pt x="0" y="2507"/>
                  </a:cubicBezTo>
                  <a:lnTo>
                    <a:pt x="0" y="7000"/>
                  </a:lnTo>
                  <a:cubicBezTo>
                    <a:pt x="0" y="7329"/>
                    <a:pt x="238" y="7567"/>
                    <a:pt x="567" y="7567"/>
                  </a:cubicBezTo>
                  <a:lnTo>
                    <a:pt x="2836" y="7567"/>
                  </a:lnTo>
                  <a:cubicBezTo>
                    <a:pt x="3120" y="7567"/>
                    <a:pt x="3404" y="7329"/>
                    <a:pt x="3404" y="7000"/>
                  </a:cubicBezTo>
                  <a:lnTo>
                    <a:pt x="3404" y="2507"/>
                  </a:lnTo>
                  <a:cubicBezTo>
                    <a:pt x="3404" y="2133"/>
                    <a:pt x="3267" y="1747"/>
                    <a:pt x="3075" y="1418"/>
                  </a:cubicBezTo>
                  <a:lnTo>
                    <a:pt x="2371" y="477"/>
                  </a:lnTo>
                  <a:lnTo>
                    <a:pt x="23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4"/>
            <p:cNvSpPr/>
            <p:nvPr/>
          </p:nvSpPr>
          <p:spPr>
            <a:xfrm>
              <a:off x="8674411" y="2151125"/>
              <a:ext cx="125100" cy="67488"/>
            </a:xfrm>
            <a:custGeom>
              <a:avLst/>
              <a:gdLst/>
              <a:ahLst/>
              <a:cxnLst/>
              <a:rect l="l" t="t" r="r" b="b"/>
              <a:pathLst>
                <a:path w="1748" h="943" extrusionOk="0">
                  <a:moveTo>
                    <a:pt x="148" y="1"/>
                  </a:moveTo>
                  <a:cubicBezTo>
                    <a:pt x="46" y="1"/>
                    <a:pt x="1" y="46"/>
                    <a:pt x="1" y="91"/>
                  </a:cubicBezTo>
                  <a:lnTo>
                    <a:pt x="1" y="852"/>
                  </a:lnTo>
                  <a:cubicBezTo>
                    <a:pt x="1" y="897"/>
                    <a:pt x="46" y="942"/>
                    <a:pt x="148" y="942"/>
                  </a:cubicBezTo>
                  <a:lnTo>
                    <a:pt x="1657" y="942"/>
                  </a:lnTo>
                  <a:cubicBezTo>
                    <a:pt x="1702" y="942"/>
                    <a:pt x="1748" y="897"/>
                    <a:pt x="1748" y="852"/>
                  </a:cubicBezTo>
                  <a:lnTo>
                    <a:pt x="1748" y="91"/>
                  </a:lnTo>
                  <a:cubicBezTo>
                    <a:pt x="1748" y="46"/>
                    <a:pt x="1702"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4"/>
            <p:cNvSpPr/>
            <p:nvPr/>
          </p:nvSpPr>
          <p:spPr>
            <a:xfrm>
              <a:off x="8654157" y="2354095"/>
              <a:ext cx="165679" cy="331358"/>
            </a:xfrm>
            <a:custGeom>
              <a:avLst/>
              <a:gdLst/>
              <a:ahLst/>
              <a:cxnLst/>
              <a:rect l="l" t="t" r="r" b="b"/>
              <a:pathLst>
                <a:path w="2315" h="4630" extrusionOk="0">
                  <a:moveTo>
                    <a:pt x="0" y="1"/>
                  </a:moveTo>
                  <a:lnTo>
                    <a:pt x="0" y="4301"/>
                  </a:lnTo>
                  <a:cubicBezTo>
                    <a:pt x="0" y="4482"/>
                    <a:pt x="193" y="4630"/>
                    <a:pt x="374" y="4630"/>
                  </a:cubicBezTo>
                  <a:lnTo>
                    <a:pt x="1940" y="4630"/>
                  </a:lnTo>
                  <a:cubicBezTo>
                    <a:pt x="2133" y="4630"/>
                    <a:pt x="2314" y="4482"/>
                    <a:pt x="2314" y="4301"/>
                  </a:cubicBezTo>
                  <a:lnTo>
                    <a:pt x="23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24"/>
          <p:cNvGrpSpPr/>
          <p:nvPr/>
        </p:nvGrpSpPr>
        <p:grpSpPr>
          <a:xfrm>
            <a:off x="2747498" y="4424379"/>
            <a:ext cx="530841" cy="543546"/>
            <a:chOff x="43026" y="1139108"/>
            <a:chExt cx="703847" cy="720692"/>
          </a:xfrm>
        </p:grpSpPr>
        <p:sp>
          <p:nvSpPr>
            <p:cNvPr id="1158" name="Google Shape;1158;p24"/>
            <p:cNvSpPr/>
            <p:nvPr/>
          </p:nvSpPr>
          <p:spPr>
            <a:xfrm>
              <a:off x="43026" y="1139108"/>
              <a:ext cx="703847" cy="720692"/>
            </a:xfrm>
            <a:custGeom>
              <a:avLst/>
              <a:gdLst/>
              <a:ahLst/>
              <a:cxnLst/>
              <a:rect l="l" t="t" r="r" b="b"/>
              <a:pathLst>
                <a:path w="3046" h="3119" extrusionOk="0">
                  <a:moveTo>
                    <a:pt x="0" y="0"/>
                  </a:moveTo>
                  <a:lnTo>
                    <a:pt x="631" y="912"/>
                  </a:lnTo>
                  <a:lnTo>
                    <a:pt x="631" y="2770"/>
                  </a:lnTo>
                  <a:cubicBezTo>
                    <a:pt x="631" y="2978"/>
                    <a:pt x="794" y="3119"/>
                    <a:pt x="1008" y="3119"/>
                  </a:cubicBezTo>
                  <a:lnTo>
                    <a:pt x="2697" y="3119"/>
                  </a:lnTo>
                  <a:cubicBezTo>
                    <a:pt x="2882" y="3119"/>
                    <a:pt x="3046" y="2978"/>
                    <a:pt x="3046" y="2770"/>
                  </a:cubicBezTo>
                  <a:lnTo>
                    <a:pt x="30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4"/>
            <p:cNvSpPr/>
            <p:nvPr/>
          </p:nvSpPr>
          <p:spPr>
            <a:xfrm>
              <a:off x="264166" y="1404376"/>
              <a:ext cx="201726" cy="22413"/>
            </a:xfrm>
            <a:custGeom>
              <a:avLst/>
              <a:gdLst/>
              <a:ahLst/>
              <a:cxnLst/>
              <a:rect l="l" t="t" r="r" b="b"/>
              <a:pathLst>
                <a:path w="873" h="97" extrusionOk="0">
                  <a:moveTo>
                    <a:pt x="0" y="0"/>
                  </a:moveTo>
                  <a:lnTo>
                    <a:pt x="0" y="96"/>
                  </a:lnTo>
                  <a:lnTo>
                    <a:pt x="873" y="96"/>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p:nvPr/>
          </p:nvSpPr>
          <p:spPr>
            <a:xfrm>
              <a:off x="264166" y="1258571"/>
              <a:ext cx="201726" cy="21027"/>
            </a:xfrm>
            <a:custGeom>
              <a:avLst/>
              <a:gdLst/>
              <a:ahLst/>
              <a:cxnLst/>
              <a:rect l="l" t="t" r="r" b="b"/>
              <a:pathLst>
                <a:path w="873" h="91" extrusionOk="0">
                  <a:moveTo>
                    <a:pt x="0" y="1"/>
                  </a:moveTo>
                  <a:lnTo>
                    <a:pt x="0" y="91"/>
                  </a:lnTo>
                  <a:lnTo>
                    <a:pt x="873" y="91"/>
                  </a:lnTo>
                  <a:lnTo>
                    <a:pt x="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4"/>
            <p:cNvSpPr/>
            <p:nvPr/>
          </p:nvSpPr>
          <p:spPr>
            <a:xfrm>
              <a:off x="264166" y="1551336"/>
              <a:ext cx="201726" cy="21027"/>
            </a:xfrm>
            <a:custGeom>
              <a:avLst/>
              <a:gdLst/>
              <a:ahLst/>
              <a:cxnLst/>
              <a:rect l="l" t="t" r="r" b="b"/>
              <a:pathLst>
                <a:path w="873" h="91" extrusionOk="0">
                  <a:moveTo>
                    <a:pt x="0" y="0"/>
                  </a:moveTo>
                  <a:lnTo>
                    <a:pt x="0" y="91"/>
                  </a:lnTo>
                  <a:lnTo>
                    <a:pt x="873" y="91"/>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4"/>
            <p:cNvSpPr/>
            <p:nvPr/>
          </p:nvSpPr>
          <p:spPr>
            <a:xfrm>
              <a:off x="264166" y="1686512"/>
              <a:ext cx="201726" cy="21027"/>
            </a:xfrm>
            <a:custGeom>
              <a:avLst/>
              <a:gdLst/>
              <a:ahLst/>
              <a:cxnLst/>
              <a:rect l="l" t="t" r="r" b="b"/>
              <a:pathLst>
                <a:path w="873" h="91" extrusionOk="0">
                  <a:moveTo>
                    <a:pt x="0" y="1"/>
                  </a:moveTo>
                  <a:lnTo>
                    <a:pt x="0" y="91"/>
                  </a:lnTo>
                  <a:lnTo>
                    <a:pt x="873" y="91"/>
                  </a:lnTo>
                  <a:lnTo>
                    <a:pt x="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63"/>
        <p:cNvGrpSpPr/>
        <p:nvPr/>
      </p:nvGrpSpPr>
      <p:grpSpPr>
        <a:xfrm>
          <a:off x="0" y="0"/>
          <a:ext cx="0" cy="0"/>
          <a:chOff x="0" y="0"/>
          <a:chExt cx="0" cy="0"/>
        </a:xfrm>
      </p:grpSpPr>
      <p:grpSp>
        <p:nvGrpSpPr>
          <p:cNvPr id="1164" name="Google Shape;1164;p25"/>
          <p:cNvGrpSpPr/>
          <p:nvPr/>
        </p:nvGrpSpPr>
        <p:grpSpPr>
          <a:xfrm>
            <a:off x="-293563" y="-413673"/>
            <a:ext cx="9756268" cy="4399288"/>
            <a:chOff x="-293563" y="-413673"/>
            <a:chExt cx="9756268" cy="4399288"/>
          </a:xfrm>
        </p:grpSpPr>
        <p:grpSp>
          <p:nvGrpSpPr>
            <p:cNvPr id="1165" name="Google Shape;1165;p25"/>
            <p:cNvGrpSpPr/>
            <p:nvPr/>
          </p:nvGrpSpPr>
          <p:grpSpPr>
            <a:xfrm rot="5400000" flipH="1">
              <a:off x="6142534" y="575984"/>
              <a:ext cx="4309828" cy="2330514"/>
              <a:chOff x="5193494" y="-730859"/>
              <a:chExt cx="4309828" cy="2330514"/>
            </a:xfrm>
          </p:grpSpPr>
          <p:grpSp>
            <p:nvGrpSpPr>
              <p:cNvPr id="1166" name="Google Shape;1166;p25"/>
              <p:cNvGrpSpPr/>
              <p:nvPr/>
            </p:nvGrpSpPr>
            <p:grpSpPr>
              <a:xfrm>
                <a:off x="5193494" y="-730859"/>
                <a:ext cx="4239866" cy="2330514"/>
                <a:chOff x="5193494" y="-730859"/>
                <a:chExt cx="4239866" cy="2330514"/>
              </a:xfrm>
            </p:grpSpPr>
            <p:sp>
              <p:nvSpPr>
                <p:cNvPr id="1167" name="Google Shape;1167;p25"/>
                <p:cNvSpPr/>
                <p:nvPr/>
              </p:nvSpPr>
              <p:spPr>
                <a:xfrm rot="9333238" flipH="1">
                  <a:off x="5326760" y="-549544"/>
                  <a:ext cx="1002735" cy="583820"/>
                </a:xfrm>
                <a:custGeom>
                  <a:avLst/>
                  <a:gdLst/>
                  <a:ahLst/>
                  <a:cxnLst/>
                  <a:rect l="l" t="t" r="r" b="b"/>
                  <a:pathLst>
                    <a:path w="11681" h="6801" extrusionOk="0">
                      <a:moveTo>
                        <a:pt x="11636" y="1"/>
                      </a:moveTo>
                      <a:lnTo>
                        <a:pt x="6463" y="2388"/>
                      </a:lnTo>
                      <a:lnTo>
                        <a:pt x="6463" y="2388"/>
                      </a:lnTo>
                      <a:cubicBezTo>
                        <a:pt x="6334" y="2331"/>
                        <a:pt x="5136" y="1798"/>
                        <a:pt x="3919" y="1245"/>
                      </a:cubicBezTo>
                      <a:lnTo>
                        <a:pt x="2112" y="468"/>
                      </a:lnTo>
                      <a:cubicBezTo>
                        <a:pt x="1858" y="355"/>
                        <a:pt x="1644" y="260"/>
                        <a:pt x="1481" y="215"/>
                      </a:cubicBezTo>
                      <a:cubicBezTo>
                        <a:pt x="1408" y="164"/>
                        <a:pt x="1341" y="141"/>
                        <a:pt x="1295" y="119"/>
                      </a:cubicBezTo>
                      <a:lnTo>
                        <a:pt x="1222" y="119"/>
                      </a:lnTo>
                      <a:cubicBezTo>
                        <a:pt x="1200" y="96"/>
                        <a:pt x="1200" y="96"/>
                        <a:pt x="1177" y="96"/>
                      </a:cubicBezTo>
                      <a:lnTo>
                        <a:pt x="1155" y="96"/>
                      </a:lnTo>
                      <a:cubicBezTo>
                        <a:pt x="1155" y="119"/>
                        <a:pt x="1127" y="119"/>
                        <a:pt x="1127" y="119"/>
                      </a:cubicBezTo>
                      <a:lnTo>
                        <a:pt x="1127" y="141"/>
                      </a:lnTo>
                      <a:lnTo>
                        <a:pt x="1127" y="186"/>
                      </a:lnTo>
                      <a:cubicBezTo>
                        <a:pt x="1082" y="423"/>
                        <a:pt x="800" y="2089"/>
                        <a:pt x="541" y="3682"/>
                      </a:cubicBezTo>
                      <a:cubicBezTo>
                        <a:pt x="400" y="4481"/>
                        <a:pt x="260" y="5253"/>
                        <a:pt x="170" y="5844"/>
                      </a:cubicBezTo>
                      <a:cubicBezTo>
                        <a:pt x="119" y="6125"/>
                        <a:pt x="74" y="6356"/>
                        <a:pt x="51" y="6547"/>
                      </a:cubicBezTo>
                      <a:cubicBezTo>
                        <a:pt x="1" y="6710"/>
                        <a:pt x="1" y="6801"/>
                        <a:pt x="1" y="6801"/>
                      </a:cubicBezTo>
                      <a:lnTo>
                        <a:pt x="97" y="6801"/>
                      </a:lnTo>
                      <a:cubicBezTo>
                        <a:pt x="97" y="6801"/>
                        <a:pt x="378" y="5185"/>
                        <a:pt x="659" y="3519"/>
                      </a:cubicBezTo>
                      <a:cubicBezTo>
                        <a:pt x="800" y="2697"/>
                        <a:pt x="941" y="1875"/>
                        <a:pt x="1037" y="1245"/>
                      </a:cubicBezTo>
                      <a:cubicBezTo>
                        <a:pt x="1082" y="918"/>
                        <a:pt x="1127" y="659"/>
                        <a:pt x="1177" y="468"/>
                      </a:cubicBezTo>
                      <a:cubicBezTo>
                        <a:pt x="1177" y="378"/>
                        <a:pt x="1200" y="305"/>
                        <a:pt x="1200" y="260"/>
                      </a:cubicBezTo>
                      <a:cubicBezTo>
                        <a:pt x="1200" y="226"/>
                        <a:pt x="1200" y="218"/>
                        <a:pt x="1209" y="204"/>
                      </a:cubicBezTo>
                      <a:lnTo>
                        <a:pt x="1209" y="204"/>
                      </a:lnTo>
                      <a:lnTo>
                        <a:pt x="1267" y="237"/>
                      </a:lnTo>
                      <a:cubicBezTo>
                        <a:pt x="1459" y="282"/>
                        <a:pt x="1881" y="468"/>
                        <a:pt x="2421" y="682"/>
                      </a:cubicBezTo>
                      <a:cubicBezTo>
                        <a:pt x="3192" y="1031"/>
                        <a:pt x="4200" y="1481"/>
                        <a:pt x="5022" y="1830"/>
                      </a:cubicBezTo>
                      <a:cubicBezTo>
                        <a:pt x="5422" y="2016"/>
                        <a:pt x="5771" y="2185"/>
                        <a:pt x="6029" y="2297"/>
                      </a:cubicBezTo>
                      <a:cubicBezTo>
                        <a:pt x="6288" y="2416"/>
                        <a:pt x="6452" y="2489"/>
                        <a:pt x="6452" y="2489"/>
                      </a:cubicBezTo>
                      <a:lnTo>
                        <a:pt x="6474" y="2489"/>
                      </a:lnTo>
                      <a:lnTo>
                        <a:pt x="11681" y="96"/>
                      </a:lnTo>
                      <a:lnTo>
                        <a:pt x="11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5"/>
                <p:cNvSpPr/>
                <p:nvPr/>
              </p:nvSpPr>
              <p:spPr>
                <a:xfrm rot="9333238" flipH="1">
                  <a:off x="5444258" y="22466"/>
                  <a:ext cx="261993" cy="261993"/>
                </a:xfrm>
                <a:custGeom>
                  <a:avLst/>
                  <a:gdLst/>
                  <a:ahLst/>
                  <a:cxnLst/>
                  <a:rect l="l" t="t" r="r" b="b"/>
                  <a:pathLst>
                    <a:path w="3052" h="3052" extrusionOk="0">
                      <a:moveTo>
                        <a:pt x="1526" y="0"/>
                      </a:moveTo>
                      <a:cubicBezTo>
                        <a:pt x="682" y="0"/>
                        <a:pt x="1" y="681"/>
                        <a:pt x="1" y="1526"/>
                      </a:cubicBezTo>
                      <a:cubicBezTo>
                        <a:pt x="1" y="2370"/>
                        <a:pt x="682" y="3051"/>
                        <a:pt x="1526" y="3051"/>
                      </a:cubicBezTo>
                      <a:cubicBezTo>
                        <a:pt x="2371" y="3051"/>
                        <a:pt x="3052" y="2370"/>
                        <a:pt x="3052" y="1526"/>
                      </a:cubicBezTo>
                      <a:cubicBezTo>
                        <a:pt x="3052" y="681"/>
                        <a:pt x="2371"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5"/>
                <p:cNvSpPr/>
                <p:nvPr/>
              </p:nvSpPr>
              <p:spPr>
                <a:xfrm rot="9333238" flipH="1">
                  <a:off x="5827930" y="-277820"/>
                  <a:ext cx="136834" cy="134860"/>
                </a:xfrm>
                <a:custGeom>
                  <a:avLst/>
                  <a:gdLst/>
                  <a:ahLst/>
                  <a:cxnLst/>
                  <a:rect l="l" t="t" r="r" b="b"/>
                  <a:pathLst>
                    <a:path w="1594" h="1571" extrusionOk="0">
                      <a:moveTo>
                        <a:pt x="794" y="0"/>
                      </a:moveTo>
                      <a:cubicBezTo>
                        <a:pt x="350" y="0"/>
                        <a:pt x="1" y="349"/>
                        <a:pt x="1" y="771"/>
                      </a:cubicBezTo>
                      <a:cubicBezTo>
                        <a:pt x="1" y="1216"/>
                        <a:pt x="350" y="1571"/>
                        <a:pt x="794" y="1571"/>
                      </a:cubicBezTo>
                      <a:cubicBezTo>
                        <a:pt x="1245" y="1571"/>
                        <a:pt x="1594" y="1216"/>
                        <a:pt x="1594" y="771"/>
                      </a:cubicBezTo>
                      <a:cubicBezTo>
                        <a:pt x="1594" y="349"/>
                        <a:pt x="1245" y="0"/>
                        <a:pt x="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5"/>
                <p:cNvSpPr/>
                <p:nvPr/>
              </p:nvSpPr>
              <p:spPr>
                <a:xfrm rot="9333238" flipH="1">
                  <a:off x="6275980" y="-311800"/>
                  <a:ext cx="227656" cy="227656"/>
                </a:xfrm>
                <a:custGeom>
                  <a:avLst/>
                  <a:gdLst/>
                  <a:ahLst/>
                  <a:cxnLst/>
                  <a:rect l="l" t="t" r="r" b="b"/>
                  <a:pathLst>
                    <a:path w="2652" h="2652" extrusionOk="0">
                      <a:moveTo>
                        <a:pt x="1312" y="0"/>
                      </a:moveTo>
                      <a:cubicBezTo>
                        <a:pt x="586" y="0"/>
                        <a:pt x="1" y="586"/>
                        <a:pt x="1" y="1312"/>
                      </a:cubicBezTo>
                      <a:cubicBezTo>
                        <a:pt x="1" y="2043"/>
                        <a:pt x="586" y="2651"/>
                        <a:pt x="1312" y="2651"/>
                      </a:cubicBezTo>
                      <a:cubicBezTo>
                        <a:pt x="2038" y="2651"/>
                        <a:pt x="2652" y="2043"/>
                        <a:pt x="2652" y="1312"/>
                      </a:cubicBezTo>
                      <a:cubicBezTo>
                        <a:pt x="2652" y="586"/>
                        <a:pt x="2038" y="0"/>
                        <a:pt x="13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5"/>
                <p:cNvSpPr/>
                <p:nvPr/>
              </p:nvSpPr>
              <p:spPr>
                <a:xfrm rot="9333238" flipH="1">
                  <a:off x="5208146" y="-363491"/>
                  <a:ext cx="90393" cy="90393"/>
                </a:xfrm>
                <a:custGeom>
                  <a:avLst/>
                  <a:gdLst/>
                  <a:ahLst/>
                  <a:cxnLst/>
                  <a:rect l="l" t="t" r="r" b="b"/>
                  <a:pathLst>
                    <a:path w="1053" h="1053" extrusionOk="0">
                      <a:moveTo>
                        <a:pt x="540" y="0"/>
                      </a:moveTo>
                      <a:cubicBezTo>
                        <a:pt x="237" y="0"/>
                        <a:pt x="0" y="231"/>
                        <a:pt x="0" y="513"/>
                      </a:cubicBezTo>
                      <a:cubicBezTo>
                        <a:pt x="0" y="822"/>
                        <a:pt x="237" y="1053"/>
                        <a:pt x="540" y="1053"/>
                      </a:cubicBezTo>
                      <a:cubicBezTo>
                        <a:pt x="822" y="1053"/>
                        <a:pt x="1053" y="822"/>
                        <a:pt x="1053" y="513"/>
                      </a:cubicBezTo>
                      <a:cubicBezTo>
                        <a:pt x="1053" y="231"/>
                        <a:pt x="822" y="0"/>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5"/>
                <p:cNvSpPr/>
                <p:nvPr/>
              </p:nvSpPr>
              <p:spPr>
                <a:xfrm flipH="1">
                  <a:off x="8698267" y="1286318"/>
                  <a:ext cx="640318" cy="231610"/>
                </a:xfrm>
                <a:custGeom>
                  <a:avLst/>
                  <a:gdLst/>
                  <a:ahLst/>
                  <a:cxnLst/>
                  <a:rect l="l" t="t" r="r" b="b"/>
                  <a:pathLst>
                    <a:path w="7459" h="2698" extrusionOk="0">
                      <a:moveTo>
                        <a:pt x="3636" y="1"/>
                      </a:moveTo>
                      <a:lnTo>
                        <a:pt x="0" y="2607"/>
                      </a:lnTo>
                      <a:lnTo>
                        <a:pt x="51" y="2697"/>
                      </a:lnTo>
                      <a:lnTo>
                        <a:pt x="3659" y="96"/>
                      </a:lnTo>
                      <a:lnTo>
                        <a:pt x="7436" y="845"/>
                      </a:lnTo>
                      <a:lnTo>
                        <a:pt x="7459" y="755"/>
                      </a:lnTo>
                      <a:lnTo>
                        <a:pt x="3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5"/>
                <p:cNvSpPr/>
                <p:nvPr/>
              </p:nvSpPr>
              <p:spPr>
                <a:xfrm flipH="1">
                  <a:off x="9239950" y="1428566"/>
                  <a:ext cx="193409" cy="171089"/>
                </a:xfrm>
                <a:custGeom>
                  <a:avLst/>
                  <a:gdLst/>
                  <a:ahLst/>
                  <a:cxnLst/>
                  <a:rect l="l" t="t" r="r" b="b"/>
                  <a:pathLst>
                    <a:path w="2253" h="1993" extrusionOk="0">
                      <a:moveTo>
                        <a:pt x="1132" y="1"/>
                      </a:moveTo>
                      <a:cubicBezTo>
                        <a:pt x="756" y="1"/>
                        <a:pt x="390" y="216"/>
                        <a:pt x="215" y="595"/>
                      </a:cubicBezTo>
                      <a:cubicBezTo>
                        <a:pt x="1" y="1091"/>
                        <a:pt x="237" y="1676"/>
                        <a:pt x="733" y="1913"/>
                      </a:cubicBezTo>
                      <a:cubicBezTo>
                        <a:pt x="859" y="1966"/>
                        <a:pt x="992" y="1992"/>
                        <a:pt x="1124" y="1992"/>
                      </a:cubicBezTo>
                      <a:cubicBezTo>
                        <a:pt x="1502" y="1992"/>
                        <a:pt x="1869" y="1779"/>
                        <a:pt x="2044" y="1395"/>
                      </a:cubicBezTo>
                      <a:cubicBezTo>
                        <a:pt x="2252" y="899"/>
                        <a:pt x="2044" y="314"/>
                        <a:pt x="1526" y="83"/>
                      </a:cubicBezTo>
                      <a:cubicBezTo>
                        <a:pt x="1399" y="27"/>
                        <a:pt x="1265"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5"/>
                <p:cNvSpPr/>
                <p:nvPr/>
              </p:nvSpPr>
              <p:spPr>
                <a:xfrm flipH="1">
                  <a:off x="8621426" y="1286232"/>
                  <a:ext cx="155208" cy="136494"/>
                </a:xfrm>
                <a:custGeom>
                  <a:avLst/>
                  <a:gdLst/>
                  <a:ahLst/>
                  <a:cxnLst/>
                  <a:rect l="l" t="t" r="r" b="b"/>
                  <a:pathLst>
                    <a:path w="1808" h="1590" extrusionOk="0">
                      <a:moveTo>
                        <a:pt x="892" y="0"/>
                      </a:moveTo>
                      <a:cubicBezTo>
                        <a:pt x="591" y="0"/>
                        <a:pt x="300" y="181"/>
                        <a:pt x="164" y="475"/>
                      </a:cubicBezTo>
                      <a:cubicBezTo>
                        <a:pt x="1" y="869"/>
                        <a:pt x="164" y="1341"/>
                        <a:pt x="564" y="1527"/>
                      </a:cubicBezTo>
                      <a:cubicBezTo>
                        <a:pt x="673" y="1570"/>
                        <a:pt x="785" y="1590"/>
                        <a:pt x="895" y="1590"/>
                      </a:cubicBezTo>
                      <a:cubicBezTo>
                        <a:pt x="1208" y="1590"/>
                        <a:pt x="1495" y="1424"/>
                        <a:pt x="1616" y="1128"/>
                      </a:cubicBezTo>
                      <a:cubicBezTo>
                        <a:pt x="1808" y="705"/>
                        <a:pt x="1616" y="238"/>
                        <a:pt x="1216" y="75"/>
                      </a:cubicBezTo>
                      <a:cubicBezTo>
                        <a:pt x="1112" y="24"/>
                        <a:pt x="1001" y="0"/>
                        <a:pt x="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5"/>
                <p:cNvSpPr/>
                <p:nvPr/>
              </p:nvSpPr>
              <p:spPr>
                <a:xfrm flipH="1">
                  <a:off x="8962064" y="1233694"/>
                  <a:ext cx="128682" cy="113916"/>
                </a:xfrm>
                <a:custGeom>
                  <a:avLst/>
                  <a:gdLst/>
                  <a:ahLst/>
                  <a:cxnLst/>
                  <a:rect l="l" t="t" r="r" b="b"/>
                  <a:pathLst>
                    <a:path w="1499" h="1327" extrusionOk="0">
                      <a:moveTo>
                        <a:pt x="773" y="0"/>
                      </a:moveTo>
                      <a:cubicBezTo>
                        <a:pt x="510" y="0"/>
                        <a:pt x="265" y="155"/>
                        <a:pt x="142" y="405"/>
                      </a:cubicBezTo>
                      <a:cubicBezTo>
                        <a:pt x="1" y="732"/>
                        <a:pt x="164" y="1132"/>
                        <a:pt x="491" y="1272"/>
                      </a:cubicBezTo>
                      <a:cubicBezTo>
                        <a:pt x="577" y="1309"/>
                        <a:pt x="669" y="1327"/>
                        <a:pt x="758" y="1327"/>
                      </a:cubicBezTo>
                      <a:cubicBezTo>
                        <a:pt x="1011" y="1327"/>
                        <a:pt x="1253" y="1187"/>
                        <a:pt x="1357" y="946"/>
                      </a:cubicBezTo>
                      <a:cubicBezTo>
                        <a:pt x="1498" y="591"/>
                        <a:pt x="1357" y="214"/>
                        <a:pt x="1031" y="51"/>
                      </a:cubicBezTo>
                      <a:cubicBezTo>
                        <a:pt x="945" y="16"/>
                        <a:pt x="858" y="0"/>
                        <a:pt x="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25"/>
              <p:cNvGrpSpPr/>
              <p:nvPr/>
            </p:nvGrpSpPr>
            <p:grpSpPr>
              <a:xfrm>
                <a:off x="6862292" y="-671374"/>
                <a:ext cx="1297951" cy="1088596"/>
                <a:chOff x="6862292" y="-671374"/>
                <a:chExt cx="1297951" cy="1088596"/>
              </a:xfrm>
            </p:grpSpPr>
            <p:sp>
              <p:nvSpPr>
                <p:cNvPr id="1177" name="Google Shape;1177;p25"/>
                <p:cNvSpPr/>
                <p:nvPr/>
              </p:nvSpPr>
              <p:spPr>
                <a:xfrm rot="-2342776" flipH="1">
                  <a:off x="6983172" y="-290642"/>
                  <a:ext cx="1049191" cy="424844"/>
                </a:xfrm>
                <a:custGeom>
                  <a:avLst/>
                  <a:gdLst/>
                  <a:ahLst/>
                  <a:cxnLst/>
                  <a:rect l="l" t="t" r="r" b="b"/>
                  <a:pathLst>
                    <a:path w="12222" h="4949" extrusionOk="0">
                      <a:moveTo>
                        <a:pt x="4763" y="0"/>
                      </a:moveTo>
                      <a:lnTo>
                        <a:pt x="1" y="4881"/>
                      </a:lnTo>
                      <a:lnTo>
                        <a:pt x="46" y="4948"/>
                      </a:lnTo>
                      <a:lnTo>
                        <a:pt x="4808" y="96"/>
                      </a:lnTo>
                      <a:lnTo>
                        <a:pt x="12221" y="96"/>
                      </a:lnTo>
                      <a:lnTo>
                        <a:pt x="12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5"/>
                <p:cNvSpPr/>
                <p:nvPr/>
              </p:nvSpPr>
              <p:spPr>
                <a:xfrm rot="-2342776" flipH="1">
                  <a:off x="7432216" y="-478474"/>
                  <a:ext cx="491545" cy="78805"/>
                </a:xfrm>
                <a:custGeom>
                  <a:avLst/>
                  <a:gdLst/>
                  <a:ahLst/>
                  <a:cxnLst/>
                  <a:rect l="l" t="t" r="r" b="b"/>
                  <a:pathLst>
                    <a:path w="5726" h="918" extrusionOk="0">
                      <a:moveTo>
                        <a:pt x="5725" y="0"/>
                      </a:moveTo>
                      <a:lnTo>
                        <a:pt x="1" y="822"/>
                      </a:lnTo>
                      <a:lnTo>
                        <a:pt x="23" y="918"/>
                      </a:lnTo>
                      <a:lnTo>
                        <a:pt x="5725" y="96"/>
                      </a:lnTo>
                      <a:lnTo>
                        <a:pt x="5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5"/>
                <p:cNvSpPr/>
                <p:nvPr/>
              </p:nvSpPr>
              <p:spPr>
                <a:xfrm rot="-2342776" flipH="1">
                  <a:off x="7812948" y="-638987"/>
                  <a:ext cx="155207" cy="147738"/>
                </a:xfrm>
                <a:custGeom>
                  <a:avLst/>
                  <a:gdLst/>
                  <a:ahLst/>
                  <a:cxnLst/>
                  <a:rect l="l" t="t" r="r" b="b"/>
                  <a:pathLst>
                    <a:path w="1808" h="1721" extrusionOk="0">
                      <a:moveTo>
                        <a:pt x="903" y="1"/>
                      </a:moveTo>
                      <a:cubicBezTo>
                        <a:pt x="876" y="1"/>
                        <a:pt x="849" y="2"/>
                        <a:pt x="822" y="5"/>
                      </a:cubicBezTo>
                      <a:cubicBezTo>
                        <a:pt x="349" y="56"/>
                        <a:pt x="0" y="450"/>
                        <a:pt x="45" y="945"/>
                      </a:cubicBezTo>
                      <a:cubicBezTo>
                        <a:pt x="93" y="1382"/>
                        <a:pt x="441" y="1721"/>
                        <a:pt x="892" y="1721"/>
                      </a:cubicBezTo>
                      <a:cubicBezTo>
                        <a:pt x="922" y="1721"/>
                        <a:pt x="954" y="1719"/>
                        <a:pt x="985" y="1716"/>
                      </a:cubicBezTo>
                      <a:cubicBezTo>
                        <a:pt x="1453" y="1671"/>
                        <a:pt x="1807" y="1249"/>
                        <a:pt x="1756" y="782"/>
                      </a:cubicBezTo>
                      <a:cubicBezTo>
                        <a:pt x="1714" y="336"/>
                        <a:pt x="1337" y="1"/>
                        <a:pt x="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5"/>
                <p:cNvSpPr/>
                <p:nvPr/>
              </p:nvSpPr>
              <p:spPr>
                <a:xfrm rot="-2342776" flipH="1">
                  <a:off x="7333948" y="-437115"/>
                  <a:ext cx="261997" cy="250837"/>
                </a:xfrm>
                <a:custGeom>
                  <a:avLst/>
                  <a:gdLst/>
                  <a:ahLst/>
                  <a:cxnLst/>
                  <a:rect l="l" t="t" r="r" b="b"/>
                  <a:pathLst>
                    <a:path w="3052" h="2922" extrusionOk="0">
                      <a:moveTo>
                        <a:pt x="1514" y="1"/>
                      </a:moveTo>
                      <a:cubicBezTo>
                        <a:pt x="1472" y="1"/>
                        <a:pt x="1429" y="3"/>
                        <a:pt x="1386" y="6"/>
                      </a:cubicBezTo>
                      <a:cubicBezTo>
                        <a:pt x="586" y="79"/>
                        <a:pt x="1" y="783"/>
                        <a:pt x="74" y="1577"/>
                      </a:cubicBezTo>
                      <a:cubicBezTo>
                        <a:pt x="138" y="2355"/>
                        <a:pt x="773" y="2922"/>
                        <a:pt x="1519" y="2922"/>
                      </a:cubicBezTo>
                      <a:cubicBezTo>
                        <a:pt x="1561" y="2922"/>
                        <a:pt x="1602" y="2920"/>
                        <a:pt x="1645" y="2916"/>
                      </a:cubicBezTo>
                      <a:cubicBezTo>
                        <a:pt x="2438" y="2843"/>
                        <a:pt x="3052" y="2139"/>
                        <a:pt x="2979" y="1346"/>
                      </a:cubicBezTo>
                      <a:cubicBezTo>
                        <a:pt x="2915" y="567"/>
                        <a:pt x="22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5"/>
                <p:cNvSpPr/>
                <p:nvPr/>
              </p:nvSpPr>
              <p:spPr>
                <a:xfrm rot="-2342776" flipH="1">
                  <a:off x="6891600" y="17653"/>
                  <a:ext cx="155207" cy="148082"/>
                </a:xfrm>
                <a:custGeom>
                  <a:avLst/>
                  <a:gdLst/>
                  <a:ahLst/>
                  <a:cxnLst/>
                  <a:rect l="l" t="t" r="r" b="b"/>
                  <a:pathLst>
                    <a:path w="1808" h="1725" extrusionOk="0">
                      <a:moveTo>
                        <a:pt x="903" y="0"/>
                      </a:moveTo>
                      <a:cubicBezTo>
                        <a:pt x="876" y="0"/>
                        <a:pt x="849" y="1"/>
                        <a:pt x="822" y="4"/>
                      </a:cubicBezTo>
                      <a:cubicBezTo>
                        <a:pt x="355" y="55"/>
                        <a:pt x="0" y="454"/>
                        <a:pt x="51" y="944"/>
                      </a:cubicBezTo>
                      <a:cubicBezTo>
                        <a:pt x="72" y="1384"/>
                        <a:pt x="448" y="1725"/>
                        <a:pt x="883" y="1725"/>
                      </a:cubicBezTo>
                      <a:cubicBezTo>
                        <a:pt x="909" y="1725"/>
                        <a:pt x="936" y="1723"/>
                        <a:pt x="963" y="1721"/>
                      </a:cubicBezTo>
                      <a:cubicBezTo>
                        <a:pt x="1458" y="1670"/>
                        <a:pt x="1807" y="1248"/>
                        <a:pt x="1762" y="781"/>
                      </a:cubicBezTo>
                      <a:cubicBezTo>
                        <a:pt x="1720" y="341"/>
                        <a:pt x="1342" y="0"/>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5"/>
                <p:cNvSpPr/>
                <p:nvPr/>
              </p:nvSpPr>
              <p:spPr>
                <a:xfrm rot="-2342776" flipH="1">
                  <a:off x="7962944" y="-324817"/>
                  <a:ext cx="165336" cy="160100"/>
                </a:xfrm>
                <a:custGeom>
                  <a:avLst/>
                  <a:gdLst/>
                  <a:ahLst/>
                  <a:cxnLst/>
                  <a:rect l="l" t="t" r="r" b="b"/>
                  <a:pathLst>
                    <a:path w="1926" h="1865" extrusionOk="0">
                      <a:moveTo>
                        <a:pt x="975" y="0"/>
                      </a:moveTo>
                      <a:cubicBezTo>
                        <a:pt x="949" y="0"/>
                        <a:pt x="922" y="1"/>
                        <a:pt x="896" y="4"/>
                      </a:cubicBezTo>
                      <a:cubicBezTo>
                        <a:pt x="378" y="54"/>
                        <a:pt x="1" y="499"/>
                        <a:pt x="51" y="1017"/>
                      </a:cubicBezTo>
                      <a:cubicBezTo>
                        <a:pt x="94" y="1501"/>
                        <a:pt x="494" y="1865"/>
                        <a:pt x="956" y="1865"/>
                      </a:cubicBezTo>
                      <a:cubicBezTo>
                        <a:pt x="983" y="1865"/>
                        <a:pt x="1009" y="1864"/>
                        <a:pt x="1036" y="1861"/>
                      </a:cubicBezTo>
                      <a:cubicBezTo>
                        <a:pt x="1549" y="1811"/>
                        <a:pt x="1926" y="1366"/>
                        <a:pt x="1881" y="848"/>
                      </a:cubicBezTo>
                      <a:cubicBezTo>
                        <a:pt x="1833" y="364"/>
                        <a:pt x="1433" y="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25"/>
              <p:cNvGrpSpPr/>
              <p:nvPr/>
            </p:nvGrpSpPr>
            <p:grpSpPr>
              <a:xfrm>
                <a:off x="8098109" y="-725958"/>
                <a:ext cx="1405213" cy="2035432"/>
                <a:chOff x="8098109" y="-725958"/>
                <a:chExt cx="1405213" cy="2035432"/>
              </a:xfrm>
            </p:grpSpPr>
            <p:sp>
              <p:nvSpPr>
                <p:cNvPr id="1184" name="Google Shape;1184;p25"/>
                <p:cNvSpPr/>
                <p:nvPr/>
              </p:nvSpPr>
              <p:spPr>
                <a:xfrm rot="-8542393" flipH="1">
                  <a:off x="8254836" y="568369"/>
                  <a:ext cx="388623" cy="620491"/>
                </a:xfrm>
                <a:custGeom>
                  <a:avLst/>
                  <a:gdLst/>
                  <a:ahLst/>
                  <a:cxnLst/>
                  <a:rect l="l" t="t" r="r" b="b"/>
                  <a:pathLst>
                    <a:path w="4527" h="7228" extrusionOk="0">
                      <a:moveTo>
                        <a:pt x="4245" y="0"/>
                      </a:moveTo>
                      <a:lnTo>
                        <a:pt x="4431" y="6947"/>
                      </a:lnTo>
                      <a:lnTo>
                        <a:pt x="91" y="963"/>
                      </a:lnTo>
                      <a:lnTo>
                        <a:pt x="1" y="1036"/>
                      </a:lnTo>
                      <a:lnTo>
                        <a:pt x="4527" y="7228"/>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5"/>
                <p:cNvSpPr/>
                <p:nvPr/>
              </p:nvSpPr>
              <p:spPr>
                <a:xfrm rot="-8542393" flipH="1">
                  <a:off x="8244721" y="571755"/>
                  <a:ext cx="574135" cy="82755"/>
                </a:xfrm>
                <a:custGeom>
                  <a:avLst/>
                  <a:gdLst/>
                  <a:ahLst/>
                  <a:cxnLst/>
                  <a:rect l="l" t="t" r="r" b="b"/>
                  <a:pathLst>
                    <a:path w="6688" h="964" extrusionOk="0">
                      <a:moveTo>
                        <a:pt x="0" y="1"/>
                      </a:moveTo>
                      <a:lnTo>
                        <a:pt x="0" y="96"/>
                      </a:lnTo>
                      <a:lnTo>
                        <a:pt x="6688" y="963"/>
                      </a:lnTo>
                      <a:lnTo>
                        <a:pt x="6688" y="8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5"/>
                <p:cNvSpPr/>
                <p:nvPr/>
              </p:nvSpPr>
              <p:spPr>
                <a:xfrm rot="-8542393" flipH="1">
                  <a:off x="8685293" y="661982"/>
                  <a:ext cx="193410" cy="193410"/>
                </a:xfrm>
                <a:custGeom>
                  <a:avLst/>
                  <a:gdLst/>
                  <a:ahLst/>
                  <a:cxnLst/>
                  <a:rect l="l" t="t" r="r" b="b"/>
                  <a:pathLst>
                    <a:path w="2253" h="2253" extrusionOk="0">
                      <a:moveTo>
                        <a:pt x="1127" y="0"/>
                      </a:moveTo>
                      <a:cubicBezTo>
                        <a:pt x="513" y="0"/>
                        <a:pt x="1" y="513"/>
                        <a:pt x="1" y="1126"/>
                      </a:cubicBezTo>
                      <a:cubicBezTo>
                        <a:pt x="1" y="1757"/>
                        <a:pt x="513" y="2252"/>
                        <a:pt x="1127" y="2252"/>
                      </a:cubicBezTo>
                      <a:cubicBezTo>
                        <a:pt x="1757" y="2252"/>
                        <a:pt x="2252" y="1757"/>
                        <a:pt x="2252" y="1126"/>
                      </a:cubicBezTo>
                      <a:cubicBezTo>
                        <a:pt x="2252" y="513"/>
                        <a:pt x="1757" y="0"/>
                        <a:pt x="11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5"/>
                <p:cNvSpPr/>
                <p:nvPr/>
              </p:nvSpPr>
              <p:spPr>
                <a:xfrm rot="-8542393" flipH="1">
                  <a:off x="8121177" y="900708"/>
                  <a:ext cx="80351" cy="78892"/>
                </a:xfrm>
                <a:custGeom>
                  <a:avLst/>
                  <a:gdLst/>
                  <a:ahLst/>
                  <a:cxnLst/>
                  <a:rect l="l" t="t" r="r" b="b"/>
                  <a:pathLst>
                    <a:path w="936" h="919" extrusionOk="0">
                      <a:moveTo>
                        <a:pt x="468" y="1"/>
                      </a:moveTo>
                      <a:cubicBezTo>
                        <a:pt x="209" y="1"/>
                        <a:pt x="1" y="187"/>
                        <a:pt x="1" y="445"/>
                      </a:cubicBezTo>
                      <a:cubicBezTo>
                        <a:pt x="1" y="704"/>
                        <a:pt x="209" y="918"/>
                        <a:pt x="468" y="918"/>
                      </a:cubicBezTo>
                      <a:cubicBezTo>
                        <a:pt x="727" y="918"/>
                        <a:pt x="935" y="704"/>
                        <a:pt x="935" y="445"/>
                      </a:cubicBezTo>
                      <a:cubicBezTo>
                        <a:pt x="935" y="187"/>
                        <a:pt x="727"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5"/>
                <p:cNvSpPr/>
                <p:nvPr/>
              </p:nvSpPr>
              <p:spPr>
                <a:xfrm rot="-8542393" flipH="1">
                  <a:off x="8150708" y="336565"/>
                  <a:ext cx="262000" cy="261571"/>
                </a:xfrm>
                <a:custGeom>
                  <a:avLst/>
                  <a:gdLst/>
                  <a:ahLst/>
                  <a:cxnLst/>
                  <a:rect l="l" t="t" r="r" b="b"/>
                  <a:pathLst>
                    <a:path w="3052" h="3047" extrusionOk="0">
                      <a:moveTo>
                        <a:pt x="1526" y="1"/>
                      </a:moveTo>
                      <a:cubicBezTo>
                        <a:pt x="682" y="1"/>
                        <a:pt x="1" y="676"/>
                        <a:pt x="1" y="1521"/>
                      </a:cubicBezTo>
                      <a:cubicBezTo>
                        <a:pt x="1" y="2365"/>
                        <a:pt x="682" y="3046"/>
                        <a:pt x="1526" y="3046"/>
                      </a:cubicBezTo>
                      <a:cubicBezTo>
                        <a:pt x="2371" y="3046"/>
                        <a:pt x="3052" y="2365"/>
                        <a:pt x="3052" y="1521"/>
                      </a:cubicBezTo>
                      <a:cubicBezTo>
                        <a:pt x="3052" y="676"/>
                        <a:pt x="2371" y="1"/>
                        <a:pt x="1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5"/>
                <p:cNvSpPr/>
                <p:nvPr/>
              </p:nvSpPr>
              <p:spPr>
                <a:xfrm rot="-8542393" flipH="1">
                  <a:off x="8341571" y="1174178"/>
                  <a:ext cx="112629" cy="112629"/>
                </a:xfrm>
                <a:custGeom>
                  <a:avLst/>
                  <a:gdLst/>
                  <a:ahLst/>
                  <a:cxnLst/>
                  <a:rect l="l" t="t" r="r" b="b"/>
                  <a:pathLst>
                    <a:path w="1312" h="1312" extrusionOk="0">
                      <a:moveTo>
                        <a:pt x="653" y="0"/>
                      </a:moveTo>
                      <a:cubicBezTo>
                        <a:pt x="282" y="0"/>
                        <a:pt x="0" y="282"/>
                        <a:pt x="0" y="653"/>
                      </a:cubicBezTo>
                      <a:cubicBezTo>
                        <a:pt x="0" y="1031"/>
                        <a:pt x="282" y="1312"/>
                        <a:pt x="653" y="1312"/>
                      </a:cubicBezTo>
                      <a:cubicBezTo>
                        <a:pt x="1008" y="1312"/>
                        <a:pt x="1312" y="1031"/>
                        <a:pt x="1312" y="653"/>
                      </a:cubicBezTo>
                      <a:cubicBezTo>
                        <a:pt x="1312" y="282"/>
                        <a:pt x="1008"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5"/>
                <p:cNvSpPr/>
                <p:nvPr/>
              </p:nvSpPr>
              <p:spPr>
                <a:xfrm flipH="1">
                  <a:off x="9120537" y="-275917"/>
                  <a:ext cx="300200" cy="938458"/>
                </a:xfrm>
                <a:custGeom>
                  <a:avLst/>
                  <a:gdLst/>
                  <a:ahLst/>
                  <a:cxnLst/>
                  <a:rect l="l" t="t" r="r" b="b"/>
                  <a:pathLst>
                    <a:path w="3497" h="10932" extrusionOk="0">
                      <a:moveTo>
                        <a:pt x="91" y="0"/>
                      </a:moveTo>
                      <a:lnTo>
                        <a:pt x="1" y="23"/>
                      </a:lnTo>
                      <a:lnTo>
                        <a:pt x="2320" y="6429"/>
                      </a:lnTo>
                      <a:lnTo>
                        <a:pt x="3401" y="10932"/>
                      </a:lnTo>
                      <a:lnTo>
                        <a:pt x="3496" y="10904"/>
                      </a:lnTo>
                      <a:lnTo>
                        <a:pt x="2416" y="6400"/>
                      </a:ln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5"/>
                <p:cNvSpPr/>
                <p:nvPr/>
              </p:nvSpPr>
              <p:spPr>
                <a:xfrm flipH="1">
                  <a:off x="9116673" y="184391"/>
                  <a:ext cx="201564" cy="181991"/>
                </a:xfrm>
                <a:custGeom>
                  <a:avLst/>
                  <a:gdLst/>
                  <a:ahLst/>
                  <a:cxnLst/>
                  <a:rect l="l" t="t" r="r" b="b"/>
                  <a:pathLst>
                    <a:path w="2348" h="2120" extrusionOk="0">
                      <a:moveTo>
                        <a:pt x="1190" y="0"/>
                      </a:moveTo>
                      <a:cubicBezTo>
                        <a:pt x="1107" y="0"/>
                        <a:pt x="1023" y="10"/>
                        <a:pt x="940" y="31"/>
                      </a:cubicBezTo>
                      <a:cubicBezTo>
                        <a:pt x="377" y="149"/>
                        <a:pt x="0" y="712"/>
                        <a:pt x="141" y="1297"/>
                      </a:cubicBezTo>
                      <a:cubicBezTo>
                        <a:pt x="244" y="1787"/>
                        <a:pt x="700" y="2119"/>
                        <a:pt x="1188" y="2119"/>
                      </a:cubicBezTo>
                      <a:cubicBezTo>
                        <a:pt x="1261" y="2119"/>
                        <a:pt x="1334" y="2112"/>
                        <a:pt x="1407" y="2097"/>
                      </a:cubicBezTo>
                      <a:cubicBezTo>
                        <a:pt x="1970" y="1956"/>
                        <a:pt x="2347" y="1393"/>
                        <a:pt x="2207" y="830"/>
                      </a:cubicBezTo>
                      <a:cubicBezTo>
                        <a:pt x="2106" y="331"/>
                        <a:pt x="1666" y="0"/>
                        <a:pt x="1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5"/>
                <p:cNvSpPr/>
                <p:nvPr/>
              </p:nvSpPr>
              <p:spPr>
                <a:xfrm flipH="1">
                  <a:off x="9062588" y="604696"/>
                  <a:ext cx="124733" cy="113830"/>
                </a:xfrm>
                <a:custGeom>
                  <a:avLst/>
                  <a:gdLst/>
                  <a:ahLst/>
                  <a:cxnLst/>
                  <a:rect l="l" t="t" r="r" b="b"/>
                  <a:pathLst>
                    <a:path w="1453" h="1326" extrusionOk="0">
                      <a:moveTo>
                        <a:pt x="725" y="1"/>
                      </a:moveTo>
                      <a:cubicBezTo>
                        <a:pt x="679" y="1"/>
                        <a:pt x="632" y="6"/>
                        <a:pt x="586" y="15"/>
                      </a:cubicBezTo>
                      <a:cubicBezTo>
                        <a:pt x="237" y="111"/>
                        <a:pt x="1" y="460"/>
                        <a:pt x="96" y="814"/>
                      </a:cubicBezTo>
                      <a:cubicBezTo>
                        <a:pt x="154" y="1111"/>
                        <a:pt x="417" y="1326"/>
                        <a:pt x="709" y="1326"/>
                      </a:cubicBezTo>
                      <a:cubicBezTo>
                        <a:pt x="761" y="1326"/>
                        <a:pt x="814" y="1319"/>
                        <a:pt x="867" y="1304"/>
                      </a:cubicBezTo>
                      <a:cubicBezTo>
                        <a:pt x="1222" y="1237"/>
                        <a:pt x="1453" y="882"/>
                        <a:pt x="1385" y="533"/>
                      </a:cubicBezTo>
                      <a:cubicBezTo>
                        <a:pt x="1302" y="205"/>
                        <a:pt x="1028"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5"/>
                <p:cNvSpPr/>
                <p:nvPr/>
              </p:nvSpPr>
              <p:spPr>
                <a:xfrm flipH="1">
                  <a:off x="9330258" y="-354381"/>
                  <a:ext cx="173064" cy="158985"/>
                </a:xfrm>
                <a:custGeom>
                  <a:avLst/>
                  <a:gdLst/>
                  <a:ahLst/>
                  <a:cxnLst/>
                  <a:rect l="l" t="t" r="r" b="b"/>
                  <a:pathLst>
                    <a:path w="2016" h="1852" extrusionOk="0">
                      <a:moveTo>
                        <a:pt x="1011" y="1"/>
                      </a:moveTo>
                      <a:cubicBezTo>
                        <a:pt x="941" y="1"/>
                        <a:pt x="871" y="8"/>
                        <a:pt x="799" y="25"/>
                      </a:cubicBezTo>
                      <a:cubicBezTo>
                        <a:pt x="304" y="137"/>
                        <a:pt x="0" y="633"/>
                        <a:pt x="118" y="1123"/>
                      </a:cubicBezTo>
                      <a:cubicBezTo>
                        <a:pt x="195" y="1565"/>
                        <a:pt x="585" y="1852"/>
                        <a:pt x="1006" y="1852"/>
                      </a:cubicBezTo>
                      <a:cubicBezTo>
                        <a:pt x="1077" y="1852"/>
                        <a:pt x="1150" y="1843"/>
                        <a:pt x="1222" y="1826"/>
                      </a:cubicBezTo>
                      <a:cubicBezTo>
                        <a:pt x="1711" y="1736"/>
                        <a:pt x="2015" y="1218"/>
                        <a:pt x="1925" y="729"/>
                      </a:cubicBezTo>
                      <a:cubicBezTo>
                        <a:pt x="1823" y="302"/>
                        <a:pt x="1442"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5"/>
                <p:cNvSpPr/>
                <p:nvPr/>
              </p:nvSpPr>
              <p:spPr>
                <a:xfrm rot="3361492" flipH="1">
                  <a:off x="8615154" y="-675333"/>
                  <a:ext cx="171096" cy="775212"/>
                </a:xfrm>
                <a:custGeom>
                  <a:avLst/>
                  <a:gdLst/>
                  <a:ahLst/>
                  <a:cxnLst/>
                  <a:rect l="l" t="t" r="r" b="b"/>
                  <a:pathLst>
                    <a:path w="1993" h="9030" extrusionOk="0">
                      <a:moveTo>
                        <a:pt x="1925" y="0"/>
                      </a:moveTo>
                      <a:lnTo>
                        <a:pt x="0" y="4807"/>
                      </a:lnTo>
                      <a:lnTo>
                        <a:pt x="777" y="9029"/>
                      </a:lnTo>
                      <a:lnTo>
                        <a:pt x="867" y="9007"/>
                      </a:lnTo>
                      <a:lnTo>
                        <a:pt x="96" y="4830"/>
                      </a:lnTo>
                      <a:lnTo>
                        <a:pt x="1993" y="23"/>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5"/>
                <p:cNvSpPr/>
                <p:nvPr/>
              </p:nvSpPr>
              <p:spPr>
                <a:xfrm rot="3361492" flipH="1">
                  <a:off x="8557400" y="-138038"/>
                  <a:ext cx="304076" cy="241750"/>
                </a:xfrm>
                <a:custGeom>
                  <a:avLst/>
                  <a:gdLst/>
                  <a:ahLst/>
                  <a:cxnLst/>
                  <a:rect l="l" t="t" r="r" b="b"/>
                  <a:pathLst>
                    <a:path w="3542" h="2816" extrusionOk="0">
                      <a:moveTo>
                        <a:pt x="3468" y="1"/>
                      </a:moveTo>
                      <a:lnTo>
                        <a:pt x="0" y="2748"/>
                      </a:lnTo>
                      <a:lnTo>
                        <a:pt x="45" y="2815"/>
                      </a:lnTo>
                      <a:lnTo>
                        <a:pt x="3541" y="74"/>
                      </a:lnTo>
                      <a:lnTo>
                        <a:pt x="3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5"/>
                <p:cNvSpPr/>
                <p:nvPr/>
              </p:nvSpPr>
              <p:spPr>
                <a:xfrm rot="3361492" flipH="1">
                  <a:off x="8593008" y="82742"/>
                  <a:ext cx="205521" cy="181140"/>
                </a:xfrm>
                <a:custGeom>
                  <a:avLst/>
                  <a:gdLst/>
                  <a:ahLst/>
                  <a:cxnLst/>
                  <a:rect l="l" t="t" r="r" b="b"/>
                  <a:pathLst>
                    <a:path w="2394" h="2110" extrusionOk="0">
                      <a:moveTo>
                        <a:pt x="1196" y="1"/>
                      </a:moveTo>
                      <a:cubicBezTo>
                        <a:pt x="881" y="1"/>
                        <a:pt x="570" y="139"/>
                        <a:pt x="356" y="409"/>
                      </a:cubicBezTo>
                      <a:cubicBezTo>
                        <a:pt x="1" y="854"/>
                        <a:pt x="97" y="1535"/>
                        <a:pt x="541" y="1890"/>
                      </a:cubicBezTo>
                      <a:cubicBezTo>
                        <a:pt x="738" y="2037"/>
                        <a:pt x="969" y="2110"/>
                        <a:pt x="1198" y="2110"/>
                      </a:cubicBezTo>
                      <a:cubicBezTo>
                        <a:pt x="1514" y="2110"/>
                        <a:pt x="1826" y="1972"/>
                        <a:pt x="2044" y="1698"/>
                      </a:cubicBezTo>
                      <a:cubicBezTo>
                        <a:pt x="2393" y="1254"/>
                        <a:pt x="2303" y="572"/>
                        <a:pt x="1853" y="223"/>
                      </a:cubicBezTo>
                      <a:cubicBezTo>
                        <a:pt x="1656" y="74"/>
                        <a:pt x="1425"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5"/>
                <p:cNvSpPr/>
                <p:nvPr/>
              </p:nvSpPr>
              <p:spPr>
                <a:xfrm rot="3361492" flipH="1">
                  <a:off x="8859020" y="-675095"/>
                  <a:ext cx="232049" cy="205607"/>
                </a:xfrm>
                <a:custGeom>
                  <a:avLst/>
                  <a:gdLst/>
                  <a:ahLst/>
                  <a:cxnLst/>
                  <a:rect l="l" t="t" r="r" b="b"/>
                  <a:pathLst>
                    <a:path w="2703" h="2395" extrusionOk="0">
                      <a:moveTo>
                        <a:pt x="1365" y="1"/>
                      </a:moveTo>
                      <a:cubicBezTo>
                        <a:pt x="1009" y="1"/>
                        <a:pt x="655" y="157"/>
                        <a:pt x="422" y="459"/>
                      </a:cubicBezTo>
                      <a:cubicBezTo>
                        <a:pt x="0" y="977"/>
                        <a:pt x="96" y="1726"/>
                        <a:pt x="614" y="2148"/>
                      </a:cubicBezTo>
                      <a:cubicBezTo>
                        <a:pt x="827" y="2314"/>
                        <a:pt x="1082" y="2395"/>
                        <a:pt x="1338" y="2395"/>
                      </a:cubicBezTo>
                      <a:cubicBezTo>
                        <a:pt x="1696" y="2395"/>
                        <a:pt x="2056" y="2236"/>
                        <a:pt x="2302" y="1934"/>
                      </a:cubicBezTo>
                      <a:cubicBezTo>
                        <a:pt x="2702" y="1422"/>
                        <a:pt x="2606" y="667"/>
                        <a:pt x="2089" y="245"/>
                      </a:cubicBezTo>
                      <a:cubicBezTo>
                        <a:pt x="1875" y="81"/>
                        <a:pt x="1619"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5"/>
                <p:cNvSpPr/>
                <p:nvPr/>
              </p:nvSpPr>
              <p:spPr>
                <a:xfrm rot="3361492" flipH="1">
                  <a:off x="8299399" y="-137901"/>
                  <a:ext cx="179423" cy="159335"/>
                </a:xfrm>
                <a:custGeom>
                  <a:avLst/>
                  <a:gdLst/>
                  <a:ahLst/>
                  <a:cxnLst/>
                  <a:rect l="l" t="t" r="r" b="b"/>
                  <a:pathLst>
                    <a:path w="2090" h="1856" extrusionOk="0">
                      <a:moveTo>
                        <a:pt x="1055" y="0"/>
                      </a:moveTo>
                      <a:cubicBezTo>
                        <a:pt x="778" y="0"/>
                        <a:pt x="500" y="120"/>
                        <a:pt x="310" y="353"/>
                      </a:cubicBezTo>
                      <a:cubicBezTo>
                        <a:pt x="1" y="775"/>
                        <a:pt x="74" y="1338"/>
                        <a:pt x="474" y="1664"/>
                      </a:cubicBezTo>
                      <a:cubicBezTo>
                        <a:pt x="650" y="1793"/>
                        <a:pt x="851" y="1856"/>
                        <a:pt x="1048" y="1856"/>
                      </a:cubicBezTo>
                      <a:cubicBezTo>
                        <a:pt x="1324" y="1856"/>
                        <a:pt x="1595" y="1734"/>
                        <a:pt x="1785" y="1501"/>
                      </a:cubicBezTo>
                      <a:cubicBezTo>
                        <a:pt x="2089" y="1101"/>
                        <a:pt x="2022" y="516"/>
                        <a:pt x="1622" y="189"/>
                      </a:cubicBezTo>
                      <a:cubicBezTo>
                        <a:pt x="1455" y="62"/>
                        <a:pt x="1255" y="0"/>
                        <a:pt x="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rot="3361492" flipH="1">
                  <a:off x="8607967" y="-308837"/>
                  <a:ext cx="231534" cy="205178"/>
                </a:xfrm>
                <a:custGeom>
                  <a:avLst/>
                  <a:gdLst/>
                  <a:ahLst/>
                  <a:cxnLst/>
                  <a:rect l="l" t="t" r="r" b="b"/>
                  <a:pathLst>
                    <a:path w="2697" h="2390" extrusionOk="0">
                      <a:moveTo>
                        <a:pt x="1333" y="0"/>
                      </a:moveTo>
                      <a:cubicBezTo>
                        <a:pt x="983" y="0"/>
                        <a:pt x="642" y="157"/>
                        <a:pt x="400" y="453"/>
                      </a:cubicBezTo>
                      <a:cubicBezTo>
                        <a:pt x="0" y="971"/>
                        <a:pt x="96" y="1720"/>
                        <a:pt x="608" y="2142"/>
                      </a:cubicBezTo>
                      <a:cubicBezTo>
                        <a:pt x="824" y="2309"/>
                        <a:pt x="1081" y="2389"/>
                        <a:pt x="1335" y="2389"/>
                      </a:cubicBezTo>
                      <a:cubicBezTo>
                        <a:pt x="1690" y="2389"/>
                        <a:pt x="2041" y="2232"/>
                        <a:pt x="2274" y="1934"/>
                      </a:cubicBezTo>
                      <a:cubicBezTo>
                        <a:pt x="2697" y="1416"/>
                        <a:pt x="2601" y="667"/>
                        <a:pt x="2089" y="267"/>
                      </a:cubicBezTo>
                      <a:cubicBezTo>
                        <a:pt x="1858" y="87"/>
                        <a:pt x="1593" y="0"/>
                        <a:pt x="1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25"/>
            <p:cNvGrpSpPr/>
            <p:nvPr/>
          </p:nvGrpSpPr>
          <p:grpSpPr>
            <a:xfrm rot="10800000">
              <a:off x="25623" y="-182603"/>
              <a:ext cx="7066411" cy="4168218"/>
              <a:chOff x="-2829459" y="734681"/>
              <a:chExt cx="7066411" cy="4168218"/>
            </a:xfrm>
          </p:grpSpPr>
          <p:sp>
            <p:nvSpPr>
              <p:cNvPr id="1201" name="Google Shape;1201;p25"/>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5"/>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5"/>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5"/>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5"/>
              <p:cNvSpPr/>
              <p:nvPr/>
            </p:nvSpPr>
            <p:spPr>
              <a:xfrm rot="899974">
                <a:off x="3717846" y="768266"/>
                <a:ext cx="366405" cy="811681"/>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5"/>
              <p:cNvSpPr/>
              <p:nvPr/>
            </p:nvSpPr>
            <p:spPr>
              <a:xfrm rot="899974">
                <a:off x="3304236" y="1507138"/>
                <a:ext cx="654701"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rot="899974">
                <a:off x="4116419" y="770317"/>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rot="899974">
                <a:off x="3861337" y="1494323"/>
                <a:ext cx="219641" cy="217605"/>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rot="899974">
                <a:off x="3247136" y="1327823"/>
                <a:ext cx="206699"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rot="899974">
                <a:off x="3653334" y="1091354"/>
                <a:ext cx="133914" cy="133445"/>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5"/>
              <p:cNvSpPr/>
              <p:nvPr/>
            </p:nvSpPr>
            <p:spPr>
              <a:xfrm rot="899974">
                <a:off x="3529032" y="1698908"/>
                <a:ext cx="170077"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5"/>
              <p:cNvSpPr/>
              <p:nvPr/>
            </p:nvSpPr>
            <p:spPr>
              <a:xfrm>
                <a:off x="-2803575" y="4094646"/>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2590264" y="42795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a:off x="-2829459" y="4754992"/>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2818628" y="4010485"/>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2198612" y="418715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5"/>
              <p:cNvSpPr/>
              <p:nvPr/>
            </p:nvSpPr>
            <p:spPr>
              <a:xfrm>
                <a:off x="-2671862" y="4484152"/>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25"/>
            <p:cNvGrpSpPr/>
            <p:nvPr/>
          </p:nvGrpSpPr>
          <p:grpSpPr>
            <a:xfrm rot="5400000" flipH="1">
              <a:off x="-774493" y="226207"/>
              <a:ext cx="2882693" cy="1920833"/>
              <a:chOff x="-678863" y="3010291"/>
              <a:chExt cx="2882693" cy="1920833"/>
            </a:xfrm>
          </p:grpSpPr>
          <p:sp>
            <p:nvSpPr>
              <p:cNvPr id="1221" name="Google Shape;1221;p25"/>
              <p:cNvSpPr/>
              <p:nvPr/>
            </p:nvSpPr>
            <p:spPr>
              <a:xfrm rot="5400000">
                <a:off x="-499906" y="3983732"/>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rot="5400000">
                <a:off x="-568886" y="4360646"/>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rot="5400000">
                <a:off x="-211630" y="4190330"/>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rot="5400000">
                <a:off x="-605584" y="4773948"/>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5"/>
              <p:cNvSpPr/>
              <p:nvPr/>
            </p:nvSpPr>
            <p:spPr>
              <a:xfrm rot="5400000">
                <a:off x="-679923" y="4354942"/>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5"/>
              <p:cNvSpPr/>
              <p:nvPr/>
            </p:nvSpPr>
            <p:spPr>
              <a:xfrm rot="5400000">
                <a:off x="-515137" y="4026854"/>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5"/>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5"/>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5"/>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rot="5400000">
                <a:off x="844308" y="4032123"/>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rot="5400000">
                <a:off x="173718" y="4160275"/>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rot="5400000">
                <a:off x="1380025" y="4552887"/>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rot="5400000">
                <a:off x="521436" y="4507916"/>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rot="5400000">
                <a:off x="533322" y="3869312"/>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rot="5400000">
                <a:off x="929255" y="4192489"/>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rot="5400000">
                <a:off x="279143" y="4233565"/>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rot="-7556534">
                <a:off x="1647235" y="3195034"/>
                <a:ext cx="222212" cy="727536"/>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rot="-7556534">
                <a:off x="1283480" y="3148078"/>
                <a:ext cx="490958" cy="295163"/>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rot="-7556534">
                <a:off x="2082436" y="3402371"/>
                <a:ext cx="60578" cy="62594"/>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5"/>
              <p:cNvSpPr/>
              <p:nvPr/>
            </p:nvSpPr>
            <p:spPr>
              <a:xfrm rot="-7556534">
                <a:off x="1403637" y="3720070"/>
                <a:ext cx="170078" cy="170067"/>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rot="-7556534">
                <a:off x="1171899" y="3085095"/>
                <a:ext cx="195869" cy="193838"/>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rot="-7556534">
                <a:off x="1700975" y="3323218"/>
                <a:ext cx="170078" cy="170067"/>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6" name="Google Shape;1246;p25"/>
          <p:cNvSpPr/>
          <p:nvPr/>
        </p:nvSpPr>
        <p:spPr>
          <a:xfrm>
            <a:off x="100" y="4966175"/>
            <a:ext cx="9144000" cy="197400"/>
          </a:xfrm>
          <a:prstGeom prst="rect">
            <a:avLst/>
          </a:prstGeom>
          <a:solidFill>
            <a:srgbClr val="87A3A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7" name="Google Shape;1247;p25"/>
          <p:cNvGrpSpPr/>
          <p:nvPr/>
        </p:nvGrpSpPr>
        <p:grpSpPr>
          <a:xfrm>
            <a:off x="6395856" y="3067223"/>
            <a:ext cx="1762544" cy="1262796"/>
            <a:chOff x="499925" y="1132826"/>
            <a:chExt cx="1493049" cy="1069713"/>
          </a:xfrm>
        </p:grpSpPr>
        <p:sp>
          <p:nvSpPr>
            <p:cNvPr id="1248" name="Google Shape;1248;p25"/>
            <p:cNvSpPr/>
            <p:nvPr/>
          </p:nvSpPr>
          <p:spPr>
            <a:xfrm>
              <a:off x="1123837" y="1807554"/>
              <a:ext cx="251379" cy="65084"/>
            </a:xfrm>
            <a:custGeom>
              <a:avLst/>
              <a:gdLst/>
              <a:ahLst/>
              <a:cxnLst/>
              <a:rect l="l" t="t" r="r" b="b"/>
              <a:pathLst>
                <a:path w="4210" h="1090" extrusionOk="0">
                  <a:moveTo>
                    <a:pt x="0" y="0"/>
                  </a:moveTo>
                  <a:lnTo>
                    <a:pt x="0" y="1089"/>
                  </a:lnTo>
                  <a:lnTo>
                    <a:pt x="4209" y="1089"/>
                  </a:lnTo>
                  <a:lnTo>
                    <a:pt x="42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5"/>
            <p:cNvSpPr/>
            <p:nvPr/>
          </p:nvSpPr>
          <p:spPr>
            <a:xfrm>
              <a:off x="1075710" y="1872579"/>
              <a:ext cx="346915" cy="298789"/>
            </a:xfrm>
            <a:custGeom>
              <a:avLst/>
              <a:gdLst/>
              <a:ahLst/>
              <a:cxnLst/>
              <a:rect l="l" t="t" r="r" b="b"/>
              <a:pathLst>
                <a:path w="5810" h="5004" extrusionOk="0">
                  <a:moveTo>
                    <a:pt x="704" y="0"/>
                  </a:moveTo>
                  <a:cubicBezTo>
                    <a:pt x="330" y="0"/>
                    <a:pt x="1" y="329"/>
                    <a:pt x="1" y="704"/>
                  </a:cubicBezTo>
                  <a:lnTo>
                    <a:pt x="1" y="4300"/>
                  </a:lnTo>
                  <a:cubicBezTo>
                    <a:pt x="1" y="4675"/>
                    <a:pt x="330" y="5004"/>
                    <a:pt x="704" y="5004"/>
                  </a:cubicBezTo>
                  <a:lnTo>
                    <a:pt x="5106" y="5004"/>
                  </a:lnTo>
                  <a:cubicBezTo>
                    <a:pt x="5480" y="5004"/>
                    <a:pt x="5809" y="4675"/>
                    <a:pt x="5809" y="4300"/>
                  </a:cubicBezTo>
                  <a:lnTo>
                    <a:pt x="5809" y="704"/>
                  </a:lnTo>
                  <a:cubicBezTo>
                    <a:pt x="5809" y="329"/>
                    <a:pt x="5480" y="0"/>
                    <a:pt x="5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638154" y="1663234"/>
              <a:ext cx="282488" cy="65144"/>
            </a:xfrm>
            <a:custGeom>
              <a:avLst/>
              <a:gdLst/>
              <a:ahLst/>
              <a:cxnLst/>
              <a:rect l="l" t="t" r="r" b="b"/>
              <a:pathLst>
                <a:path w="4731" h="1091" extrusionOk="0">
                  <a:moveTo>
                    <a:pt x="0" y="1"/>
                  </a:moveTo>
                  <a:lnTo>
                    <a:pt x="0" y="1090"/>
                  </a:lnTo>
                  <a:lnTo>
                    <a:pt x="4731" y="1090"/>
                  </a:lnTo>
                  <a:lnTo>
                    <a:pt x="4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90027" y="1728319"/>
              <a:ext cx="378741" cy="443048"/>
            </a:xfrm>
            <a:custGeom>
              <a:avLst/>
              <a:gdLst/>
              <a:ahLst/>
              <a:cxnLst/>
              <a:rect l="l" t="t" r="r" b="b"/>
              <a:pathLst>
                <a:path w="6343" h="7420" extrusionOk="0">
                  <a:moveTo>
                    <a:pt x="670" y="0"/>
                  </a:moveTo>
                  <a:cubicBezTo>
                    <a:pt x="284" y="0"/>
                    <a:pt x="1" y="284"/>
                    <a:pt x="1" y="658"/>
                  </a:cubicBezTo>
                  <a:lnTo>
                    <a:pt x="1" y="6716"/>
                  </a:lnTo>
                  <a:cubicBezTo>
                    <a:pt x="1" y="7091"/>
                    <a:pt x="284" y="7420"/>
                    <a:pt x="670" y="7420"/>
                  </a:cubicBezTo>
                  <a:lnTo>
                    <a:pt x="5673" y="7420"/>
                  </a:lnTo>
                  <a:cubicBezTo>
                    <a:pt x="6059" y="7420"/>
                    <a:pt x="6342" y="7091"/>
                    <a:pt x="6342" y="6716"/>
                  </a:cubicBezTo>
                  <a:lnTo>
                    <a:pt x="6342" y="658"/>
                  </a:lnTo>
                  <a:cubicBezTo>
                    <a:pt x="6342" y="284"/>
                    <a:pt x="6059" y="0"/>
                    <a:pt x="5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1574947" y="1919989"/>
              <a:ext cx="248692" cy="65084"/>
            </a:xfrm>
            <a:custGeom>
              <a:avLst/>
              <a:gdLst/>
              <a:ahLst/>
              <a:cxnLst/>
              <a:rect l="l" t="t" r="r" b="b"/>
              <a:pathLst>
                <a:path w="4165" h="1090" extrusionOk="0">
                  <a:moveTo>
                    <a:pt x="1" y="1"/>
                  </a:moveTo>
                  <a:lnTo>
                    <a:pt x="1" y="1090"/>
                  </a:lnTo>
                  <a:lnTo>
                    <a:pt x="4164" y="1090"/>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1527538" y="1985014"/>
              <a:ext cx="344168" cy="186355"/>
            </a:xfrm>
            <a:custGeom>
              <a:avLst/>
              <a:gdLst/>
              <a:ahLst/>
              <a:cxnLst/>
              <a:rect l="l" t="t" r="r" b="b"/>
              <a:pathLst>
                <a:path w="5764" h="3121" extrusionOk="0">
                  <a:moveTo>
                    <a:pt x="659" y="1"/>
                  </a:moveTo>
                  <a:cubicBezTo>
                    <a:pt x="284" y="1"/>
                    <a:pt x="1" y="284"/>
                    <a:pt x="1" y="670"/>
                  </a:cubicBezTo>
                  <a:lnTo>
                    <a:pt x="1" y="2417"/>
                  </a:lnTo>
                  <a:cubicBezTo>
                    <a:pt x="1" y="2792"/>
                    <a:pt x="284" y="3121"/>
                    <a:pt x="659" y="3121"/>
                  </a:cubicBezTo>
                  <a:lnTo>
                    <a:pt x="5106" y="3121"/>
                  </a:lnTo>
                  <a:cubicBezTo>
                    <a:pt x="5480" y="3121"/>
                    <a:pt x="5764" y="2792"/>
                    <a:pt x="5764" y="2417"/>
                  </a:cubicBezTo>
                  <a:lnTo>
                    <a:pt x="5764" y="670"/>
                  </a:lnTo>
                  <a:cubicBezTo>
                    <a:pt x="5764" y="284"/>
                    <a:pt x="5480" y="1"/>
                    <a:pt x="51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638154" y="1841410"/>
              <a:ext cx="282488" cy="180264"/>
            </a:xfrm>
            <a:custGeom>
              <a:avLst/>
              <a:gdLst/>
              <a:ahLst/>
              <a:cxnLst/>
              <a:rect l="l" t="t" r="r" b="b"/>
              <a:pathLst>
                <a:path w="4731" h="3019" extrusionOk="0">
                  <a:moveTo>
                    <a:pt x="0" y="1"/>
                  </a:moveTo>
                  <a:lnTo>
                    <a:pt x="0" y="3018"/>
                  </a:lnTo>
                  <a:lnTo>
                    <a:pt x="4731" y="3018"/>
                  </a:lnTo>
                  <a:lnTo>
                    <a:pt x="4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1143481" y="1959935"/>
              <a:ext cx="211373" cy="124077"/>
            </a:xfrm>
            <a:custGeom>
              <a:avLst/>
              <a:gdLst/>
              <a:ahLst/>
              <a:cxnLst/>
              <a:rect l="l" t="t" r="r" b="b"/>
              <a:pathLst>
                <a:path w="3540" h="2078" extrusionOk="0">
                  <a:moveTo>
                    <a:pt x="0" y="1"/>
                  </a:moveTo>
                  <a:lnTo>
                    <a:pt x="0" y="2077"/>
                  </a:lnTo>
                  <a:lnTo>
                    <a:pt x="3540" y="2077"/>
                  </a:lnTo>
                  <a:lnTo>
                    <a:pt x="35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1637285" y="1985014"/>
              <a:ext cx="124018" cy="124734"/>
            </a:xfrm>
            <a:custGeom>
              <a:avLst/>
              <a:gdLst/>
              <a:ahLst/>
              <a:cxnLst/>
              <a:rect l="l" t="t" r="r" b="b"/>
              <a:pathLst>
                <a:path w="2077" h="2089" extrusionOk="0">
                  <a:moveTo>
                    <a:pt x="1" y="1"/>
                  </a:moveTo>
                  <a:lnTo>
                    <a:pt x="1" y="2088"/>
                  </a:lnTo>
                  <a:lnTo>
                    <a:pt x="2077" y="2088"/>
                  </a:lnTo>
                  <a:lnTo>
                    <a:pt x="20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626630" y="1132826"/>
              <a:ext cx="395638" cy="197879"/>
            </a:xfrm>
            <a:custGeom>
              <a:avLst/>
              <a:gdLst/>
              <a:ahLst/>
              <a:cxnLst/>
              <a:rect l="l" t="t" r="r" b="b"/>
              <a:pathLst>
                <a:path w="6626" h="3314" extrusionOk="0">
                  <a:moveTo>
                    <a:pt x="0" y="1"/>
                  </a:moveTo>
                  <a:cubicBezTo>
                    <a:pt x="0" y="1793"/>
                    <a:pt x="1475" y="3314"/>
                    <a:pt x="3313" y="3314"/>
                  </a:cubicBezTo>
                  <a:cubicBezTo>
                    <a:pt x="5162" y="3314"/>
                    <a:pt x="6625" y="1793"/>
                    <a:pt x="6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1233584" y="1149784"/>
              <a:ext cx="527717" cy="163964"/>
            </a:xfrm>
            <a:custGeom>
              <a:avLst/>
              <a:gdLst/>
              <a:ahLst/>
              <a:cxnLst/>
              <a:rect l="l" t="t" r="r" b="b"/>
              <a:pathLst>
                <a:path w="8838" h="2746" extrusionOk="0">
                  <a:moveTo>
                    <a:pt x="0" y="1"/>
                  </a:moveTo>
                  <a:lnTo>
                    <a:pt x="0" y="1180"/>
                  </a:lnTo>
                  <a:cubicBezTo>
                    <a:pt x="0" y="2031"/>
                    <a:pt x="669" y="2746"/>
                    <a:pt x="1520" y="2746"/>
                  </a:cubicBezTo>
                  <a:lnTo>
                    <a:pt x="7283" y="2746"/>
                  </a:lnTo>
                  <a:cubicBezTo>
                    <a:pt x="8134" y="2746"/>
                    <a:pt x="8838" y="2031"/>
                    <a:pt x="8838" y="1180"/>
                  </a:cubicBezTo>
                  <a:lnTo>
                    <a:pt x="88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626630" y="1231766"/>
              <a:ext cx="395638" cy="197162"/>
            </a:xfrm>
            <a:custGeom>
              <a:avLst/>
              <a:gdLst/>
              <a:ahLst/>
              <a:cxnLst/>
              <a:rect l="l" t="t" r="r" b="b"/>
              <a:pathLst>
                <a:path w="6626" h="3302" extrusionOk="0">
                  <a:moveTo>
                    <a:pt x="0" y="0"/>
                  </a:moveTo>
                  <a:cubicBezTo>
                    <a:pt x="0" y="1838"/>
                    <a:pt x="1475" y="3302"/>
                    <a:pt x="3313" y="3302"/>
                  </a:cubicBezTo>
                  <a:cubicBezTo>
                    <a:pt x="5162" y="3302"/>
                    <a:pt x="6625" y="1838"/>
                    <a:pt x="66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1177337" y="1231766"/>
              <a:ext cx="638180" cy="194475"/>
            </a:xfrm>
            <a:custGeom>
              <a:avLst/>
              <a:gdLst/>
              <a:ahLst/>
              <a:cxnLst/>
              <a:rect l="l" t="t" r="r" b="b"/>
              <a:pathLst>
                <a:path w="10688" h="3257" extrusionOk="0">
                  <a:moveTo>
                    <a:pt x="0" y="0"/>
                  </a:moveTo>
                  <a:lnTo>
                    <a:pt x="0" y="1747"/>
                  </a:lnTo>
                  <a:cubicBezTo>
                    <a:pt x="0" y="2598"/>
                    <a:pt x="704" y="3256"/>
                    <a:pt x="1555" y="3256"/>
                  </a:cubicBezTo>
                  <a:lnTo>
                    <a:pt x="9122" y="3256"/>
                  </a:lnTo>
                  <a:cubicBezTo>
                    <a:pt x="9973" y="3256"/>
                    <a:pt x="10687" y="2598"/>
                    <a:pt x="10687" y="1747"/>
                  </a:cubicBezTo>
                  <a:lnTo>
                    <a:pt x="10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499925" y="1411913"/>
              <a:ext cx="1493049" cy="33975"/>
            </a:xfrm>
            <a:custGeom>
              <a:avLst/>
              <a:gdLst/>
              <a:ahLst/>
              <a:cxnLst/>
              <a:rect l="l" t="t" r="r" b="b"/>
              <a:pathLst>
                <a:path w="25005" h="569" extrusionOk="0">
                  <a:moveTo>
                    <a:pt x="1" y="1"/>
                  </a:moveTo>
                  <a:lnTo>
                    <a:pt x="1" y="568"/>
                  </a:lnTo>
                  <a:lnTo>
                    <a:pt x="25005" y="568"/>
                  </a:lnTo>
                  <a:lnTo>
                    <a:pt x="25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499925" y="2168623"/>
              <a:ext cx="1493049" cy="33915"/>
            </a:xfrm>
            <a:custGeom>
              <a:avLst/>
              <a:gdLst/>
              <a:ahLst/>
              <a:cxnLst/>
              <a:rect l="l" t="t" r="r" b="b"/>
              <a:pathLst>
                <a:path w="25005" h="568" extrusionOk="0">
                  <a:moveTo>
                    <a:pt x="1" y="0"/>
                  </a:moveTo>
                  <a:lnTo>
                    <a:pt x="1" y="567"/>
                  </a:lnTo>
                  <a:lnTo>
                    <a:pt x="25005" y="567"/>
                  </a:lnTo>
                  <a:lnTo>
                    <a:pt x="250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25"/>
          <p:cNvGrpSpPr/>
          <p:nvPr/>
        </p:nvGrpSpPr>
        <p:grpSpPr>
          <a:xfrm>
            <a:off x="6428216" y="1230506"/>
            <a:ext cx="1697817" cy="1515115"/>
            <a:chOff x="2054540" y="2424675"/>
            <a:chExt cx="1416500" cy="1264070"/>
          </a:xfrm>
        </p:grpSpPr>
        <p:sp>
          <p:nvSpPr>
            <p:cNvPr id="1264" name="Google Shape;1264;p25"/>
            <p:cNvSpPr/>
            <p:nvPr/>
          </p:nvSpPr>
          <p:spPr>
            <a:xfrm>
              <a:off x="2299770" y="2636050"/>
              <a:ext cx="203253" cy="451885"/>
            </a:xfrm>
            <a:custGeom>
              <a:avLst/>
              <a:gdLst/>
              <a:ahLst/>
              <a:cxnLst/>
              <a:rect l="l" t="t" r="r" b="b"/>
              <a:pathLst>
                <a:path w="3404" h="7568" extrusionOk="0">
                  <a:moveTo>
                    <a:pt x="999" y="0"/>
                  </a:moveTo>
                  <a:lnTo>
                    <a:pt x="999" y="477"/>
                  </a:lnTo>
                  <a:lnTo>
                    <a:pt x="329" y="1418"/>
                  </a:lnTo>
                  <a:cubicBezTo>
                    <a:pt x="102" y="1747"/>
                    <a:pt x="0" y="2133"/>
                    <a:pt x="0" y="2507"/>
                  </a:cubicBezTo>
                  <a:lnTo>
                    <a:pt x="0" y="7000"/>
                  </a:lnTo>
                  <a:cubicBezTo>
                    <a:pt x="0" y="7329"/>
                    <a:pt x="238" y="7567"/>
                    <a:pt x="567" y="7567"/>
                  </a:cubicBezTo>
                  <a:lnTo>
                    <a:pt x="2836" y="7567"/>
                  </a:lnTo>
                  <a:cubicBezTo>
                    <a:pt x="3120" y="7567"/>
                    <a:pt x="3404" y="7329"/>
                    <a:pt x="3404" y="7000"/>
                  </a:cubicBezTo>
                  <a:lnTo>
                    <a:pt x="3404" y="2507"/>
                  </a:lnTo>
                  <a:cubicBezTo>
                    <a:pt x="3404" y="2133"/>
                    <a:pt x="3267" y="1747"/>
                    <a:pt x="3075" y="1418"/>
                  </a:cubicBezTo>
                  <a:lnTo>
                    <a:pt x="2371" y="477"/>
                  </a:lnTo>
                  <a:lnTo>
                    <a:pt x="23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2347837" y="2594014"/>
              <a:ext cx="104373" cy="56307"/>
            </a:xfrm>
            <a:custGeom>
              <a:avLst/>
              <a:gdLst/>
              <a:ahLst/>
              <a:cxnLst/>
              <a:rect l="l" t="t" r="r" b="b"/>
              <a:pathLst>
                <a:path w="1748" h="943" extrusionOk="0">
                  <a:moveTo>
                    <a:pt x="148" y="1"/>
                  </a:moveTo>
                  <a:cubicBezTo>
                    <a:pt x="46" y="1"/>
                    <a:pt x="1" y="46"/>
                    <a:pt x="1" y="91"/>
                  </a:cubicBezTo>
                  <a:lnTo>
                    <a:pt x="1" y="852"/>
                  </a:lnTo>
                  <a:cubicBezTo>
                    <a:pt x="1" y="897"/>
                    <a:pt x="46" y="942"/>
                    <a:pt x="148" y="942"/>
                  </a:cubicBezTo>
                  <a:lnTo>
                    <a:pt x="1657" y="942"/>
                  </a:lnTo>
                  <a:cubicBezTo>
                    <a:pt x="1702" y="942"/>
                    <a:pt x="1748" y="897"/>
                    <a:pt x="1748" y="852"/>
                  </a:cubicBezTo>
                  <a:lnTo>
                    <a:pt x="1748" y="91"/>
                  </a:lnTo>
                  <a:cubicBezTo>
                    <a:pt x="1748" y="46"/>
                    <a:pt x="1702"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2330939" y="2763353"/>
              <a:ext cx="138229" cy="276457"/>
            </a:xfrm>
            <a:custGeom>
              <a:avLst/>
              <a:gdLst/>
              <a:ahLst/>
              <a:cxnLst/>
              <a:rect l="l" t="t" r="r" b="b"/>
              <a:pathLst>
                <a:path w="2315" h="4630" extrusionOk="0">
                  <a:moveTo>
                    <a:pt x="0" y="1"/>
                  </a:moveTo>
                  <a:lnTo>
                    <a:pt x="0" y="4301"/>
                  </a:lnTo>
                  <a:cubicBezTo>
                    <a:pt x="0" y="4482"/>
                    <a:pt x="193" y="4630"/>
                    <a:pt x="374" y="4630"/>
                  </a:cubicBezTo>
                  <a:lnTo>
                    <a:pt x="1940" y="4630"/>
                  </a:lnTo>
                  <a:cubicBezTo>
                    <a:pt x="2133" y="4630"/>
                    <a:pt x="2314" y="4482"/>
                    <a:pt x="2314" y="4301"/>
                  </a:cubicBezTo>
                  <a:lnTo>
                    <a:pt x="23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2539567" y="2636050"/>
              <a:ext cx="203253" cy="451885"/>
            </a:xfrm>
            <a:custGeom>
              <a:avLst/>
              <a:gdLst/>
              <a:ahLst/>
              <a:cxnLst/>
              <a:rect l="l" t="t" r="r" b="b"/>
              <a:pathLst>
                <a:path w="3404" h="7568" extrusionOk="0">
                  <a:moveTo>
                    <a:pt x="1044" y="0"/>
                  </a:moveTo>
                  <a:lnTo>
                    <a:pt x="1044" y="477"/>
                  </a:lnTo>
                  <a:lnTo>
                    <a:pt x="341" y="1418"/>
                  </a:lnTo>
                  <a:cubicBezTo>
                    <a:pt x="148" y="1747"/>
                    <a:pt x="0" y="2133"/>
                    <a:pt x="0" y="2507"/>
                  </a:cubicBezTo>
                  <a:lnTo>
                    <a:pt x="0" y="7000"/>
                  </a:lnTo>
                  <a:cubicBezTo>
                    <a:pt x="0" y="7329"/>
                    <a:pt x="284" y="7567"/>
                    <a:pt x="624" y="7567"/>
                  </a:cubicBezTo>
                  <a:lnTo>
                    <a:pt x="2836" y="7567"/>
                  </a:lnTo>
                  <a:cubicBezTo>
                    <a:pt x="3177" y="7567"/>
                    <a:pt x="3404" y="7329"/>
                    <a:pt x="3404" y="7000"/>
                  </a:cubicBezTo>
                  <a:lnTo>
                    <a:pt x="3404" y="2507"/>
                  </a:lnTo>
                  <a:cubicBezTo>
                    <a:pt x="3404" y="2133"/>
                    <a:pt x="3313" y="1747"/>
                    <a:pt x="3120" y="1418"/>
                  </a:cubicBezTo>
                  <a:lnTo>
                    <a:pt x="2417" y="477"/>
                  </a:lnTo>
                  <a:lnTo>
                    <a:pt x="24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2590380" y="2594014"/>
              <a:ext cx="105030" cy="56307"/>
            </a:xfrm>
            <a:custGeom>
              <a:avLst/>
              <a:gdLst/>
              <a:ahLst/>
              <a:cxnLst/>
              <a:rect l="l" t="t" r="r" b="b"/>
              <a:pathLst>
                <a:path w="1759" h="943" extrusionOk="0">
                  <a:moveTo>
                    <a:pt x="102" y="1"/>
                  </a:moveTo>
                  <a:cubicBezTo>
                    <a:pt x="57" y="1"/>
                    <a:pt x="0" y="46"/>
                    <a:pt x="0" y="91"/>
                  </a:cubicBezTo>
                  <a:lnTo>
                    <a:pt x="0" y="852"/>
                  </a:lnTo>
                  <a:cubicBezTo>
                    <a:pt x="0" y="897"/>
                    <a:pt x="57" y="942"/>
                    <a:pt x="102" y="942"/>
                  </a:cubicBezTo>
                  <a:lnTo>
                    <a:pt x="1611" y="942"/>
                  </a:lnTo>
                  <a:cubicBezTo>
                    <a:pt x="1702" y="942"/>
                    <a:pt x="1759" y="897"/>
                    <a:pt x="1759" y="852"/>
                  </a:cubicBezTo>
                  <a:lnTo>
                    <a:pt x="1759" y="91"/>
                  </a:lnTo>
                  <a:cubicBezTo>
                    <a:pt x="1759" y="46"/>
                    <a:pt x="1702" y="1"/>
                    <a:pt x="1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2573422" y="2763353"/>
              <a:ext cx="138945" cy="276457"/>
            </a:xfrm>
            <a:custGeom>
              <a:avLst/>
              <a:gdLst/>
              <a:ahLst/>
              <a:cxnLst/>
              <a:rect l="l" t="t" r="r" b="b"/>
              <a:pathLst>
                <a:path w="2327" h="4630" extrusionOk="0">
                  <a:moveTo>
                    <a:pt x="0" y="1"/>
                  </a:moveTo>
                  <a:lnTo>
                    <a:pt x="0" y="4301"/>
                  </a:lnTo>
                  <a:cubicBezTo>
                    <a:pt x="0" y="4482"/>
                    <a:pt x="148" y="4630"/>
                    <a:pt x="386" y="4630"/>
                  </a:cubicBezTo>
                  <a:lnTo>
                    <a:pt x="1940" y="4630"/>
                  </a:lnTo>
                  <a:cubicBezTo>
                    <a:pt x="2133" y="4630"/>
                    <a:pt x="2326" y="4482"/>
                    <a:pt x="2326" y="4301"/>
                  </a:cubicBezTo>
                  <a:lnTo>
                    <a:pt x="2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2796977" y="2636050"/>
              <a:ext cx="203253" cy="451885"/>
            </a:xfrm>
            <a:custGeom>
              <a:avLst/>
              <a:gdLst/>
              <a:ahLst/>
              <a:cxnLst/>
              <a:rect l="l" t="t" r="r" b="b"/>
              <a:pathLst>
                <a:path w="3404" h="7568" extrusionOk="0">
                  <a:moveTo>
                    <a:pt x="987" y="0"/>
                  </a:moveTo>
                  <a:lnTo>
                    <a:pt x="987" y="477"/>
                  </a:lnTo>
                  <a:lnTo>
                    <a:pt x="329" y="1418"/>
                  </a:lnTo>
                  <a:cubicBezTo>
                    <a:pt x="91" y="1747"/>
                    <a:pt x="0" y="2133"/>
                    <a:pt x="0" y="2507"/>
                  </a:cubicBezTo>
                  <a:lnTo>
                    <a:pt x="0" y="7000"/>
                  </a:lnTo>
                  <a:cubicBezTo>
                    <a:pt x="0" y="7329"/>
                    <a:pt x="227" y="7567"/>
                    <a:pt x="567" y="7567"/>
                  </a:cubicBezTo>
                  <a:lnTo>
                    <a:pt x="2836" y="7567"/>
                  </a:lnTo>
                  <a:cubicBezTo>
                    <a:pt x="3120" y="7567"/>
                    <a:pt x="3404" y="7329"/>
                    <a:pt x="3404" y="7000"/>
                  </a:cubicBezTo>
                  <a:lnTo>
                    <a:pt x="3404" y="2507"/>
                  </a:lnTo>
                  <a:cubicBezTo>
                    <a:pt x="3404" y="2133"/>
                    <a:pt x="3256" y="1747"/>
                    <a:pt x="3063" y="1418"/>
                  </a:cubicBezTo>
                  <a:lnTo>
                    <a:pt x="2360" y="477"/>
                  </a:lnTo>
                  <a:lnTo>
                    <a:pt x="2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2844387" y="2594014"/>
              <a:ext cx="105030" cy="56307"/>
            </a:xfrm>
            <a:custGeom>
              <a:avLst/>
              <a:gdLst/>
              <a:ahLst/>
              <a:cxnLst/>
              <a:rect l="l" t="t" r="r" b="b"/>
              <a:pathLst>
                <a:path w="1759" h="943" extrusionOk="0">
                  <a:moveTo>
                    <a:pt x="148" y="1"/>
                  </a:moveTo>
                  <a:cubicBezTo>
                    <a:pt x="57" y="1"/>
                    <a:pt x="0" y="46"/>
                    <a:pt x="0" y="91"/>
                  </a:cubicBezTo>
                  <a:lnTo>
                    <a:pt x="0" y="852"/>
                  </a:lnTo>
                  <a:cubicBezTo>
                    <a:pt x="0" y="897"/>
                    <a:pt x="57" y="942"/>
                    <a:pt x="148" y="942"/>
                  </a:cubicBezTo>
                  <a:lnTo>
                    <a:pt x="1657" y="942"/>
                  </a:lnTo>
                  <a:cubicBezTo>
                    <a:pt x="1702" y="942"/>
                    <a:pt x="1759" y="897"/>
                    <a:pt x="1759" y="852"/>
                  </a:cubicBezTo>
                  <a:lnTo>
                    <a:pt x="1759" y="91"/>
                  </a:lnTo>
                  <a:cubicBezTo>
                    <a:pt x="1759" y="46"/>
                    <a:pt x="1702"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2827430" y="2763353"/>
              <a:ext cx="138945" cy="276457"/>
            </a:xfrm>
            <a:custGeom>
              <a:avLst/>
              <a:gdLst/>
              <a:ahLst/>
              <a:cxnLst/>
              <a:rect l="l" t="t" r="r" b="b"/>
              <a:pathLst>
                <a:path w="2327" h="4630" extrusionOk="0">
                  <a:moveTo>
                    <a:pt x="1" y="1"/>
                  </a:moveTo>
                  <a:lnTo>
                    <a:pt x="1" y="4301"/>
                  </a:lnTo>
                  <a:cubicBezTo>
                    <a:pt x="1" y="4482"/>
                    <a:pt x="194" y="4630"/>
                    <a:pt x="386" y="4630"/>
                  </a:cubicBezTo>
                  <a:lnTo>
                    <a:pt x="1941" y="4630"/>
                  </a:lnTo>
                  <a:cubicBezTo>
                    <a:pt x="2134" y="4630"/>
                    <a:pt x="2326" y="4482"/>
                    <a:pt x="2326" y="4301"/>
                  </a:cubicBezTo>
                  <a:lnTo>
                    <a:pt x="2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2299770" y="3465846"/>
              <a:ext cx="203253" cy="191789"/>
            </a:xfrm>
            <a:custGeom>
              <a:avLst/>
              <a:gdLst/>
              <a:ahLst/>
              <a:cxnLst/>
              <a:rect l="l" t="t" r="r" b="b"/>
              <a:pathLst>
                <a:path w="3404" h="3212" extrusionOk="0">
                  <a:moveTo>
                    <a:pt x="0" y="0"/>
                  </a:moveTo>
                  <a:lnTo>
                    <a:pt x="0" y="2644"/>
                  </a:lnTo>
                  <a:cubicBezTo>
                    <a:pt x="0" y="2927"/>
                    <a:pt x="238" y="3211"/>
                    <a:pt x="567" y="3211"/>
                  </a:cubicBezTo>
                  <a:lnTo>
                    <a:pt x="2836" y="3211"/>
                  </a:lnTo>
                  <a:cubicBezTo>
                    <a:pt x="3120" y="3211"/>
                    <a:pt x="3404" y="2927"/>
                    <a:pt x="3404" y="2644"/>
                  </a:cubicBezTo>
                  <a:lnTo>
                    <a:pt x="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2330939" y="3465846"/>
              <a:ext cx="138229" cy="144319"/>
            </a:xfrm>
            <a:custGeom>
              <a:avLst/>
              <a:gdLst/>
              <a:ahLst/>
              <a:cxnLst/>
              <a:rect l="l" t="t" r="r" b="b"/>
              <a:pathLst>
                <a:path w="2315" h="2417" extrusionOk="0">
                  <a:moveTo>
                    <a:pt x="0" y="0"/>
                  </a:moveTo>
                  <a:lnTo>
                    <a:pt x="0" y="2031"/>
                  </a:lnTo>
                  <a:cubicBezTo>
                    <a:pt x="0" y="2224"/>
                    <a:pt x="193" y="2417"/>
                    <a:pt x="374" y="2417"/>
                  </a:cubicBezTo>
                  <a:lnTo>
                    <a:pt x="1940" y="2417"/>
                  </a:lnTo>
                  <a:cubicBezTo>
                    <a:pt x="2133" y="2417"/>
                    <a:pt x="2314" y="2224"/>
                    <a:pt x="2314" y="2031"/>
                  </a:cubicBezTo>
                  <a:lnTo>
                    <a:pt x="2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2539567" y="3465846"/>
              <a:ext cx="203253" cy="191789"/>
            </a:xfrm>
            <a:custGeom>
              <a:avLst/>
              <a:gdLst/>
              <a:ahLst/>
              <a:cxnLst/>
              <a:rect l="l" t="t" r="r" b="b"/>
              <a:pathLst>
                <a:path w="3404" h="3212" extrusionOk="0">
                  <a:moveTo>
                    <a:pt x="0" y="0"/>
                  </a:moveTo>
                  <a:lnTo>
                    <a:pt x="0" y="2644"/>
                  </a:lnTo>
                  <a:cubicBezTo>
                    <a:pt x="0" y="2927"/>
                    <a:pt x="284" y="3211"/>
                    <a:pt x="624" y="3211"/>
                  </a:cubicBezTo>
                  <a:lnTo>
                    <a:pt x="2836" y="3211"/>
                  </a:lnTo>
                  <a:cubicBezTo>
                    <a:pt x="3177" y="3211"/>
                    <a:pt x="3404" y="2927"/>
                    <a:pt x="3404" y="2644"/>
                  </a:cubicBezTo>
                  <a:lnTo>
                    <a:pt x="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2573422" y="3465846"/>
              <a:ext cx="138945" cy="144319"/>
            </a:xfrm>
            <a:custGeom>
              <a:avLst/>
              <a:gdLst/>
              <a:ahLst/>
              <a:cxnLst/>
              <a:rect l="l" t="t" r="r" b="b"/>
              <a:pathLst>
                <a:path w="2327" h="2417" extrusionOk="0">
                  <a:moveTo>
                    <a:pt x="0" y="0"/>
                  </a:moveTo>
                  <a:lnTo>
                    <a:pt x="0" y="2031"/>
                  </a:lnTo>
                  <a:cubicBezTo>
                    <a:pt x="0" y="2224"/>
                    <a:pt x="148" y="2417"/>
                    <a:pt x="386" y="2417"/>
                  </a:cubicBezTo>
                  <a:lnTo>
                    <a:pt x="1940" y="2417"/>
                  </a:lnTo>
                  <a:cubicBezTo>
                    <a:pt x="2133" y="2417"/>
                    <a:pt x="2326" y="2224"/>
                    <a:pt x="2326" y="2031"/>
                  </a:cubicBezTo>
                  <a:lnTo>
                    <a:pt x="2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2796977" y="3465846"/>
              <a:ext cx="203253" cy="191789"/>
            </a:xfrm>
            <a:custGeom>
              <a:avLst/>
              <a:gdLst/>
              <a:ahLst/>
              <a:cxnLst/>
              <a:rect l="l" t="t" r="r" b="b"/>
              <a:pathLst>
                <a:path w="3404" h="3212" extrusionOk="0">
                  <a:moveTo>
                    <a:pt x="0" y="0"/>
                  </a:moveTo>
                  <a:lnTo>
                    <a:pt x="0" y="2644"/>
                  </a:lnTo>
                  <a:cubicBezTo>
                    <a:pt x="0" y="2927"/>
                    <a:pt x="227" y="3211"/>
                    <a:pt x="567" y="3211"/>
                  </a:cubicBezTo>
                  <a:lnTo>
                    <a:pt x="2836" y="3211"/>
                  </a:lnTo>
                  <a:cubicBezTo>
                    <a:pt x="3120" y="3211"/>
                    <a:pt x="3404" y="2927"/>
                    <a:pt x="3404" y="2644"/>
                  </a:cubicBezTo>
                  <a:lnTo>
                    <a:pt x="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2827430" y="3465846"/>
              <a:ext cx="138945" cy="144319"/>
            </a:xfrm>
            <a:custGeom>
              <a:avLst/>
              <a:gdLst/>
              <a:ahLst/>
              <a:cxnLst/>
              <a:rect l="l" t="t" r="r" b="b"/>
              <a:pathLst>
                <a:path w="2327" h="2417" extrusionOk="0">
                  <a:moveTo>
                    <a:pt x="1" y="0"/>
                  </a:moveTo>
                  <a:lnTo>
                    <a:pt x="1" y="2031"/>
                  </a:lnTo>
                  <a:cubicBezTo>
                    <a:pt x="1" y="2224"/>
                    <a:pt x="194" y="2417"/>
                    <a:pt x="386" y="2417"/>
                  </a:cubicBezTo>
                  <a:lnTo>
                    <a:pt x="1941" y="2417"/>
                  </a:lnTo>
                  <a:cubicBezTo>
                    <a:pt x="2134" y="2417"/>
                    <a:pt x="2326" y="2224"/>
                    <a:pt x="2326" y="2031"/>
                  </a:cubicBezTo>
                  <a:lnTo>
                    <a:pt x="2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3036774" y="3465846"/>
              <a:ext cx="205999" cy="191789"/>
            </a:xfrm>
            <a:custGeom>
              <a:avLst/>
              <a:gdLst/>
              <a:ahLst/>
              <a:cxnLst/>
              <a:rect l="l" t="t" r="r" b="b"/>
              <a:pathLst>
                <a:path w="3450" h="3212" extrusionOk="0">
                  <a:moveTo>
                    <a:pt x="0" y="0"/>
                  </a:moveTo>
                  <a:lnTo>
                    <a:pt x="0" y="2644"/>
                  </a:lnTo>
                  <a:cubicBezTo>
                    <a:pt x="0" y="2927"/>
                    <a:pt x="284" y="3211"/>
                    <a:pt x="613" y="3211"/>
                  </a:cubicBezTo>
                  <a:lnTo>
                    <a:pt x="2836" y="3211"/>
                  </a:lnTo>
                  <a:cubicBezTo>
                    <a:pt x="3165" y="3211"/>
                    <a:pt x="3449" y="2927"/>
                    <a:pt x="3449" y="2644"/>
                  </a:cubicBezTo>
                  <a:lnTo>
                    <a:pt x="3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5"/>
            <p:cNvSpPr/>
            <p:nvPr/>
          </p:nvSpPr>
          <p:spPr>
            <a:xfrm>
              <a:off x="3070629" y="3465846"/>
              <a:ext cx="138229" cy="144319"/>
            </a:xfrm>
            <a:custGeom>
              <a:avLst/>
              <a:gdLst/>
              <a:ahLst/>
              <a:cxnLst/>
              <a:rect l="l" t="t" r="r" b="b"/>
              <a:pathLst>
                <a:path w="2315" h="2417" extrusionOk="0">
                  <a:moveTo>
                    <a:pt x="1" y="0"/>
                  </a:moveTo>
                  <a:lnTo>
                    <a:pt x="1" y="2031"/>
                  </a:lnTo>
                  <a:cubicBezTo>
                    <a:pt x="1" y="2224"/>
                    <a:pt x="137" y="2417"/>
                    <a:pt x="375" y="2417"/>
                  </a:cubicBezTo>
                  <a:lnTo>
                    <a:pt x="1940" y="2417"/>
                  </a:lnTo>
                  <a:cubicBezTo>
                    <a:pt x="2122" y="2417"/>
                    <a:pt x="2315" y="2224"/>
                    <a:pt x="2315" y="2031"/>
                  </a:cubicBezTo>
                  <a:lnTo>
                    <a:pt x="23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5"/>
            <p:cNvSpPr/>
            <p:nvPr/>
          </p:nvSpPr>
          <p:spPr>
            <a:xfrm>
              <a:off x="2054540" y="3081729"/>
              <a:ext cx="1416500" cy="33975"/>
            </a:xfrm>
            <a:custGeom>
              <a:avLst/>
              <a:gdLst/>
              <a:ahLst/>
              <a:cxnLst/>
              <a:rect l="l" t="t" r="r" b="b"/>
              <a:pathLst>
                <a:path w="23723" h="569" extrusionOk="0">
                  <a:moveTo>
                    <a:pt x="0" y="1"/>
                  </a:moveTo>
                  <a:lnTo>
                    <a:pt x="0" y="568"/>
                  </a:lnTo>
                  <a:lnTo>
                    <a:pt x="23722" y="568"/>
                  </a:lnTo>
                  <a:lnTo>
                    <a:pt x="237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2054540" y="2424675"/>
              <a:ext cx="1416500" cy="33915"/>
            </a:xfrm>
            <a:custGeom>
              <a:avLst/>
              <a:gdLst/>
              <a:ahLst/>
              <a:cxnLst/>
              <a:rect l="l" t="t" r="r" b="b"/>
              <a:pathLst>
                <a:path w="23723" h="568" extrusionOk="0">
                  <a:moveTo>
                    <a:pt x="0" y="0"/>
                  </a:moveTo>
                  <a:lnTo>
                    <a:pt x="0" y="568"/>
                  </a:lnTo>
                  <a:lnTo>
                    <a:pt x="23722" y="568"/>
                  </a:lnTo>
                  <a:lnTo>
                    <a:pt x="237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2054540" y="3654830"/>
              <a:ext cx="1416500" cy="33915"/>
            </a:xfrm>
            <a:custGeom>
              <a:avLst/>
              <a:gdLst/>
              <a:ahLst/>
              <a:cxnLst/>
              <a:rect l="l" t="t" r="r" b="b"/>
              <a:pathLst>
                <a:path w="23723" h="568" extrusionOk="0">
                  <a:moveTo>
                    <a:pt x="0" y="1"/>
                  </a:moveTo>
                  <a:lnTo>
                    <a:pt x="0" y="568"/>
                  </a:lnTo>
                  <a:lnTo>
                    <a:pt x="23722" y="568"/>
                  </a:lnTo>
                  <a:lnTo>
                    <a:pt x="237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5"/>
            <p:cNvSpPr/>
            <p:nvPr/>
          </p:nvSpPr>
          <p:spPr>
            <a:xfrm>
              <a:off x="2166975" y="2441633"/>
              <a:ext cx="33915" cy="1230205"/>
            </a:xfrm>
            <a:custGeom>
              <a:avLst/>
              <a:gdLst/>
              <a:ahLst/>
              <a:cxnLst/>
              <a:rect l="l" t="t" r="r" b="b"/>
              <a:pathLst>
                <a:path w="568" h="20603" extrusionOk="0">
                  <a:moveTo>
                    <a:pt x="1" y="0"/>
                  </a:moveTo>
                  <a:lnTo>
                    <a:pt x="1" y="20602"/>
                  </a:lnTo>
                  <a:lnTo>
                    <a:pt x="568" y="20602"/>
                  </a:ln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5"/>
            <p:cNvSpPr/>
            <p:nvPr/>
          </p:nvSpPr>
          <p:spPr>
            <a:xfrm>
              <a:off x="3327383" y="2449753"/>
              <a:ext cx="33915" cy="1230862"/>
            </a:xfrm>
            <a:custGeom>
              <a:avLst/>
              <a:gdLst/>
              <a:ahLst/>
              <a:cxnLst/>
              <a:rect l="l" t="t" r="r" b="b"/>
              <a:pathLst>
                <a:path w="568" h="20614" extrusionOk="0">
                  <a:moveTo>
                    <a:pt x="0" y="0"/>
                  </a:moveTo>
                  <a:lnTo>
                    <a:pt x="0" y="20614"/>
                  </a:lnTo>
                  <a:lnTo>
                    <a:pt x="567" y="20614"/>
                  </a:lnTo>
                  <a:lnTo>
                    <a:pt x="5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2291650" y="3409599"/>
              <a:ext cx="220210" cy="56307"/>
            </a:xfrm>
            <a:custGeom>
              <a:avLst/>
              <a:gdLst/>
              <a:ahLst/>
              <a:cxnLst/>
              <a:rect l="l" t="t" r="r" b="b"/>
              <a:pathLst>
                <a:path w="3688" h="943" extrusionOk="0">
                  <a:moveTo>
                    <a:pt x="284" y="1"/>
                  </a:moveTo>
                  <a:cubicBezTo>
                    <a:pt x="91" y="1"/>
                    <a:pt x="0" y="137"/>
                    <a:pt x="0" y="284"/>
                  </a:cubicBezTo>
                  <a:lnTo>
                    <a:pt x="0" y="942"/>
                  </a:lnTo>
                  <a:lnTo>
                    <a:pt x="3687" y="942"/>
                  </a:lnTo>
                  <a:lnTo>
                    <a:pt x="3687" y="284"/>
                  </a:lnTo>
                  <a:cubicBezTo>
                    <a:pt x="3687" y="137"/>
                    <a:pt x="3540" y="1"/>
                    <a:pt x="3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2531446" y="3409599"/>
              <a:ext cx="222897" cy="56307"/>
            </a:xfrm>
            <a:custGeom>
              <a:avLst/>
              <a:gdLst/>
              <a:ahLst/>
              <a:cxnLst/>
              <a:rect l="l" t="t" r="r" b="b"/>
              <a:pathLst>
                <a:path w="3733" h="943" extrusionOk="0">
                  <a:moveTo>
                    <a:pt x="284" y="1"/>
                  </a:moveTo>
                  <a:cubicBezTo>
                    <a:pt x="136" y="1"/>
                    <a:pt x="0" y="137"/>
                    <a:pt x="0" y="284"/>
                  </a:cubicBezTo>
                  <a:lnTo>
                    <a:pt x="0" y="942"/>
                  </a:lnTo>
                  <a:lnTo>
                    <a:pt x="3733" y="942"/>
                  </a:lnTo>
                  <a:lnTo>
                    <a:pt x="3733" y="284"/>
                  </a:lnTo>
                  <a:cubicBezTo>
                    <a:pt x="3733" y="137"/>
                    <a:pt x="3596" y="1"/>
                    <a:pt x="3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5"/>
            <p:cNvSpPr/>
            <p:nvPr/>
          </p:nvSpPr>
          <p:spPr>
            <a:xfrm>
              <a:off x="2785453" y="3409599"/>
              <a:ext cx="222897" cy="56307"/>
            </a:xfrm>
            <a:custGeom>
              <a:avLst/>
              <a:gdLst/>
              <a:ahLst/>
              <a:cxnLst/>
              <a:rect l="l" t="t" r="r" b="b"/>
              <a:pathLst>
                <a:path w="3733" h="943" extrusionOk="0">
                  <a:moveTo>
                    <a:pt x="329" y="1"/>
                  </a:moveTo>
                  <a:cubicBezTo>
                    <a:pt x="137" y="1"/>
                    <a:pt x="0" y="137"/>
                    <a:pt x="0" y="284"/>
                  </a:cubicBezTo>
                  <a:lnTo>
                    <a:pt x="0" y="942"/>
                  </a:lnTo>
                  <a:lnTo>
                    <a:pt x="3733" y="942"/>
                  </a:lnTo>
                  <a:lnTo>
                    <a:pt x="3733" y="284"/>
                  </a:lnTo>
                  <a:cubicBezTo>
                    <a:pt x="3733" y="137"/>
                    <a:pt x="3597" y="1"/>
                    <a:pt x="3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5"/>
            <p:cNvSpPr/>
            <p:nvPr/>
          </p:nvSpPr>
          <p:spPr>
            <a:xfrm>
              <a:off x="3027936" y="3409599"/>
              <a:ext cx="222957" cy="56307"/>
            </a:xfrm>
            <a:custGeom>
              <a:avLst/>
              <a:gdLst/>
              <a:ahLst/>
              <a:cxnLst/>
              <a:rect l="l" t="t" r="r" b="b"/>
              <a:pathLst>
                <a:path w="3734" h="943" extrusionOk="0">
                  <a:moveTo>
                    <a:pt x="284" y="1"/>
                  </a:moveTo>
                  <a:cubicBezTo>
                    <a:pt x="148" y="1"/>
                    <a:pt x="1" y="137"/>
                    <a:pt x="1" y="284"/>
                  </a:cubicBezTo>
                  <a:lnTo>
                    <a:pt x="1" y="942"/>
                  </a:lnTo>
                  <a:lnTo>
                    <a:pt x="3733" y="942"/>
                  </a:lnTo>
                  <a:lnTo>
                    <a:pt x="3733" y="284"/>
                  </a:lnTo>
                  <a:cubicBezTo>
                    <a:pt x="3733" y="137"/>
                    <a:pt x="3597" y="1"/>
                    <a:pt x="3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2293225" y="2021925"/>
            <a:ext cx="45576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75" name="Google Shape;75;p3"/>
          <p:cNvSpPr txBox="1">
            <a:spLocks noGrp="1"/>
          </p:cNvSpPr>
          <p:nvPr>
            <p:ph type="title" idx="2" hasCustomPrompt="1"/>
          </p:nvPr>
        </p:nvSpPr>
        <p:spPr>
          <a:xfrm>
            <a:off x="4027075" y="1499300"/>
            <a:ext cx="1089900" cy="673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6" name="Google Shape;76;p3"/>
          <p:cNvSpPr/>
          <p:nvPr/>
        </p:nvSpPr>
        <p:spPr>
          <a:xfrm>
            <a:off x="100" y="4966175"/>
            <a:ext cx="9144000" cy="197400"/>
          </a:xfrm>
          <a:prstGeom prst="rect">
            <a:avLst/>
          </a:prstGeom>
          <a:solidFill>
            <a:srgbClr val="87A3A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3"/>
          <p:cNvGrpSpPr/>
          <p:nvPr/>
        </p:nvGrpSpPr>
        <p:grpSpPr>
          <a:xfrm rot="10800000">
            <a:off x="3556012" y="-195467"/>
            <a:ext cx="3623114" cy="1003391"/>
            <a:chOff x="-1419284" y="3942922"/>
            <a:chExt cx="3623114" cy="1003391"/>
          </a:xfrm>
        </p:grpSpPr>
        <p:sp>
          <p:nvSpPr>
            <p:cNvPr id="78" name="Google Shape;78;p3"/>
            <p:cNvSpPr/>
            <p:nvPr/>
          </p:nvSpPr>
          <p:spPr>
            <a:xfrm rot="5400000">
              <a:off x="-325306" y="3899807"/>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5400000">
              <a:off x="-394286" y="4276721"/>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5400000">
              <a:off x="-37030" y="4106405"/>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5400000">
              <a:off x="-430984" y="4690023"/>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5400000">
              <a:off x="-505323" y="4271017"/>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5400000">
              <a:off x="-340537" y="3942929"/>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5400000">
              <a:off x="896171" y="42518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5400000">
              <a:off x="225581" y="43800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5400000">
              <a:off x="1431887" y="47726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5400000">
              <a:off x="573299" y="47276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585184" y="40890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981118" y="44122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331006" y="44533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393400" y="4184196"/>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180089" y="436912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419284" y="4877029"/>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408453" y="4100035"/>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788437" y="427670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261687" y="4573702"/>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rot="-5400000" flipH="1">
            <a:off x="7009937" y="191133"/>
            <a:ext cx="2708093" cy="1934881"/>
            <a:chOff x="-504263" y="3011433"/>
            <a:chExt cx="2708093" cy="1934881"/>
          </a:xfrm>
        </p:grpSpPr>
        <p:sp>
          <p:nvSpPr>
            <p:cNvPr id="104" name="Google Shape;104;p3"/>
            <p:cNvSpPr/>
            <p:nvPr/>
          </p:nvSpPr>
          <p:spPr>
            <a:xfrm rot="5400000">
              <a:off x="-325306" y="3899807"/>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394286" y="4276721"/>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37030" y="4106405"/>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430984" y="4690023"/>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505323" y="4271017"/>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rot="5400000">
              <a:off x="-340537" y="3942929"/>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rot="5400000">
              <a:off x="896171" y="42518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5400000">
              <a:off x="225581" y="43800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5400000">
              <a:off x="1431887" y="47726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5400000">
              <a:off x="573299" y="47276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rot="5400000">
              <a:off x="585184" y="40890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5400000">
              <a:off x="981118" y="44122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5400000">
              <a:off x="331006" y="44533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5400000">
              <a:off x="156078" y="278466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52954" y="334852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123474" y="301042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545034" y="302227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343580" y="364329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5400000">
              <a:off x="71367" y="316903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3"/>
          <p:cNvGrpSpPr/>
          <p:nvPr/>
        </p:nvGrpSpPr>
        <p:grpSpPr>
          <a:xfrm rot="-5400000">
            <a:off x="-325523" y="-337653"/>
            <a:ext cx="3523220" cy="3489680"/>
            <a:chOff x="5980102" y="-599578"/>
            <a:chExt cx="3523220" cy="3489680"/>
          </a:xfrm>
        </p:grpSpPr>
        <p:grpSp>
          <p:nvGrpSpPr>
            <p:cNvPr id="130" name="Google Shape;130;p3"/>
            <p:cNvGrpSpPr/>
            <p:nvPr/>
          </p:nvGrpSpPr>
          <p:grpSpPr>
            <a:xfrm>
              <a:off x="8429598" y="1233694"/>
              <a:ext cx="1003761" cy="1656408"/>
              <a:chOff x="8429598" y="1233694"/>
              <a:chExt cx="1003761" cy="1656408"/>
            </a:xfrm>
          </p:grpSpPr>
          <p:sp>
            <p:nvSpPr>
              <p:cNvPr id="131" name="Google Shape;131;p3"/>
              <p:cNvSpPr/>
              <p:nvPr/>
            </p:nvSpPr>
            <p:spPr>
              <a:xfrm rot="4358113" flipH="1">
                <a:off x="8356472" y="1978654"/>
                <a:ext cx="1002725" cy="583814"/>
              </a:xfrm>
              <a:custGeom>
                <a:avLst/>
                <a:gdLst/>
                <a:ahLst/>
                <a:cxnLst/>
                <a:rect l="l" t="t" r="r" b="b"/>
                <a:pathLst>
                  <a:path w="11681" h="6801" extrusionOk="0">
                    <a:moveTo>
                      <a:pt x="11636" y="1"/>
                    </a:moveTo>
                    <a:lnTo>
                      <a:pt x="6463" y="2388"/>
                    </a:lnTo>
                    <a:lnTo>
                      <a:pt x="6463" y="2388"/>
                    </a:lnTo>
                    <a:cubicBezTo>
                      <a:pt x="6334" y="2331"/>
                      <a:pt x="5136" y="1798"/>
                      <a:pt x="3919" y="1245"/>
                    </a:cubicBezTo>
                    <a:lnTo>
                      <a:pt x="2112" y="468"/>
                    </a:lnTo>
                    <a:cubicBezTo>
                      <a:pt x="1858" y="355"/>
                      <a:pt x="1644" y="260"/>
                      <a:pt x="1481" y="215"/>
                    </a:cubicBezTo>
                    <a:cubicBezTo>
                      <a:pt x="1408" y="164"/>
                      <a:pt x="1341" y="141"/>
                      <a:pt x="1295" y="119"/>
                    </a:cubicBezTo>
                    <a:lnTo>
                      <a:pt x="1222" y="119"/>
                    </a:lnTo>
                    <a:cubicBezTo>
                      <a:pt x="1200" y="96"/>
                      <a:pt x="1200" y="96"/>
                      <a:pt x="1177" y="96"/>
                    </a:cubicBezTo>
                    <a:lnTo>
                      <a:pt x="1155" y="96"/>
                    </a:lnTo>
                    <a:cubicBezTo>
                      <a:pt x="1155" y="119"/>
                      <a:pt x="1127" y="119"/>
                      <a:pt x="1127" y="119"/>
                    </a:cubicBezTo>
                    <a:lnTo>
                      <a:pt x="1127" y="141"/>
                    </a:lnTo>
                    <a:lnTo>
                      <a:pt x="1127" y="186"/>
                    </a:lnTo>
                    <a:cubicBezTo>
                      <a:pt x="1082" y="423"/>
                      <a:pt x="800" y="2089"/>
                      <a:pt x="541" y="3682"/>
                    </a:cubicBezTo>
                    <a:cubicBezTo>
                      <a:pt x="400" y="4481"/>
                      <a:pt x="260" y="5253"/>
                      <a:pt x="170" y="5844"/>
                    </a:cubicBezTo>
                    <a:cubicBezTo>
                      <a:pt x="119" y="6125"/>
                      <a:pt x="74" y="6356"/>
                      <a:pt x="51" y="6547"/>
                    </a:cubicBezTo>
                    <a:cubicBezTo>
                      <a:pt x="1" y="6710"/>
                      <a:pt x="1" y="6801"/>
                      <a:pt x="1" y="6801"/>
                    </a:cubicBezTo>
                    <a:lnTo>
                      <a:pt x="97" y="6801"/>
                    </a:lnTo>
                    <a:cubicBezTo>
                      <a:pt x="97" y="6801"/>
                      <a:pt x="378" y="5185"/>
                      <a:pt x="659" y="3519"/>
                    </a:cubicBezTo>
                    <a:cubicBezTo>
                      <a:pt x="800" y="2697"/>
                      <a:pt x="941" y="1875"/>
                      <a:pt x="1037" y="1245"/>
                    </a:cubicBezTo>
                    <a:cubicBezTo>
                      <a:pt x="1082" y="918"/>
                      <a:pt x="1127" y="659"/>
                      <a:pt x="1177" y="468"/>
                    </a:cubicBezTo>
                    <a:cubicBezTo>
                      <a:pt x="1177" y="378"/>
                      <a:pt x="1200" y="305"/>
                      <a:pt x="1200" y="260"/>
                    </a:cubicBezTo>
                    <a:cubicBezTo>
                      <a:pt x="1200" y="226"/>
                      <a:pt x="1200" y="218"/>
                      <a:pt x="1209" y="204"/>
                    </a:cubicBezTo>
                    <a:lnTo>
                      <a:pt x="1209" y="204"/>
                    </a:lnTo>
                    <a:lnTo>
                      <a:pt x="1267" y="237"/>
                    </a:lnTo>
                    <a:cubicBezTo>
                      <a:pt x="1459" y="282"/>
                      <a:pt x="1881" y="468"/>
                      <a:pt x="2421" y="682"/>
                    </a:cubicBezTo>
                    <a:cubicBezTo>
                      <a:pt x="3192" y="1031"/>
                      <a:pt x="4200" y="1481"/>
                      <a:pt x="5022" y="1830"/>
                    </a:cubicBezTo>
                    <a:cubicBezTo>
                      <a:pt x="5422" y="2016"/>
                      <a:pt x="5771" y="2185"/>
                      <a:pt x="6029" y="2297"/>
                    </a:cubicBezTo>
                    <a:cubicBezTo>
                      <a:pt x="6288" y="2416"/>
                      <a:pt x="6452" y="2489"/>
                      <a:pt x="6452" y="2489"/>
                    </a:cubicBezTo>
                    <a:lnTo>
                      <a:pt x="6474" y="2489"/>
                    </a:lnTo>
                    <a:lnTo>
                      <a:pt x="11681" y="96"/>
                    </a:lnTo>
                    <a:lnTo>
                      <a:pt x="11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4358113" flipH="1">
                <a:off x="9103625" y="2441187"/>
                <a:ext cx="261991" cy="261991"/>
              </a:xfrm>
              <a:custGeom>
                <a:avLst/>
                <a:gdLst/>
                <a:ahLst/>
                <a:cxnLst/>
                <a:rect l="l" t="t" r="r" b="b"/>
                <a:pathLst>
                  <a:path w="3052" h="3052" extrusionOk="0">
                    <a:moveTo>
                      <a:pt x="1526" y="0"/>
                    </a:moveTo>
                    <a:cubicBezTo>
                      <a:pt x="682" y="0"/>
                      <a:pt x="1" y="681"/>
                      <a:pt x="1" y="1526"/>
                    </a:cubicBezTo>
                    <a:cubicBezTo>
                      <a:pt x="1" y="2370"/>
                      <a:pt x="682" y="3051"/>
                      <a:pt x="1526" y="3051"/>
                    </a:cubicBezTo>
                    <a:cubicBezTo>
                      <a:pt x="2371" y="3051"/>
                      <a:pt x="3052" y="2370"/>
                      <a:pt x="3052" y="1526"/>
                    </a:cubicBezTo>
                    <a:cubicBezTo>
                      <a:pt x="3052" y="681"/>
                      <a:pt x="2371"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4358113" flipH="1">
                <a:off x="8844712" y="2141251"/>
                <a:ext cx="136833" cy="134858"/>
              </a:xfrm>
              <a:custGeom>
                <a:avLst/>
                <a:gdLst/>
                <a:ahLst/>
                <a:cxnLst/>
                <a:rect l="l" t="t" r="r" b="b"/>
                <a:pathLst>
                  <a:path w="1594" h="1571" extrusionOk="0">
                    <a:moveTo>
                      <a:pt x="794" y="0"/>
                    </a:moveTo>
                    <a:cubicBezTo>
                      <a:pt x="350" y="0"/>
                      <a:pt x="1" y="349"/>
                      <a:pt x="1" y="771"/>
                    </a:cubicBezTo>
                    <a:cubicBezTo>
                      <a:pt x="1" y="1216"/>
                      <a:pt x="350" y="1571"/>
                      <a:pt x="794" y="1571"/>
                    </a:cubicBezTo>
                    <a:cubicBezTo>
                      <a:pt x="1245" y="1571"/>
                      <a:pt x="1594" y="1216"/>
                      <a:pt x="1594" y="771"/>
                    </a:cubicBezTo>
                    <a:cubicBezTo>
                      <a:pt x="1594" y="349"/>
                      <a:pt x="1245" y="0"/>
                      <a:pt x="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rot="4358113" flipH="1">
                <a:off x="8872462" y="1606689"/>
                <a:ext cx="227654" cy="227654"/>
              </a:xfrm>
              <a:custGeom>
                <a:avLst/>
                <a:gdLst/>
                <a:ahLst/>
                <a:cxnLst/>
                <a:rect l="l" t="t" r="r" b="b"/>
                <a:pathLst>
                  <a:path w="2652" h="2652" extrusionOk="0">
                    <a:moveTo>
                      <a:pt x="1312" y="0"/>
                    </a:moveTo>
                    <a:cubicBezTo>
                      <a:pt x="586" y="0"/>
                      <a:pt x="1" y="586"/>
                      <a:pt x="1" y="1312"/>
                    </a:cubicBezTo>
                    <a:cubicBezTo>
                      <a:pt x="1" y="2043"/>
                      <a:pt x="586" y="2651"/>
                      <a:pt x="1312" y="2651"/>
                    </a:cubicBezTo>
                    <a:cubicBezTo>
                      <a:pt x="2038" y="2651"/>
                      <a:pt x="2652" y="2043"/>
                      <a:pt x="2652" y="1312"/>
                    </a:cubicBezTo>
                    <a:cubicBezTo>
                      <a:pt x="2652" y="586"/>
                      <a:pt x="2038" y="0"/>
                      <a:pt x="13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4358113" flipH="1">
                <a:off x="8681578" y="2788281"/>
                <a:ext cx="90392" cy="90392"/>
              </a:xfrm>
              <a:custGeom>
                <a:avLst/>
                <a:gdLst/>
                <a:ahLst/>
                <a:cxnLst/>
                <a:rect l="l" t="t" r="r" b="b"/>
                <a:pathLst>
                  <a:path w="1053" h="1053" extrusionOk="0">
                    <a:moveTo>
                      <a:pt x="540" y="0"/>
                    </a:moveTo>
                    <a:cubicBezTo>
                      <a:pt x="237" y="0"/>
                      <a:pt x="0" y="231"/>
                      <a:pt x="0" y="513"/>
                    </a:cubicBezTo>
                    <a:cubicBezTo>
                      <a:pt x="0" y="822"/>
                      <a:pt x="237" y="1053"/>
                      <a:pt x="540" y="1053"/>
                    </a:cubicBezTo>
                    <a:cubicBezTo>
                      <a:pt x="822" y="1053"/>
                      <a:pt x="1053" y="822"/>
                      <a:pt x="1053" y="513"/>
                    </a:cubicBezTo>
                    <a:cubicBezTo>
                      <a:pt x="1053" y="231"/>
                      <a:pt x="822" y="0"/>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flipH="1">
                <a:off x="8698267" y="1286318"/>
                <a:ext cx="640318" cy="231610"/>
              </a:xfrm>
              <a:custGeom>
                <a:avLst/>
                <a:gdLst/>
                <a:ahLst/>
                <a:cxnLst/>
                <a:rect l="l" t="t" r="r" b="b"/>
                <a:pathLst>
                  <a:path w="7459" h="2698" extrusionOk="0">
                    <a:moveTo>
                      <a:pt x="3636" y="1"/>
                    </a:moveTo>
                    <a:lnTo>
                      <a:pt x="0" y="2607"/>
                    </a:lnTo>
                    <a:lnTo>
                      <a:pt x="51" y="2697"/>
                    </a:lnTo>
                    <a:lnTo>
                      <a:pt x="3659" y="96"/>
                    </a:lnTo>
                    <a:lnTo>
                      <a:pt x="7436" y="845"/>
                    </a:lnTo>
                    <a:lnTo>
                      <a:pt x="7459" y="755"/>
                    </a:lnTo>
                    <a:lnTo>
                      <a:pt x="3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flipH="1">
                <a:off x="9239950" y="1428566"/>
                <a:ext cx="193409" cy="171089"/>
              </a:xfrm>
              <a:custGeom>
                <a:avLst/>
                <a:gdLst/>
                <a:ahLst/>
                <a:cxnLst/>
                <a:rect l="l" t="t" r="r" b="b"/>
                <a:pathLst>
                  <a:path w="2253" h="1993" extrusionOk="0">
                    <a:moveTo>
                      <a:pt x="1132" y="1"/>
                    </a:moveTo>
                    <a:cubicBezTo>
                      <a:pt x="756" y="1"/>
                      <a:pt x="390" y="216"/>
                      <a:pt x="215" y="595"/>
                    </a:cubicBezTo>
                    <a:cubicBezTo>
                      <a:pt x="1" y="1091"/>
                      <a:pt x="237" y="1676"/>
                      <a:pt x="733" y="1913"/>
                    </a:cubicBezTo>
                    <a:cubicBezTo>
                      <a:pt x="859" y="1966"/>
                      <a:pt x="992" y="1992"/>
                      <a:pt x="1124" y="1992"/>
                    </a:cubicBezTo>
                    <a:cubicBezTo>
                      <a:pt x="1502" y="1992"/>
                      <a:pt x="1869" y="1779"/>
                      <a:pt x="2044" y="1395"/>
                    </a:cubicBezTo>
                    <a:cubicBezTo>
                      <a:pt x="2252" y="899"/>
                      <a:pt x="2044" y="314"/>
                      <a:pt x="1526" y="83"/>
                    </a:cubicBezTo>
                    <a:cubicBezTo>
                      <a:pt x="1399" y="27"/>
                      <a:pt x="1265"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flipH="1">
                <a:off x="8621426" y="1286232"/>
                <a:ext cx="155208" cy="136494"/>
              </a:xfrm>
              <a:custGeom>
                <a:avLst/>
                <a:gdLst/>
                <a:ahLst/>
                <a:cxnLst/>
                <a:rect l="l" t="t" r="r" b="b"/>
                <a:pathLst>
                  <a:path w="1808" h="1590" extrusionOk="0">
                    <a:moveTo>
                      <a:pt x="892" y="0"/>
                    </a:moveTo>
                    <a:cubicBezTo>
                      <a:pt x="591" y="0"/>
                      <a:pt x="300" y="181"/>
                      <a:pt x="164" y="475"/>
                    </a:cubicBezTo>
                    <a:cubicBezTo>
                      <a:pt x="1" y="869"/>
                      <a:pt x="164" y="1341"/>
                      <a:pt x="564" y="1527"/>
                    </a:cubicBezTo>
                    <a:cubicBezTo>
                      <a:pt x="673" y="1570"/>
                      <a:pt x="785" y="1590"/>
                      <a:pt x="895" y="1590"/>
                    </a:cubicBezTo>
                    <a:cubicBezTo>
                      <a:pt x="1208" y="1590"/>
                      <a:pt x="1495" y="1424"/>
                      <a:pt x="1616" y="1128"/>
                    </a:cubicBezTo>
                    <a:cubicBezTo>
                      <a:pt x="1808" y="705"/>
                      <a:pt x="1616" y="238"/>
                      <a:pt x="1216" y="75"/>
                    </a:cubicBezTo>
                    <a:cubicBezTo>
                      <a:pt x="1112" y="24"/>
                      <a:pt x="1001" y="0"/>
                      <a:pt x="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flipH="1">
                <a:off x="8962064" y="1233694"/>
                <a:ext cx="128682" cy="113916"/>
              </a:xfrm>
              <a:custGeom>
                <a:avLst/>
                <a:gdLst/>
                <a:ahLst/>
                <a:cxnLst/>
                <a:rect l="l" t="t" r="r" b="b"/>
                <a:pathLst>
                  <a:path w="1499" h="1327" extrusionOk="0">
                    <a:moveTo>
                      <a:pt x="773" y="0"/>
                    </a:moveTo>
                    <a:cubicBezTo>
                      <a:pt x="510" y="0"/>
                      <a:pt x="265" y="155"/>
                      <a:pt x="142" y="405"/>
                    </a:cubicBezTo>
                    <a:cubicBezTo>
                      <a:pt x="1" y="732"/>
                      <a:pt x="164" y="1132"/>
                      <a:pt x="491" y="1272"/>
                    </a:cubicBezTo>
                    <a:cubicBezTo>
                      <a:pt x="577" y="1309"/>
                      <a:pt x="669" y="1327"/>
                      <a:pt x="758" y="1327"/>
                    </a:cubicBezTo>
                    <a:cubicBezTo>
                      <a:pt x="1011" y="1327"/>
                      <a:pt x="1253" y="1187"/>
                      <a:pt x="1357" y="946"/>
                    </a:cubicBezTo>
                    <a:cubicBezTo>
                      <a:pt x="1498" y="591"/>
                      <a:pt x="1357" y="214"/>
                      <a:pt x="1031" y="51"/>
                    </a:cubicBezTo>
                    <a:cubicBezTo>
                      <a:pt x="945" y="16"/>
                      <a:pt x="858" y="0"/>
                      <a:pt x="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3"/>
            <p:cNvGrpSpPr/>
            <p:nvPr/>
          </p:nvGrpSpPr>
          <p:grpSpPr>
            <a:xfrm>
              <a:off x="5980102" y="-552342"/>
              <a:ext cx="1308641" cy="963196"/>
              <a:chOff x="5980102" y="-552342"/>
              <a:chExt cx="1308641" cy="963196"/>
            </a:xfrm>
          </p:grpSpPr>
          <p:sp>
            <p:nvSpPr>
              <p:cNvPr id="141" name="Google Shape;141;p3"/>
              <p:cNvSpPr/>
              <p:nvPr/>
            </p:nvSpPr>
            <p:spPr>
              <a:xfrm flipH="1">
                <a:off x="6046296" y="-151267"/>
                <a:ext cx="523912" cy="521508"/>
              </a:xfrm>
              <a:custGeom>
                <a:avLst/>
                <a:gdLst/>
                <a:ahLst/>
                <a:cxnLst/>
                <a:rect l="l" t="t" r="r" b="b"/>
                <a:pathLst>
                  <a:path w="6103" h="6075" extrusionOk="0">
                    <a:moveTo>
                      <a:pt x="6080" y="1"/>
                    </a:moveTo>
                    <a:lnTo>
                      <a:pt x="1" y="1481"/>
                    </a:lnTo>
                    <a:lnTo>
                      <a:pt x="755" y="6074"/>
                    </a:lnTo>
                    <a:lnTo>
                      <a:pt x="845" y="6074"/>
                    </a:lnTo>
                    <a:lnTo>
                      <a:pt x="119" y="1549"/>
                    </a:lnTo>
                    <a:lnTo>
                      <a:pt x="6102" y="96"/>
                    </a:lnTo>
                    <a:lnTo>
                      <a:pt x="6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flipH="1">
                <a:off x="6561889" y="-26103"/>
                <a:ext cx="449055" cy="257621"/>
              </a:xfrm>
              <a:custGeom>
                <a:avLst/>
                <a:gdLst/>
                <a:ahLst/>
                <a:cxnLst/>
                <a:rect l="l" t="t" r="r" b="b"/>
                <a:pathLst>
                  <a:path w="5231" h="3001" extrusionOk="0">
                    <a:moveTo>
                      <a:pt x="5185" y="0"/>
                    </a:moveTo>
                    <a:lnTo>
                      <a:pt x="1" y="2928"/>
                    </a:lnTo>
                    <a:lnTo>
                      <a:pt x="46" y="3001"/>
                    </a:lnTo>
                    <a:lnTo>
                      <a:pt x="5230" y="91"/>
                    </a:lnTo>
                    <a:lnTo>
                      <a:pt x="5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flipH="1">
                <a:off x="6479300" y="-106798"/>
                <a:ext cx="171089" cy="171175"/>
              </a:xfrm>
              <a:custGeom>
                <a:avLst/>
                <a:gdLst/>
                <a:ahLst/>
                <a:cxnLst/>
                <a:rect l="l" t="t" r="r" b="b"/>
                <a:pathLst>
                  <a:path w="1993" h="1994" extrusionOk="0">
                    <a:moveTo>
                      <a:pt x="1008" y="0"/>
                    </a:moveTo>
                    <a:cubicBezTo>
                      <a:pt x="445" y="0"/>
                      <a:pt x="0" y="445"/>
                      <a:pt x="0" y="985"/>
                    </a:cubicBezTo>
                    <a:cubicBezTo>
                      <a:pt x="0" y="1548"/>
                      <a:pt x="445" y="1993"/>
                      <a:pt x="1008" y="1993"/>
                    </a:cubicBezTo>
                    <a:cubicBezTo>
                      <a:pt x="1548" y="1993"/>
                      <a:pt x="1993" y="1548"/>
                      <a:pt x="1993" y="985"/>
                    </a:cubicBezTo>
                    <a:cubicBezTo>
                      <a:pt x="1993" y="445"/>
                      <a:pt x="1548"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flipH="1">
                <a:off x="5980102" y="-215566"/>
                <a:ext cx="134862" cy="136837"/>
              </a:xfrm>
              <a:custGeom>
                <a:avLst/>
                <a:gdLst/>
                <a:ahLst/>
                <a:cxnLst/>
                <a:rect l="l" t="t" r="r" b="b"/>
                <a:pathLst>
                  <a:path w="1571" h="1594" extrusionOk="0">
                    <a:moveTo>
                      <a:pt x="777" y="1"/>
                    </a:moveTo>
                    <a:cubicBezTo>
                      <a:pt x="355" y="1"/>
                      <a:pt x="0" y="350"/>
                      <a:pt x="0" y="800"/>
                    </a:cubicBezTo>
                    <a:cubicBezTo>
                      <a:pt x="0" y="1245"/>
                      <a:pt x="355" y="1594"/>
                      <a:pt x="777" y="1594"/>
                    </a:cubicBezTo>
                    <a:cubicBezTo>
                      <a:pt x="1222" y="1594"/>
                      <a:pt x="1571" y="1245"/>
                      <a:pt x="1571" y="800"/>
                    </a:cubicBezTo>
                    <a:cubicBezTo>
                      <a:pt x="1571" y="350"/>
                      <a:pt x="1222" y="1"/>
                      <a:pt x="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flipH="1">
                <a:off x="6950424" y="171087"/>
                <a:ext cx="115118" cy="114603"/>
              </a:xfrm>
              <a:custGeom>
                <a:avLst/>
                <a:gdLst/>
                <a:ahLst/>
                <a:cxnLst/>
                <a:rect l="l" t="t" r="r" b="b"/>
                <a:pathLst>
                  <a:path w="1341" h="1335" extrusionOk="0">
                    <a:moveTo>
                      <a:pt x="659" y="0"/>
                    </a:moveTo>
                    <a:cubicBezTo>
                      <a:pt x="310" y="0"/>
                      <a:pt x="1" y="304"/>
                      <a:pt x="1" y="659"/>
                    </a:cubicBezTo>
                    <a:cubicBezTo>
                      <a:pt x="1" y="1030"/>
                      <a:pt x="310" y="1334"/>
                      <a:pt x="659" y="1334"/>
                    </a:cubicBezTo>
                    <a:cubicBezTo>
                      <a:pt x="1037" y="1334"/>
                      <a:pt x="1341" y="1030"/>
                      <a:pt x="1341" y="659"/>
                    </a:cubicBezTo>
                    <a:cubicBezTo>
                      <a:pt x="1341" y="304"/>
                      <a:pt x="1037"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flipH="1">
                <a:off x="6463331" y="330074"/>
                <a:ext cx="78376" cy="80780"/>
              </a:xfrm>
              <a:custGeom>
                <a:avLst/>
                <a:gdLst/>
                <a:ahLst/>
                <a:cxnLst/>
                <a:rect l="l" t="t" r="r" b="b"/>
                <a:pathLst>
                  <a:path w="913" h="941" extrusionOk="0">
                    <a:moveTo>
                      <a:pt x="468" y="0"/>
                    </a:moveTo>
                    <a:cubicBezTo>
                      <a:pt x="209" y="0"/>
                      <a:pt x="1" y="214"/>
                      <a:pt x="1" y="467"/>
                    </a:cubicBezTo>
                    <a:cubicBezTo>
                      <a:pt x="1" y="726"/>
                      <a:pt x="209" y="940"/>
                      <a:pt x="468" y="940"/>
                    </a:cubicBezTo>
                    <a:cubicBezTo>
                      <a:pt x="704" y="940"/>
                      <a:pt x="913" y="726"/>
                      <a:pt x="913" y="467"/>
                    </a:cubicBezTo>
                    <a:cubicBezTo>
                      <a:pt x="913" y="214"/>
                      <a:pt x="704"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flipH="1">
                <a:off x="6082532" y="-431040"/>
                <a:ext cx="1049198" cy="424847"/>
              </a:xfrm>
              <a:custGeom>
                <a:avLst/>
                <a:gdLst/>
                <a:ahLst/>
                <a:cxnLst/>
                <a:rect l="l" t="t" r="r" b="b"/>
                <a:pathLst>
                  <a:path w="12222" h="4949" extrusionOk="0">
                    <a:moveTo>
                      <a:pt x="4763" y="0"/>
                    </a:moveTo>
                    <a:lnTo>
                      <a:pt x="1" y="4881"/>
                    </a:lnTo>
                    <a:lnTo>
                      <a:pt x="46" y="4948"/>
                    </a:lnTo>
                    <a:lnTo>
                      <a:pt x="4808" y="96"/>
                    </a:lnTo>
                    <a:lnTo>
                      <a:pt x="12221" y="96"/>
                    </a:lnTo>
                    <a:lnTo>
                      <a:pt x="12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flipH="1">
                <a:off x="6720877" y="-431040"/>
                <a:ext cx="491548" cy="78806"/>
              </a:xfrm>
              <a:custGeom>
                <a:avLst/>
                <a:gdLst/>
                <a:ahLst/>
                <a:cxnLst/>
                <a:rect l="l" t="t" r="r" b="b"/>
                <a:pathLst>
                  <a:path w="5726" h="918" extrusionOk="0">
                    <a:moveTo>
                      <a:pt x="5725" y="0"/>
                    </a:moveTo>
                    <a:lnTo>
                      <a:pt x="1" y="822"/>
                    </a:lnTo>
                    <a:lnTo>
                      <a:pt x="23" y="918"/>
                    </a:lnTo>
                    <a:lnTo>
                      <a:pt x="5725" y="96"/>
                    </a:lnTo>
                    <a:lnTo>
                      <a:pt x="5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flipH="1">
                <a:off x="7133535" y="-429495"/>
                <a:ext cx="155208" cy="147739"/>
              </a:xfrm>
              <a:custGeom>
                <a:avLst/>
                <a:gdLst/>
                <a:ahLst/>
                <a:cxnLst/>
                <a:rect l="l" t="t" r="r" b="b"/>
                <a:pathLst>
                  <a:path w="1808" h="1721" extrusionOk="0">
                    <a:moveTo>
                      <a:pt x="903" y="1"/>
                    </a:moveTo>
                    <a:cubicBezTo>
                      <a:pt x="876" y="1"/>
                      <a:pt x="849" y="2"/>
                      <a:pt x="822" y="5"/>
                    </a:cubicBezTo>
                    <a:cubicBezTo>
                      <a:pt x="349" y="56"/>
                      <a:pt x="0" y="450"/>
                      <a:pt x="45" y="945"/>
                    </a:cubicBezTo>
                    <a:cubicBezTo>
                      <a:pt x="93" y="1382"/>
                      <a:pt x="441" y="1721"/>
                      <a:pt x="892" y="1721"/>
                    </a:cubicBezTo>
                    <a:cubicBezTo>
                      <a:pt x="922" y="1721"/>
                      <a:pt x="954" y="1719"/>
                      <a:pt x="985" y="1716"/>
                    </a:cubicBezTo>
                    <a:cubicBezTo>
                      <a:pt x="1453" y="1671"/>
                      <a:pt x="1807" y="1249"/>
                      <a:pt x="1756" y="782"/>
                    </a:cubicBezTo>
                    <a:cubicBezTo>
                      <a:pt x="1714" y="336"/>
                      <a:pt x="1337" y="1"/>
                      <a:pt x="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flipH="1">
                <a:off x="6589957" y="-552342"/>
                <a:ext cx="261999" cy="250839"/>
              </a:xfrm>
              <a:custGeom>
                <a:avLst/>
                <a:gdLst/>
                <a:ahLst/>
                <a:cxnLst/>
                <a:rect l="l" t="t" r="r" b="b"/>
                <a:pathLst>
                  <a:path w="3052" h="2922" extrusionOk="0">
                    <a:moveTo>
                      <a:pt x="1514" y="1"/>
                    </a:moveTo>
                    <a:cubicBezTo>
                      <a:pt x="1472" y="1"/>
                      <a:pt x="1429" y="3"/>
                      <a:pt x="1386" y="6"/>
                    </a:cubicBezTo>
                    <a:cubicBezTo>
                      <a:pt x="586" y="79"/>
                      <a:pt x="1" y="783"/>
                      <a:pt x="74" y="1577"/>
                    </a:cubicBezTo>
                    <a:cubicBezTo>
                      <a:pt x="138" y="2355"/>
                      <a:pt x="773" y="2922"/>
                      <a:pt x="1519" y="2922"/>
                    </a:cubicBezTo>
                    <a:cubicBezTo>
                      <a:pt x="1561" y="2922"/>
                      <a:pt x="1602" y="2920"/>
                      <a:pt x="1645" y="2916"/>
                    </a:cubicBezTo>
                    <a:cubicBezTo>
                      <a:pt x="2438" y="2843"/>
                      <a:pt x="3052" y="2139"/>
                      <a:pt x="2979" y="1346"/>
                    </a:cubicBezTo>
                    <a:cubicBezTo>
                      <a:pt x="2915" y="567"/>
                      <a:pt x="22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flipH="1">
                <a:off x="6004225" y="-499975"/>
                <a:ext cx="155208" cy="148083"/>
              </a:xfrm>
              <a:custGeom>
                <a:avLst/>
                <a:gdLst/>
                <a:ahLst/>
                <a:cxnLst/>
                <a:rect l="l" t="t" r="r" b="b"/>
                <a:pathLst>
                  <a:path w="1808" h="1725" extrusionOk="0">
                    <a:moveTo>
                      <a:pt x="903" y="0"/>
                    </a:moveTo>
                    <a:cubicBezTo>
                      <a:pt x="876" y="0"/>
                      <a:pt x="849" y="1"/>
                      <a:pt x="822" y="4"/>
                    </a:cubicBezTo>
                    <a:cubicBezTo>
                      <a:pt x="355" y="55"/>
                      <a:pt x="0" y="454"/>
                      <a:pt x="51" y="944"/>
                    </a:cubicBezTo>
                    <a:cubicBezTo>
                      <a:pt x="72" y="1384"/>
                      <a:pt x="448" y="1725"/>
                      <a:pt x="883" y="1725"/>
                    </a:cubicBezTo>
                    <a:cubicBezTo>
                      <a:pt x="909" y="1725"/>
                      <a:pt x="936" y="1723"/>
                      <a:pt x="963" y="1721"/>
                    </a:cubicBezTo>
                    <a:cubicBezTo>
                      <a:pt x="1458" y="1670"/>
                      <a:pt x="1807" y="1248"/>
                      <a:pt x="1762" y="781"/>
                    </a:cubicBezTo>
                    <a:cubicBezTo>
                      <a:pt x="1720" y="341"/>
                      <a:pt x="1342" y="0"/>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flipH="1">
                <a:off x="7047088" y="-89200"/>
                <a:ext cx="165337" cy="160101"/>
              </a:xfrm>
              <a:custGeom>
                <a:avLst/>
                <a:gdLst/>
                <a:ahLst/>
                <a:cxnLst/>
                <a:rect l="l" t="t" r="r" b="b"/>
                <a:pathLst>
                  <a:path w="1926" h="1865" extrusionOk="0">
                    <a:moveTo>
                      <a:pt x="975" y="0"/>
                    </a:moveTo>
                    <a:cubicBezTo>
                      <a:pt x="949" y="0"/>
                      <a:pt x="922" y="1"/>
                      <a:pt x="896" y="4"/>
                    </a:cubicBezTo>
                    <a:cubicBezTo>
                      <a:pt x="378" y="54"/>
                      <a:pt x="1" y="499"/>
                      <a:pt x="51" y="1017"/>
                    </a:cubicBezTo>
                    <a:cubicBezTo>
                      <a:pt x="94" y="1501"/>
                      <a:pt x="494" y="1865"/>
                      <a:pt x="956" y="1865"/>
                    </a:cubicBezTo>
                    <a:cubicBezTo>
                      <a:pt x="983" y="1865"/>
                      <a:pt x="1009" y="1864"/>
                      <a:pt x="1036" y="1861"/>
                    </a:cubicBezTo>
                    <a:cubicBezTo>
                      <a:pt x="1549" y="1811"/>
                      <a:pt x="1926" y="1366"/>
                      <a:pt x="1881" y="848"/>
                    </a:cubicBezTo>
                    <a:cubicBezTo>
                      <a:pt x="1833" y="364"/>
                      <a:pt x="1433" y="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3"/>
            <p:cNvGrpSpPr/>
            <p:nvPr/>
          </p:nvGrpSpPr>
          <p:grpSpPr>
            <a:xfrm>
              <a:off x="7389187" y="-599578"/>
              <a:ext cx="2114135" cy="1318104"/>
              <a:chOff x="7389187" y="-599578"/>
              <a:chExt cx="2114135" cy="1318104"/>
            </a:xfrm>
          </p:grpSpPr>
          <p:sp>
            <p:nvSpPr>
              <p:cNvPr id="154" name="Google Shape;154;p3"/>
              <p:cNvSpPr/>
              <p:nvPr/>
            </p:nvSpPr>
            <p:spPr>
              <a:xfrm flipH="1">
                <a:off x="7481990" y="-320384"/>
                <a:ext cx="388620" cy="620488"/>
              </a:xfrm>
              <a:custGeom>
                <a:avLst/>
                <a:gdLst/>
                <a:ahLst/>
                <a:cxnLst/>
                <a:rect l="l" t="t" r="r" b="b"/>
                <a:pathLst>
                  <a:path w="4527" h="7228" extrusionOk="0">
                    <a:moveTo>
                      <a:pt x="4245" y="0"/>
                    </a:moveTo>
                    <a:lnTo>
                      <a:pt x="4431" y="6947"/>
                    </a:lnTo>
                    <a:lnTo>
                      <a:pt x="91" y="963"/>
                    </a:lnTo>
                    <a:lnTo>
                      <a:pt x="1" y="1036"/>
                    </a:lnTo>
                    <a:lnTo>
                      <a:pt x="4527" y="7228"/>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flipH="1">
                <a:off x="7485856" y="209202"/>
                <a:ext cx="574131" cy="82755"/>
              </a:xfrm>
              <a:custGeom>
                <a:avLst/>
                <a:gdLst/>
                <a:ahLst/>
                <a:cxnLst/>
                <a:rect l="l" t="t" r="r" b="b"/>
                <a:pathLst>
                  <a:path w="6688" h="964" extrusionOk="0">
                    <a:moveTo>
                      <a:pt x="0" y="1"/>
                    </a:moveTo>
                    <a:lnTo>
                      <a:pt x="0" y="96"/>
                    </a:lnTo>
                    <a:lnTo>
                      <a:pt x="6688" y="963"/>
                    </a:lnTo>
                    <a:lnTo>
                      <a:pt x="6688" y="8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flipH="1">
                <a:off x="7389187" y="191346"/>
                <a:ext cx="193409" cy="193409"/>
              </a:xfrm>
              <a:custGeom>
                <a:avLst/>
                <a:gdLst/>
                <a:ahLst/>
                <a:cxnLst/>
                <a:rect l="l" t="t" r="r" b="b"/>
                <a:pathLst>
                  <a:path w="2253" h="2253" extrusionOk="0">
                    <a:moveTo>
                      <a:pt x="1127" y="0"/>
                    </a:moveTo>
                    <a:cubicBezTo>
                      <a:pt x="513" y="0"/>
                      <a:pt x="1" y="513"/>
                      <a:pt x="1" y="1126"/>
                    </a:cubicBezTo>
                    <a:cubicBezTo>
                      <a:pt x="1" y="1757"/>
                      <a:pt x="513" y="2252"/>
                      <a:pt x="1127" y="2252"/>
                    </a:cubicBezTo>
                    <a:cubicBezTo>
                      <a:pt x="1757" y="2252"/>
                      <a:pt x="2252" y="1757"/>
                      <a:pt x="2252" y="1126"/>
                    </a:cubicBezTo>
                    <a:cubicBezTo>
                      <a:pt x="2252" y="513"/>
                      <a:pt x="1757" y="0"/>
                      <a:pt x="1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flipH="1">
                <a:off x="7826487" y="-274027"/>
                <a:ext cx="80351" cy="78892"/>
              </a:xfrm>
              <a:custGeom>
                <a:avLst/>
                <a:gdLst/>
                <a:ahLst/>
                <a:cxnLst/>
                <a:rect l="l" t="t" r="r" b="b"/>
                <a:pathLst>
                  <a:path w="936" h="919" extrusionOk="0">
                    <a:moveTo>
                      <a:pt x="468" y="1"/>
                    </a:moveTo>
                    <a:cubicBezTo>
                      <a:pt x="209" y="1"/>
                      <a:pt x="1" y="187"/>
                      <a:pt x="1" y="445"/>
                    </a:cubicBezTo>
                    <a:cubicBezTo>
                      <a:pt x="1" y="704"/>
                      <a:pt x="209" y="918"/>
                      <a:pt x="468" y="918"/>
                    </a:cubicBezTo>
                    <a:cubicBezTo>
                      <a:pt x="727" y="918"/>
                      <a:pt x="935" y="704"/>
                      <a:pt x="935" y="445"/>
                    </a:cubicBezTo>
                    <a:cubicBezTo>
                      <a:pt x="935" y="187"/>
                      <a:pt x="727"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flipH="1">
                <a:off x="7928990" y="82579"/>
                <a:ext cx="261999" cy="261570"/>
              </a:xfrm>
              <a:custGeom>
                <a:avLst/>
                <a:gdLst/>
                <a:ahLst/>
                <a:cxnLst/>
                <a:rect l="l" t="t" r="r" b="b"/>
                <a:pathLst>
                  <a:path w="3052" h="3047" extrusionOk="0">
                    <a:moveTo>
                      <a:pt x="1526" y="1"/>
                    </a:moveTo>
                    <a:cubicBezTo>
                      <a:pt x="682" y="1"/>
                      <a:pt x="1" y="676"/>
                      <a:pt x="1" y="1521"/>
                    </a:cubicBezTo>
                    <a:cubicBezTo>
                      <a:pt x="1" y="2365"/>
                      <a:pt x="682" y="3046"/>
                      <a:pt x="1526" y="3046"/>
                    </a:cubicBezTo>
                    <a:cubicBezTo>
                      <a:pt x="2371" y="3046"/>
                      <a:pt x="3052" y="2365"/>
                      <a:pt x="3052" y="1521"/>
                    </a:cubicBezTo>
                    <a:cubicBezTo>
                      <a:pt x="3052" y="676"/>
                      <a:pt x="2371" y="1"/>
                      <a:pt x="1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flipH="1">
                <a:off x="7445758" y="-376442"/>
                <a:ext cx="112629" cy="112629"/>
              </a:xfrm>
              <a:custGeom>
                <a:avLst/>
                <a:gdLst/>
                <a:ahLst/>
                <a:cxnLst/>
                <a:rect l="l" t="t" r="r" b="b"/>
                <a:pathLst>
                  <a:path w="1312" h="1312" extrusionOk="0">
                    <a:moveTo>
                      <a:pt x="653" y="0"/>
                    </a:moveTo>
                    <a:cubicBezTo>
                      <a:pt x="282" y="0"/>
                      <a:pt x="0" y="282"/>
                      <a:pt x="0" y="653"/>
                    </a:cubicBezTo>
                    <a:cubicBezTo>
                      <a:pt x="0" y="1031"/>
                      <a:pt x="282" y="1312"/>
                      <a:pt x="653" y="1312"/>
                    </a:cubicBezTo>
                    <a:cubicBezTo>
                      <a:pt x="1008" y="1312"/>
                      <a:pt x="1312" y="1031"/>
                      <a:pt x="1312" y="653"/>
                    </a:cubicBezTo>
                    <a:cubicBezTo>
                      <a:pt x="1312" y="282"/>
                      <a:pt x="1008"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flipH="1">
                <a:off x="9120537" y="-275917"/>
                <a:ext cx="300200" cy="938458"/>
              </a:xfrm>
              <a:custGeom>
                <a:avLst/>
                <a:gdLst/>
                <a:ahLst/>
                <a:cxnLst/>
                <a:rect l="l" t="t" r="r" b="b"/>
                <a:pathLst>
                  <a:path w="3497" h="10932" extrusionOk="0">
                    <a:moveTo>
                      <a:pt x="91" y="0"/>
                    </a:moveTo>
                    <a:lnTo>
                      <a:pt x="1" y="23"/>
                    </a:lnTo>
                    <a:lnTo>
                      <a:pt x="2320" y="6429"/>
                    </a:lnTo>
                    <a:lnTo>
                      <a:pt x="3401" y="10932"/>
                    </a:lnTo>
                    <a:lnTo>
                      <a:pt x="3496" y="10904"/>
                    </a:lnTo>
                    <a:lnTo>
                      <a:pt x="2416" y="6400"/>
                    </a:ln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flipH="1">
                <a:off x="9116673" y="184391"/>
                <a:ext cx="201564" cy="181991"/>
              </a:xfrm>
              <a:custGeom>
                <a:avLst/>
                <a:gdLst/>
                <a:ahLst/>
                <a:cxnLst/>
                <a:rect l="l" t="t" r="r" b="b"/>
                <a:pathLst>
                  <a:path w="2348" h="2120" extrusionOk="0">
                    <a:moveTo>
                      <a:pt x="1190" y="0"/>
                    </a:moveTo>
                    <a:cubicBezTo>
                      <a:pt x="1107" y="0"/>
                      <a:pt x="1023" y="10"/>
                      <a:pt x="940" y="31"/>
                    </a:cubicBezTo>
                    <a:cubicBezTo>
                      <a:pt x="377" y="149"/>
                      <a:pt x="0" y="712"/>
                      <a:pt x="141" y="1297"/>
                    </a:cubicBezTo>
                    <a:cubicBezTo>
                      <a:pt x="244" y="1787"/>
                      <a:pt x="700" y="2119"/>
                      <a:pt x="1188" y="2119"/>
                    </a:cubicBezTo>
                    <a:cubicBezTo>
                      <a:pt x="1261" y="2119"/>
                      <a:pt x="1334" y="2112"/>
                      <a:pt x="1407" y="2097"/>
                    </a:cubicBezTo>
                    <a:cubicBezTo>
                      <a:pt x="1970" y="1956"/>
                      <a:pt x="2347" y="1393"/>
                      <a:pt x="2207" y="830"/>
                    </a:cubicBezTo>
                    <a:cubicBezTo>
                      <a:pt x="2106" y="331"/>
                      <a:pt x="1666" y="0"/>
                      <a:pt x="1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flipH="1">
                <a:off x="9062588" y="604696"/>
                <a:ext cx="124733" cy="113830"/>
              </a:xfrm>
              <a:custGeom>
                <a:avLst/>
                <a:gdLst/>
                <a:ahLst/>
                <a:cxnLst/>
                <a:rect l="l" t="t" r="r" b="b"/>
                <a:pathLst>
                  <a:path w="1453" h="1326" extrusionOk="0">
                    <a:moveTo>
                      <a:pt x="725" y="1"/>
                    </a:moveTo>
                    <a:cubicBezTo>
                      <a:pt x="679" y="1"/>
                      <a:pt x="632" y="6"/>
                      <a:pt x="586" y="15"/>
                    </a:cubicBezTo>
                    <a:cubicBezTo>
                      <a:pt x="237" y="111"/>
                      <a:pt x="1" y="460"/>
                      <a:pt x="96" y="814"/>
                    </a:cubicBezTo>
                    <a:cubicBezTo>
                      <a:pt x="154" y="1111"/>
                      <a:pt x="417" y="1326"/>
                      <a:pt x="709" y="1326"/>
                    </a:cubicBezTo>
                    <a:cubicBezTo>
                      <a:pt x="761" y="1326"/>
                      <a:pt x="814" y="1319"/>
                      <a:pt x="867" y="1304"/>
                    </a:cubicBezTo>
                    <a:cubicBezTo>
                      <a:pt x="1222" y="1237"/>
                      <a:pt x="1453" y="882"/>
                      <a:pt x="1385" y="533"/>
                    </a:cubicBezTo>
                    <a:cubicBezTo>
                      <a:pt x="1302" y="205"/>
                      <a:pt x="1028"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flipH="1">
                <a:off x="9330258" y="-354381"/>
                <a:ext cx="173064" cy="158985"/>
              </a:xfrm>
              <a:custGeom>
                <a:avLst/>
                <a:gdLst/>
                <a:ahLst/>
                <a:cxnLst/>
                <a:rect l="l" t="t" r="r" b="b"/>
                <a:pathLst>
                  <a:path w="2016" h="1852" extrusionOk="0">
                    <a:moveTo>
                      <a:pt x="1011" y="1"/>
                    </a:moveTo>
                    <a:cubicBezTo>
                      <a:pt x="941" y="1"/>
                      <a:pt x="871" y="8"/>
                      <a:pt x="799" y="25"/>
                    </a:cubicBezTo>
                    <a:cubicBezTo>
                      <a:pt x="304" y="137"/>
                      <a:pt x="0" y="633"/>
                      <a:pt x="118" y="1123"/>
                    </a:cubicBezTo>
                    <a:cubicBezTo>
                      <a:pt x="195" y="1565"/>
                      <a:pt x="585" y="1852"/>
                      <a:pt x="1006" y="1852"/>
                    </a:cubicBezTo>
                    <a:cubicBezTo>
                      <a:pt x="1077" y="1852"/>
                      <a:pt x="1150" y="1843"/>
                      <a:pt x="1222" y="1826"/>
                    </a:cubicBezTo>
                    <a:cubicBezTo>
                      <a:pt x="1711" y="1736"/>
                      <a:pt x="2015" y="1218"/>
                      <a:pt x="1925" y="729"/>
                    </a:cubicBezTo>
                    <a:cubicBezTo>
                      <a:pt x="1823" y="302"/>
                      <a:pt x="1442"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525532" flipH="1">
                <a:off x="8329471" y="-530926"/>
                <a:ext cx="171094" cy="775201"/>
              </a:xfrm>
              <a:custGeom>
                <a:avLst/>
                <a:gdLst/>
                <a:ahLst/>
                <a:cxnLst/>
                <a:rect l="l" t="t" r="r" b="b"/>
                <a:pathLst>
                  <a:path w="1993" h="9030" extrusionOk="0">
                    <a:moveTo>
                      <a:pt x="1925" y="0"/>
                    </a:moveTo>
                    <a:lnTo>
                      <a:pt x="0" y="4807"/>
                    </a:lnTo>
                    <a:lnTo>
                      <a:pt x="777" y="9029"/>
                    </a:lnTo>
                    <a:lnTo>
                      <a:pt x="867" y="9007"/>
                    </a:lnTo>
                    <a:lnTo>
                      <a:pt x="96" y="4830"/>
                    </a:lnTo>
                    <a:lnTo>
                      <a:pt x="1993" y="23"/>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525532" flipH="1">
                <a:off x="8531840" y="-232608"/>
                <a:ext cx="304071" cy="241746"/>
              </a:xfrm>
              <a:custGeom>
                <a:avLst/>
                <a:gdLst/>
                <a:ahLst/>
                <a:cxnLst/>
                <a:rect l="l" t="t" r="r" b="b"/>
                <a:pathLst>
                  <a:path w="3542" h="2816" extrusionOk="0">
                    <a:moveTo>
                      <a:pt x="3468" y="1"/>
                    </a:moveTo>
                    <a:lnTo>
                      <a:pt x="0" y="2748"/>
                    </a:lnTo>
                    <a:lnTo>
                      <a:pt x="45" y="2815"/>
                    </a:lnTo>
                    <a:lnTo>
                      <a:pt x="3541" y="74"/>
                    </a:lnTo>
                    <a:lnTo>
                      <a:pt x="3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525532" flipH="1">
                <a:off x="8767443" y="-160469"/>
                <a:ext cx="205519" cy="181138"/>
              </a:xfrm>
              <a:custGeom>
                <a:avLst/>
                <a:gdLst/>
                <a:ahLst/>
                <a:cxnLst/>
                <a:rect l="l" t="t" r="r" b="b"/>
                <a:pathLst>
                  <a:path w="2394" h="2110" extrusionOk="0">
                    <a:moveTo>
                      <a:pt x="1196" y="1"/>
                    </a:moveTo>
                    <a:cubicBezTo>
                      <a:pt x="881" y="1"/>
                      <a:pt x="570" y="139"/>
                      <a:pt x="356" y="409"/>
                    </a:cubicBezTo>
                    <a:cubicBezTo>
                      <a:pt x="1" y="854"/>
                      <a:pt x="97" y="1535"/>
                      <a:pt x="541" y="1890"/>
                    </a:cubicBezTo>
                    <a:cubicBezTo>
                      <a:pt x="738" y="2037"/>
                      <a:pt x="969" y="2110"/>
                      <a:pt x="1198" y="2110"/>
                    </a:cubicBezTo>
                    <a:cubicBezTo>
                      <a:pt x="1514" y="2110"/>
                      <a:pt x="1826" y="1972"/>
                      <a:pt x="2044" y="1698"/>
                    </a:cubicBezTo>
                    <a:cubicBezTo>
                      <a:pt x="2393" y="1254"/>
                      <a:pt x="2303" y="572"/>
                      <a:pt x="1853" y="223"/>
                    </a:cubicBezTo>
                    <a:cubicBezTo>
                      <a:pt x="1656" y="74"/>
                      <a:pt x="1425"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525532" flipH="1">
                <a:off x="8058381" y="-559722"/>
                <a:ext cx="232045" cy="205604"/>
              </a:xfrm>
              <a:custGeom>
                <a:avLst/>
                <a:gdLst/>
                <a:ahLst/>
                <a:cxnLst/>
                <a:rect l="l" t="t" r="r" b="b"/>
                <a:pathLst>
                  <a:path w="2703" h="2395" extrusionOk="0">
                    <a:moveTo>
                      <a:pt x="1365" y="1"/>
                    </a:moveTo>
                    <a:cubicBezTo>
                      <a:pt x="1009" y="1"/>
                      <a:pt x="655" y="157"/>
                      <a:pt x="422" y="459"/>
                    </a:cubicBezTo>
                    <a:cubicBezTo>
                      <a:pt x="0" y="977"/>
                      <a:pt x="96" y="1726"/>
                      <a:pt x="614" y="2148"/>
                    </a:cubicBezTo>
                    <a:cubicBezTo>
                      <a:pt x="827" y="2314"/>
                      <a:pt x="1082" y="2395"/>
                      <a:pt x="1338" y="2395"/>
                    </a:cubicBezTo>
                    <a:cubicBezTo>
                      <a:pt x="1696" y="2395"/>
                      <a:pt x="2056" y="2236"/>
                      <a:pt x="2302" y="1934"/>
                    </a:cubicBezTo>
                    <a:cubicBezTo>
                      <a:pt x="2702" y="1422"/>
                      <a:pt x="2606" y="667"/>
                      <a:pt x="2089" y="245"/>
                    </a:cubicBezTo>
                    <a:cubicBezTo>
                      <a:pt x="1875" y="81"/>
                      <a:pt x="1619"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525532" flipH="1">
                <a:off x="8505928" y="119260"/>
                <a:ext cx="179421" cy="159333"/>
              </a:xfrm>
              <a:custGeom>
                <a:avLst/>
                <a:gdLst/>
                <a:ahLst/>
                <a:cxnLst/>
                <a:rect l="l" t="t" r="r" b="b"/>
                <a:pathLst>
                  <a:path w="2090" h="1856" extrusionOk="0">
                    <a:moveTo>
                      <a:pt x="1055" y="0"/>
                    </a:moveTo>
                    <a:cubicBezTo>
                      <a:pt x="778" y="0"/>
                      <a:pt x="500" y="120"/>
                      <a:pt x="310" y="353"/>
                    </a:cubicBezTo>
                    <a:cubicBezTo>
                      <a:pt x="1" y="775"/>
                      <a:pt x="74" y="1338"/>
                      <a:pt x="474" y="1664"/>
                    </a:cubicBezTo>
                    <a:cubicBezTo>
                      <a:pt x="650" y="1793"/>
                      <a:pt x="851" y="1856"/>
                      <a:pt x="1048" y="1856"/>
                    </a:cubicBezTo>
                    <a:cubicBezTo>
                      <a:pt x="1324" y="1856"/>
                      <a:pt x="1595" y="1734"/>
                      <a:pt x="1785" y="1501"/>
                    </a:cubicBezTo>
                    <a:cubicBezTo>
                      <a:pt x="2089" y="1101"/>
                      <a:pt x="2022" y="516"/>
                      <a:pt x="1622" y="189"/>
                    </a:cubicBezTo>
                    <a:cubicBezTo>
                      <a:pt x="1455" y="62"/>
                      <a:pt x="1255" y="0"/>
                      <a:pt x="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525532" flipH="1">
                <a:off x="8383252" y="-256571"/>
                <a:ext cx="231530" cy="205175"/>
              </a:xfrm>
              <a:custGeom>
                <a:avLst/>
                <a:gdLst/>
                <a:ahLst/>
                <a:cxnLst/>
                <a:rect l="l" t="t" r="r" b="b"/>
                <a:pathLst>
                  <a:path w="2697" h="2390" extrusionOk="0">
                    <a:moveTo>
                      <a:pt x="1333" y="0"/>
                    </a:moveTo>
                    <a:cubicBezTo>
                      <a:pt x="983" y="0"/>
                      <a:pt x="642" y="157"/>
                      <a:pt x="400" y="453"/>
                    </a:cubicBezTo>
                    <a:cubicBezTo>
                      <a:pt x="0" y="971"/>
                      <a:pt x="96" y="1720"/>
                      <a:pt x="608" y="2142"/>
                    </a:cubicBezTo>
                    <a:cubicBezTo>
                      <a:pt x="824" y="2309"/>
                      <a:pt x="1081" y="2389"/>
                      <a:pt x="1335" y="2389"/>
                    </a:cubicBezTo>
                    <a:cubicBezTo>
                      <a:pt x="1690" y="2389"/>
                      <a:pt x="2041" y="2232"/>
                      <a:pt x="2274" y="1934"/>
                    </a:cubicBezTo>
                    <a:cubicBezTo>
                      <a:pt x="2697" y="1416"/>
                      <a:pt x="2601" y="667"/>
                      <a:pt x="2089" y="267"/>
                    </a:cubicBezTo>
                    <a:cubicBezTo>
                      <a:pt x="1858" y="87"/>
                      <a:pt x="1593" y="0"/>
                      <a:pt x="1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0"/>
        <p:cNvGrpSpPr/>
        <p:nvPr/>
      </p:nvGrpSpPr>
      <p:grpSpPr>
        <a:xfrm>
          <a:off x="0" y="0"/>
          <a:ext cx="0" cy="0"/>
          <a:chOff x="0" y="0"/>
          <a:chExt cx="0" cy="0"/>
        </a:xfrm>
      </p:grpSpPr>
      <p:sp>
        <p:nvSpPr>
          <p:cNvPr id="261" name="Google Shape;26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2" name="Google Shape;262;p6"/>
          <p:cNvGrpSpPr/>
          <p:nvPr/>
        </p:nvGrpSpPr>
        <p:grpSpPr>
          <a:xfrm rot="5400000">
            <a:off x="-231089" y="4087335"/>
            <a:ext cx="1364278" cy="661677"/>
            <a:chOff x="-2007925" y="4684594"/>
            <a:chExt cx="1208717" cy="586229"/>
          </a:xfrm>
        </p:grpSpPr>
        <p:sp>
          <p:nvSpPr>
            <p:cNvPr id="263" name="Google Shape;263;p6"/>
            <p:cNvSpPr/>
            <p:nvPr/>
          </p:nvSpPr>
          <p:spPr>
            <a:xfrm>
              <a:off x="-1935655" y="4757186"/>
              <a:ext cx="988672" cy="399619"/>
            </a:xfrm>
            <a:custGeom>
              <a:avLst/>
              <a:gdLst/>
              <a:ahLst/>
              <a:cxnLst/>
              <a:rect l="l" t="t" r="r" b="b"/>
              <a:pathLst>
                <a:path w="12244" h="4949" extrusionOk="0">
                  <a:moveTo>
                    <a:pt x="12171" y="0"/>
                  </a:moveTo>
                  <a:lnTo>
                    <a:pt x="7437" y="4852"/>
                  </a:lnTo>
                  <a:lnTo>
                    <a:pt x="1" y="4830"/>
                  </a:lnTo>
                  <a:lnTo>
                    <a:pt x="1" y="4926"/>
                  </a:lnTo>
                  <a:lnTo>
                    <a:pt x="7482" y="4948"/>
                  </a:lnTo>
                  <a:lnTo>
                    <a:pt x="12244" y="68"/>
                  </a:lnTo>
                  <a:lnTo>
                    <a:pt x="12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1333356" y="5082600"/>
              <a:ext cx="462279" cy="74207"/>
            </a:xfrm>
            <a:custGeom>
              <a:avLst/>
              <a:gdLst/>
              <a:ahLst/>
              <a:cxnLst/>
              <a:rect l="l" t="t" r="r" b="b"/>
              <a:pathLst>
                <a:path w="5725" h="919" extrusionOk="0">
                  <a:moveTo>
                    <a:pt x="5697" y="1"/>
                  </a:moveTo>
                  <a:lnTo>
                    <a:pt x="0" y="822"/>
                  </a:lnTo>
                  <a:lnTo>
                    <a:pt x="0" y="918"/>
                  </a:lnTo>
                  <a:lnTo>
                    <a:pt x="5725" y="96"/>
                  </a:lnTo>
                  <a:lnTo>
                    <a:pt x="56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945200" y="5015903"/>
              <a:ext cx="145991" cy="139370"/>
            </a:xfrm>
            <a:custGeom>
              <a:avLst/>
              <a:gdLst/>
              <a:ahLst/>
              <a:cxnLst/>
              <a:rect l="l" t="t" r="r" b="b"/>
              <a:pathLst>
                <a:path w="1808" h="1726" extrusionOk="0">
                  <a:moveTo>
                    <a:pt x="902" y="1"/>
                  </a:moveTo>
                  <a:cubicBezTo>
                    <a:pt x="876" y="1"/>
                    <a:pt x="849" y="2"/>
                    <a:pt x="822" y="5"/>
                  </a:cubicBezTo>
                  <a:cubicBezTo>
                    <a:pt x="355" y="55"/>
                    <a:pt x="0" y="478"/>
                    <a:pt x="45" y="945"/>
                  </a:cubicBezTo>
                  <a:cubicBezTo>
                    <a:pt x="72" y="1385"/>
                    <a:pt x="448" y="1725"/>
                    <a:pt x="883" y="1725"/>
                  </a:cubicBezTo>
                  <a:cubicBezTo>
                    <a:pt x="909" y="1725"/>
                    <a:pt x="936" y="1724"/>
                    <a:pt x="963" y="1722"/>
                  </a:cubicBezTo>
                  <a:cubicBezTo>
                    <a:pt x="1453" y="1671"/>
                    <a:pt x="1807" y="1271"/>
                    <a:pt x="1762" y="781"/>
                  </a:cubicBezTo>
                  <a:cubicBezTo>
                    <a:pt x="1714" y="341"/>
                    <a:pt x="1337"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456577" y="5034878"/>
              <a:ext cx="246441" cy="235944"/>
            </a:xfrm>
            <a:custGeom>
              <a:avLst/>
              <a:gdLst/>
              <a:ahLst/>
              <a:cxnLst/>
              <a:rect l="l" t="t" r="r" b="b"/>
              <a:pathLst>
                <a:path w="3052" h="2922" extrusionOk="0">
                  <a:moveTo>
                    <a:pt x="1514" y="1"/>
                  </a:moveTo>
                  <a:cubicBezTo>
                    <a:pt x="1472" y="1"/>
                    <a:pt x="1429" y="3"/>
                    <a:pt x="1386" y="6"/>
                  </a:cubicBezTo>
                  <a:cubicBezTo>
                    <a:pt x="586" y="79"/>
                    <a:pt x="1" y="783"/>
                    <a:pt x="74" y="1577"/>
                  </a:cubicBezTo>
                  <a:cubicBezTo>
                    <a:pt x="138" y="2355"/>
                    <a:pt x="773" y="2922"/>
                    <a:pt x="1519" y="2922"/>
                  </a:cubicBezTo>
                  <a:cubicBezTo>
                    <a:pt x="1561" y="2922"/>
                    <a:pt x="1602" y="2920"/>
                    <a:pt x="1644" y="2916"/>
                  </a:cubicBezTo>
                  <a:cubicBezTo>
                    <a:pt x="2438" y="2843"/>
                    <a:pt x="3052" y="2139"/>
                    <a:pt x="2979" y="1346"/>
                  </a:cubicBezTo>
                  <a:cubicBezTo>
                    <a:pt x="2915" y="567"/>
                    <a:pt x="22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2007925" y="5082277"/>
              <a:ext cx="145991" cy="138966"/>
            </a:xfrm>
            <a:custGeom>
              <a:avLst/>
              <a:gdLst/>
              <a:ahLst/>
              <a:cxnLst/>
              <a:rect l="l" t="t" r="r" b="b"/>
              <a:pathLst>
                <a:path w="1808" h="1721" extrusionOk="0">
                  <a:moveTo>
                    <a:pt x="905" y="1"/>
                  </a:moveTo>
                  <a:cubicBezTo>
                    <a:pt x="878" y="1"/>
                    <a:pt x="850" y="2"/>
                    <a:pt x="823" y="5"/>
                  </a:cubicBezTo>
                  <a:cubicBezTo>
                    <a:pt x="355" y="55"/>
                    <a:pt x="1" y="477"/>
                    <a:pt x="51" y="945"/>
                  </a:cubicBezTo>
                  <a:cubicBezTo>
                    <a:pt x="94" y="1382"/>
                    <a:pt x="446" y="1721"/>
                    <a:pt x="898" y="1721"/>
                  </a:cubicBezTo>
                  <a:cubicBezTo>
                    <a:pt x="929" y="1721"/>
                    <a:pt x="960" y="1719"/>
                    <a:pt x="992" y="1716"/>
                  </a:cubicBezTo>
                  <a:cubicBezTo>
                    <a:pt x="1459" y="1671"/>
                    <a:pt x="1808" y="1249"/>
                    <a:pt x="1763" y="781"/>
                  </a:cubicBezTo>
                  <a:cubicBezTo>
                    <a:pt x="1720" y="336"/>
                    <a:pt x="1343" y="1"/>
                    <a:pt x="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028370" y="4684594"/>
              <a:ext cx="157296" cy="150271"/>
            </a:xfrm>
            <a:custGeom>
              <a:avLst/>
              <a:gdLst/>
              <a:ahLst/>
              <a:cxnLst/>
              <a:rect l="l" t="t" r="r" b="b"/>
              <a:pathLst>
                <a:path w="1948" h="1861" extrusionOk="0">
                  <a:moveTo>
                    <a:pt x="973" y="1"/>
                  </a:moveTo>
                  <a:cubicBezTo>
                    <a:pt x="946" y="1"/>
                    <a:pt x="918" y="2"/>
                    <a:pt x="890" y="4"/>
                  </a:cubicBezTo>
                  <a:cubicBezTo>
                    <a:pt x="372" y="55"/>
                    <a:pt x="0" y="500"/>
                    <a:pt x="45" y="1012"/>
                  </a:cubicBezTo>
                  <a:cubicBezTo>
                    <a:pt x="88" y="1498"/>
                    <a:pt x="488" y="1861"/>
                    <a:pt x="961" y="1861"/>
                  </a:cubicBezTo>
                  <a:cubicBezTo>
                    <a:pt x="991" y="1861"/>
                    <a:pt x="1022" y="1859"/>
                    <a:pt x="1053" y="1856"/>
                  </a:cubicBezTo>
                  <a:cubicBezTo>
                    <a:pt x="1571" y="1811"/>
                    <a:pt x="1948" y="1366"/>
                    <a:pt x="1897" y="849"/>
                  </a:cubicBezTo>
                  <a:cubicBezTo>
                    <a:pt x="1855" y="364"/>
                    <a:pt x="1455"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6"/>
          <p:cNvGrpSpPr/>
          <p:nvPr/>
        </p:nvGrpSpPr>
        <p:grpSpPr>
          <a:xfrm rot="-5400000">
            <a:off x="8266862" y="193124"/>
            <a:ext cx="885344" cy="718824"/>
            <a:chOff x="7788497" y="247649"/>
            <a:chExt cx="795529" cy="645902"/>
          </a:xfrm>
        </p:grpSpPr>
        <p:sp>
          <p:nvSpPr>
            <p:cNvPr id="270" name="Google Shape;270;p6"/>
            <p:cNvSpPr/>
            <p:nvPr/>
          </p:nvSpPr>
          <p:spPr>
            <a:xfrm>
              <a:off x="8238991" y="300781"/>
              <a:ext cx="278660" cy="486423"/>
            </a:xfrm>
            <a:custGeom>
              <a:avLst/>
              <a:gdLst/>
              <a:ahLst/>
              <a:cxnLst/>
              <a:rect l="l" t="t" r="r" b="b"/>
              <a:pathLst>
                <a:path w="3451" h="6024" extrusionOk="0">
                  <a:moveTo>
                    <a:pt x="0" y="1"/>
                  </a:moveTo>
                  <a:lnTo>
                    <a:pt x="1008" y="6024"/>
                  </a:lnTo>
                  <a:lnTo>
                    <a:pt x="3451" y="2016"/>
                  </a:lnTo>
                  <a:lnTo>
                    <a:pt x="3378" y="1971"/>
                  </a:lnTo>
                  <a:lnTo>
                    <a:pt x="1058" y="5770"/>
                  </a:lnTo>
                  <a:lnTo>
                    <a:pt x="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7854468" y="378057"/>
              <a:ext cx="470031" cy="401880"/>
            </a:xfrm>
            <a:custGeom>
              <a:avLst/>
              <a:gdLst/>
              <a:ahLst/>
              <a:cxnLst/>
              <a:rect l="l" t="t" r="r" b="b"/>
              <a:pathLst>
                <a:path w="5821" h="4977" extrusionOk="0">
                  <a:moveTo>
                    <a:pt x="73" y="1"/>
                  </a:moveTo>
                  <a:lnTo>
                    <a:pt x="0" y="74"/>
                  </a:lnTo>
                  <a:lnTo>
                    <a:pt x="5770" y="4977"/>
                  </a:lnTo>
                  <a:lnTo>
                    <a:pt x="5820" y="4904"/>
                  </a:lnTo>
                  <a:lnTo>
                    <a:pt x="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8204915" y="658495"/>
              <a:ext cx="235056" cy="235056"/>
            </a:xfrm>
            <a:custGeom>
              <a:avLst/>
              <a:gdLst/>
              <a:ahLst/>
              <a:cxnLst/>
              <a:rect l="l" t="t" r="r" b="b"/>
              <a:pathLst>
                <a:path w="2911" h="2911" extrusionOk="0">
                  <a:moveTo>
                    <a:pt x="1458" y="1"/>
                  </a:moveTo>
                  <a:cubicBezTo>
                    <a:pt x="659" y="1"/>
                    <a:pt x="0" y="659"/>
                    <a:pt x="0" y="1453"/>
                  </a:cubicBezTo>
                  <a:cubicBezTo>
                    <a:pt x="0" y="2252"/>
                    <a:pt x="659" y="2911"/>
                    <a:pt x="1458" y="2911"/>
                  </a:cubicBezTo>
                  <a:cubicBezTo>
                    <a:pt x="2252" y="2911"/>
                    <a:pt x="2910" y="2252"/>
                    <a:pt x="2910" y="1453"/>
                  </a:cubicBezTo>
                  <a:cubicBezTo>
                    <a:pt x="2910" y="659"/>
                    <a:pt x="2252" y="1"/>
                    <a:pt x="1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788497" y="312167"/>
              <a:ext cx="138320" cy="138240"/>
            </a:xfrm>
            <a:custGeom>
              <a:avLst/>
              <a:gdLst/>
              <a:ahLst/>
              <a:cxnLst/>
              <a:rect l="l" t="t" r="r" b="b"/>
              <a:pathLst>
                <a:path w="1713" h="1712" extrusionOk="0">
                  <a:moveTo>
                    <a:pt x="845" y="0"/>
                  </a:moveTo>
                  <a:cubicBezTo>
                    <a:pt x="372" y="0"/>
                    <a:pt x="1" y="372"/>
                    <a:pt x="1" y="845"/>
                  </a:cubicBezTo>
                  <a:cubicBezTo>
                    <a:pt x="1" y="1335"/>
                    <a:pt x="372" y="1712"/>
                    <a:pt x="845" y="1712"/>
                  </a:cubicBezTo>
                  <a:cubicBezTo>
                    <a:pt x="1335" y="1712"/>
                    <a:pt x="1712" y="1335"/>
                    <a:pt x="1712" y="845"/>
                  </a:cubicBezTo>
                  <a:cubicBezTo>
                    <a:pt x="1712" y="372"/>
                    <a:pt x="1335" y="0"/>
                    <a:pt x="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8188039" y="247649"/>
              <a:ext cx="107798" cy="105941"/>
            </a:xfrm>
            <a:custGeom>
              <a:avLst/>
              <a:gdLst/>
              <a:ahLst/>
              <a:cxnLst/>
              <a:rect l="l" t="t" r="r" b="b"/>
              <a:pathLst>
                <a:path w="1335" h="1312" extrusionOk="0">
                  <a:moveTo>
                    <a:pt x="682" y="0"/>
                  </a:moveTo>
                  <a:cubicBezTo>
                    <a:pt x="305" y="0"/>
                    <a:pt x="1" y="282"/>
                    <a:pt x="1" y="659"/>
                  </a:cubicBezTo>
                  <a:cubicBezTo>
                    <a:pt x="1" y="1008"/>
                    <a:pt x="305" y="1312"/>
                    <a:pt x="682" y="1312"/>
                  </a:cubicBezTo>
                  <a:cubicBezTo>
                    <a:pt x="1031" y="1312"/>
                    <a:pt x="1335" y="1008"/>
                    <a:pt x="1335" y="659"/>
                  </a:cubicBezTo>
                  <a:cubicBezTo>
                    <a:pt x="1335" y="282"/>
                    <a:pt x="1031" y="0"/>
                    <a:pt x="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8445302" y="391704"/>
              <a:ext cx="138724" cy="138240"/>
            </a:xfrm>
            <a:custGeom>
              <a:avLst/>
              <a:gdLst/>
              <a:ahLst/>
              <a:cxnLst/>
              <a:rect l="l" t="t" r="r" b="b"/>
              <a:pathLst>
                <a:path w="1718" h="1712" extrusionOk="0">
                  <a:moveTo>
                    <a:pt x="873" y="1"/>
                  </a:moveTo>
                  <a:cubicBezTo>
                    <a:pt x="378" y="1"/>
                    <a:pt x="1" y="372"/>
                    <a:pt x="1" y="867"/>
                  </a:cubicBezTo>
                  <a:cubicBezTo>
                    <a:pt x="1" y="1335"/>
                    <a:pt x="378" y="1712"/>
                    <a:pt x="873" y="1712"/>
                  </a:cubicBezTo>
                  <a:cubicBezTo>
                    <a:pt x="1340" y="1712"/>
                    <a:pt x="1718" y="1335"/>
                    <a:pt x="1718" y="867"/>
                  </a:cubicBezTo>
                  <a:cubicBezTo>
                    <a:pt x="1718" y="372"/>
                    <a:pt x="1340" y="1"/>
                    <a:pt x="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7"/>
        <p:cNvGrpSpPr/>
        <p:nvPr/>
      </p:nvGrpSpPr>
      <p:grpSpPr>
        <a:xfrm>
          <a:off x="0" y="0"/>
          <a:ext cx="0" cy="0"/>
          <a:chOff x="0" y="0"/>
          <a:chExt cx="0" cy="0"/>
        </a:xfrm>
      </p:grpSpPr>
      <p:sp>
        <p:nvSpPr>
          <p:cNvPr id="388" name="Google Shape;388;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9" name="Google Shape;389;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90" name="Google Shape;390;p9"/>
          <p:cNvGrpSpPr/>
          <p:nvPr/>
        </p:nvGrpSpPr>
        <p:grpSpPr>
          <a:xfrm flipH="1">
            <a:off x="-308753" y="-343710"/>
            <a:ext cx="9766557" cy="2797080"/>
            <a:chOff x="-308753" y="-343710"/>
            <a:chExt cx="9766557" cy="2797080"/>
          </a:xfrm>
        </p:grpSpPr>
        <p:grpSp>
          <p:nvGrpSpPr>
            <p:cNvPr id="391" name="Google Shape;391;p9"/>
            <p:cNvGrpSpPr/>
            <p:nvPr/>
          </p:nvGrpSpPr>
          <p:grpSpPr>
            <a:xfrm rot="5400000" flipH="1">
              <a:off x="6391615" y="-893581"/>
              <a:ext cx="2516318" cy="3616059"/>
              <a:chOff x="6917042" y="-725958"/>
              <a:chExt cx="2516318" cy="3616059"/>
            </a:xfrm>
          </p:grpSpPr>
          <p:grpSp>
            <p:nvGrpSpPr>
              <p:cNvPr id="392" name="Google Shape;392;p9"/>
              <p:cNvGrpSpPr/>
              <p:nvPr/>
            </p:nvGrpSpPr>
            <p:grpSpPr>
              <a:xfrm>
                <a:off x="8429598" y="1233694"/>
                <a:ext cx="1003761" cy="1656408"/>
                <a:chOff x="8429598" y="1233694"/>
                <a:chExt cx="1003761" cy="1656408"/>
              </a:xfrm>
            </p:grpSpPr>
            <p:sp>
              <p:nvSpPr>
                <p:cNvPr id="393" name="Google Shape;393;p9"/>
                <p:cNvSpPr/>
                <p:nvPr/>
              </p:nvSpPr>
              <p:spPr>
                <a:xfrm rot="4358113" flipH="1">
                  <a:off x="8356472" y="1978654"/>
                  <a:ext cx="1002725" cy="583814"/>
                </a:xfrm>
                <a:custGeom>
                  <a:avLst/>
                  <a:gdLst/>
                  <a:ahLst/>
                  <a:cxnLst/>
                  <a:rect l="l" t="t" r="r" b="b"/>
                  <a:pathLst>
                    <a:path w="11681" h="6801" extrusionOk="0">
                      <a:moveTo>
                        <a:pt x="11636" y="1"/>
                      </a:moveTo>
                      <a:lnTo>
                        <a:pt x="6463" y="2388"/>
                      </a:lnTo>
                      <a:lnTo>
                        <a:pt x="6463" y="2388"/>
                      </a:lnTo>
                      <a:cubicBezTo>
                        <a:pt x="6334" y="2331"/>
                        <a:pt x="5136" y="1798"/>
                        <a:pt x="3919" y="1245"/>
                      </a:cubicBezTo>
                      <a:lnTo>
                        <a:pt x="2112" y="468"/>
                      </a:lnTo>
                      <a:cubicBezTo>
                        <a:pt x="1858" y="355"/>
                        <a:pt x="1644" y="260"/>
                        <a:pt x="1481" y="215"/>
                      </a:cubicBezTo>
                      <a:cubicBezTo>
                        <a:pt x="1408" y="164"/>
                        <a:pt x="1341" y="141"/>
                        <a:pt x="1295" y="119"/>
                      </a:cubicBezTo>
                      <a:lnTo>
                        <a:pt x="1222" y="119"/>
                      </a:lnTo>
                      <a:cubicBezTo>
                        <a:pt x="1200" y="96"/>
                        <a:pt x="1200" y="96"/>
                        <a:pt x="1177" y="96"/>
                      </a:cubicBezTo>
                      <a:lnTo>
                        <a:pt x="1155" y="96"/>
                      </a:lnTo>
                      <a:cubicBezTo>
                        <a:pt x="1155" y="119"/>
                        <a:pt x="1127" y="119"/>
                        <a:pt x="1127" y="119"/>
                      </a:cubicBezTo>
                      <a:lnTo>
                        <a:pt x="1127" y="141"/>
                      </a:lnTo>
                      <a:lnTo>
                        <a:pt x="1127" y="186"/>
                      </a:lnTo>
                      <a:cubicBezTo>
                        <a:pt x="1082" y="423"/>
                        <a:pt x="800" y="2089"/>
                        <a:pt x="541" y="3682"/>
                      </a:cubicBezTo>
                      <a:cubicBezTo>
                        <a:pt x="400" y="4481"/>
                        <a:pt x="260" y="5253"/>
                        <a:pt x="170" y="5844"/>
                      </a:cubicBezTo>
                      <a:cubicBezTo>
                        <a:pt x="119" y="6125"/>
                        <a:pt x="74" y="6356"/>
                        <a:pt x="51" y="6547"/>
                      </a:cubicBezTo>
                      <a:cubicBezTo>
                        <a:pt x="1" y="6710"/>
                        <a:pt x="1" y="6801"/>
                        <a:pt x="1" y="6801"/>
                      </a:cubicBezTo>
                      <a:lnTo>
                        <a:pt x="97" y="6801"/>
                      </a:lnTo>
                      <a:cubicBezTo>
                        <a:pt x="97" y="6801"/>
                        <a:pt x="378" y="5185"/>
                        <a:pt x="659" y="3519"/>
                      </a:cubicBezTo>
                      <a:cubicBezTo>
                        <a:pt x="800" y="2697"/>
                        <a:pt x="941" y="1875"/>
                        <a:pt x="1037" y="1245"/>
                      </a:cubicBezTo>
                      <a:cubicBezTo>
                        <a:pt x="1082" y="918"/>
                        <a:pt x="1127" y="659"/>
                        <a:pt x="1177" y="468"/>
                      </a:cubicBezTo>
                      <a:cubicBezTo>
                        <a:pt x="1177" y="378"/>
                        <a:pt x="1200" y="305"/>
                        <a:pt x="1200" y="260"/>
                      </a:cubicBezTo>
                      <a:cubicBezTo>
                        <a:pt x="1200" y="226"/>
                        <a:pt x="1200" y="218"/>
                        <a:pt x="1209" y="204"/>
                      </a:cubicBezTo>
                      <a:lnTo>
                        <a:pt x="1209" y="204"/>
                      </a:lnTo>
                      <a:lnTo>
                        <a:pt x="1267" y="237"/>
                      </a:lnTo>
                      <a:cubicBezTo>
                        <a:pt x="1459" y="282"/>
                        <a:pt x="1881" y="468"/>
                        <a:pt x="2421" y="682"/>
                      </a:cubicBezTo>
                      <a:cubicBezTo>
                        <a:pt x="3192" y="1031"/>
                        <a:pt x="4200" y="1481"/>
                        <a:pt x="5022" y="1830"/>
                      </a:cubicBezTo>
                      <a:cubicBezTo>
                        <a:pt x="5422" y="2016"/>
                        <a:pt x="5771" y="2185"/>
                        <a:pt x="6029" y="2297"/>
                      </a:cubicBezTo>
                      <a:cubicBezTo>
                        <a:pt x="6288" y="2416"/>
                        <a:pt x="6452" y="2489"/>
                        <a:pt x="6452" y="2489"/>
                      </a:cubicBezTo>
                      <a:lnTo>
                        <a:pt x="6474" y="2489"/>
                      </a:lnTo>
                      <a:lnTo>
                        <a:pt x="11681" y="96"/>
                      </a:lnTo>
                      <a:lnTo>
                        <a:pt x="11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rot="4358113" flipH="1">
                  <a:off x="9103625" y="2441187"/>
                  <a:ext cx="261991" cy="261991"/>
                </a:xfrm>
                <a:custGeom>
                  <a:avLst/>
                  <a:gdLst/>
                  <a:ahLst/>
                  <a:cxnLst/>
                  <a:rect l="l" t="t" r="r" b="b"/>
                  <a:pathLst>
                    <a:path w="3052" h="3052" extrusionOk="0">
                      <a:moveTo>
                        <a:pt x="1526" y="0"/>
                      </a:moveTo>
                      <a:cubicBezTo>
                        <a:pt x="682" y="0"/>
                        <a:pt x="1" y="681"/>
                        <a:pt x="1" y="1526"/>
                      </a:cubicBezTo>
                      <a:cubicBezTo>
                        <a:pt x="1" y="2370"/>
                        <a:pt x="682" y="3051"/>
                        <a:pt x="1526" y="3051"/>
                      </a:cubicBezTo>
                      <a:cubicBezTo>
                        <a:pt x="2371" y="3051"/>
                        <a:pt x="3052" y="2370"/>
                        <a:pt x="3052" y="1526"/>
                      </a:cubicBezTo>
                      <a:cubicBezTo>
                        <a:pt x="3052" y="681"/>
                        <a:pt x="2371"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rot="4358113" flipH="1">
                  <a:off x="8844712" y="2141251"/>
                  <a:ext cx="136833" cy="134858"/>
                </a:xfrm>
                <a:custGeom>
                  <a:avLst/>
                  <a:gdLst/>
                  <a:ahLst/>
                  <a:cxnLst/>
                  <a:rect l="l" t="t" r="r" b="b"/>
                  <a:pathLst>
                    <a:path w="1594" h="1571" extrusionOk="0">
                      <a:moveTo>
                        <a:pt x="794" y="0"/>
                      </a:moveTo>
                      <a:cubicBezTo>
                        <a:pt x="350" y="0"/>
                        <a:pt x="1" y="349"/>
                        <a:pt x="1" y="771"/>
                      </a:cubicBezTo>
                      <a:cubicBezTo>
                        <a:pt x="1" y="1216"/>
                        <a:pt x="350" y="1571"/>
                        <a:pt x="794" y="1571"/>
                      </a:cubicBezTo>
                      <a:cubicBezTo>
                        <a:pt x="1245" y="1571"/>
                        <a:pt x="1594" y="1216"/>
                        <a:pt x="1594" y="771"/>
                      </a:cubicBezTo>
                      <a:cubicBezTo>
                        <a:pt x="1594" y="349"/>
                        <a:pt x="1245" y="0"/>
                        <a:pt x="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rot="4358113" flipH="1">
                  <a:off x="8872462" y="1606689"/>
                  <a:ext cx="227654" cy="227654"/>
                </a:xfrm>
                <a:custGeom>
                  <a:avLst/>
                  <a:gdLst/>
                  <a:ahLst/>
                  <a:cxnLst/>
                  <a:rect l="l" t="t" r="r" b="b"/>
                  <a:pathLst>
                    <a:path w="2652" h="2652" extrusionOk="0">
                      <a:moveTo>
                        <a:pt x="1312" y="0"/>
                      </a:moveTo>
                      <a:cubicBezTo>
                        <a:pt x="586" y="0"/>
                        <a:pt x="1" y="586"/>
                        <a:pt x="1" y="1312"/>
                      </a:cubicBezTo>
                      <a:cubicBezTo>
                        <a:pt x="1" y="2043"/>
                        <a:pt x="586" y="2651"/>
                        <a:pt x="1312" y="2651"/>
                      </a:cubicBezTo>
                      <a:cubicBezTo>
                        <a:pt x="2038" y="2651"/>
                        <a:pt x="2652" y="2043"/>
                        <a:pt x="2652" y="1312"/>
                      </a:cubicBezTo>
                      <a:cubicBezTo>
                        <a:pt x="2652" y="586"/>
                        <a:pt x="2038" y="0"/>
                        <a:pt x="13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rot="4358113" flipH="1">
                  <a:off x="8681578" y="2788281"/>
                  <a:ext cx="90392" cy="90392"/>
                </a:xfrm>
                <a:custGeom>
                  <a:avLst/>
                  <a:gdLst/>
                  <a:ahLst/>
                  <a:cxnLst/>
                  <a:rect l="l" t="t" r="r" b="b"/>
                  <a:pathLst>
                    <a:path w="1053" h="1053" extrusionOk="0">
                      <a:moveTo>
                        <a:pt x="540" y="0"/>
                      </a:moveTo>
                      <a:cubicBezTo>
                        <a:pt x="237" y="0"/>
                        <a:pt x="0" y="231"/>
                        <a:pt x="0" y="513"/>
                      </a:cubicBezTo>
                      <a:cubicBezTo>
                        <a:pt x="0" y="822"/>
                        <a:pt x="237" y="1053"/>
                        <a:pt x="540" y="1053"/>
                      </a:cubicBezTo>
                      <a:cubicBezTo>
                        <a:pt x="822" y="1053"/>
                        <a:pt x="1053" y="822"/>
                        <a:pt x="1053" y="513"/>
                      </a:cubicBezTo>
                      <a:cubicBezTo>
                        <a:pt x="1053" y="231"/>
                        <a:pt x="822" y="0"/>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flipH="1">
                  <a:off x="8698267" y="1286318"/>
                  <a:ext cx="640318" cy="231610"/>
                </a:xfrm>
                <a:custGeom>
                  <a:avLst/>
                  <a:gdLst/>
                  <a:ahLst/>
                  <a:cxnLst/>
                  <a:rect l="l" t="t" r="r" b="b"/>
                  <a:pathLst>
                    <a:path w="7459" h="2698" extrusionOk="0">
                      <a:moveTo>
                        <a:pt x="3636" y="1"/>
                      </a:moveTo>
                      <a:lnTo>
                        <a:pt x="0" y="2607"/>
                      </a:lnTo>
                      <a:lnTo>
                        <a:pt x="51" y="2697"/>
                      </a:lnTo>
                      <a:lnTo>
                        <a:pt x="3659" y="96"/>
                      </a:lnTo>
                      <a:lnTo>
                        <a:pt x="7436" y="845"/>
                      </a:lnTo>
                      <a:lnTo>
                        <a:pt x="7459" y="755"/>
                      </a:lnTo>
                      <a:lnTo>
                        <a:pt x="3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flipH="1">
                  <a:off x="9239950" y="1428566"/>
                  <a:ext cx="193409" cy="171089"/>
                </a:xfrm>
                <a:custGeom>
                  <a:avLst/>
                  <a:gdLst/>
                  <a:ahLst/>
                  <a:cxnLst/>
                  <a:rect l="l" t="t" r="r" b="b"/>
                  <a:pathLst>
                    <a:path w="2253" h="1993" extrusionOk="0">
                      <a:moveTo>
                        <a:pt x="1132" y="1"/>
                      </a:moveTo>
                      <a:cubicBezTo>
                        <a:pt x="756" y="1"/>
                        <a:pt x="390" y="216"/>
                        <a:pt x="215" y="595"/>
                      </a:cubicBezTo>
                      <a:cubicBezTo>
                        <a:pt x="1" y="1091"/>
                        <a:pt x="237" y="1676"/>
                        <a:pt x="733" y="1913"/>
                      </a:cubicBezTo>
                      <a:cubicBezTo>
                        <a:pt x="859" y="1966"/>
                        <a:pt x="992" y="1992"/>
                        <a:pt x="1124" y="1992"/>
                      </a:cubicBezTo>
                      <a:cubicBezTo>
                        <a:pt x="1502" y="1992"/>
                        <a:pt x="1869" y="1779"/>
                        <a:pt x="2044" y="1395"/>
                      </a:cubicBezTo>
                      <a:cubicBezTo>
                        <a:pt x="2252" y="899"/>
                        <a:pt x="2044" y="314"/>
                        <a:pt x="1526" y="83"/>
                      </a:cubicBezTo>
                      <a:cubicBezTo>
                        <a:pt x="1399" y="27"/>
                        <a:pt x="1265"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flipH="1">
                  <a:off x="8621426" y="1286232"/>
                  <a:ext cx="155208" cy="136494"/>
                </a:xfrm>
                <a:custGeom>
                  <a:avLst/>
                  <a:gdLst/>
                  <a:ahLst/>
                  <a:cxnLst/>
                  <a:rect l="l" t="t" r="r" b="b"/>
                  <a:pathLst>
                    <a:path w="1808" h="1590" extrusionOk="0">
                      <a:moveTo>
                        <a:pt x="892" y="0"/>
                      </a:moveTo>
                      <a:cubicBezTo>
                        <a:pt x="591" y="0"/>
                        <a:pt x="300" y="181"/>
                        <a:pt x="164" y="475"/>
                      </a:cubicBezTo>
                      <a:cubicBezTo>
                        <a:pt x="1" y="869"/>
                        <a:pt x="164" y="1341"/>
                        <a:pt x="564" y="1527"/>
                      </a:cubicBezTo>
                      <a:cubicBezTo>
                        <a:pt x="673" y="1570"/>
                        <a:pt x="785" y="1590"/>
                        <a:pt x="895" y="1590"/>
                      </a:cubicBezTo>
                      <a:cubicBezTo>
                        <a:pt x="1208" y="1590"/>
                        <a:pt x="1495" y="1424"/>
                        <a:pt x="1616" y="1128"/>
                      </a:cubicBezTo>
                      <a:cubicBezTo>
                        <a:pt x="1808" y="705"/>
                        <a:pt x="1616" y="238"/>
                        <a:pt x="1216" y="75"/>
                      </a:cubicBezTo>
                      <a:cubicBezTo>
                        <a:pt x="1112" y="24"/>
                        <a:pt x="1001" y="0"/>
                        <a:pt x="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flipH="1">
                  <a:off x="8962064" y="1233694"/>
                  <a:ext cx="128682" cy="113916"/>
                </a:xfrm>
                <a:custGeom>
                  <a:avLst/>
                  <a:gdLst/>
                  <a:ahLst/>
                  <a:cxnLst/>
                  <a:rect l="l" t="t" r="r" b="b"/>
                  <a:pathLst>
                    <a:path w="1499" h="1327" extrusionOk="0">
                      <a:moveTo>
                        <a:pt x="773" y="0"/>
                      </a:moveTo>
                      <a:cubicBezTo>
                        <a:pt x="510" y="0"/>
                        <a:pt x="265" y="155"/>
                        <a:pt x="142" y="405"/>
                      </a:cubicBezTo>
                      <a:cubicBezTo>
                        <a:pt x="1" y="732"/>
                        <a:pt x="164" y="1132"/>
                        <a:pt x="491" y="1272"/>
                      </a:cubicBezTo>
                      <a:cubicBezTo>
                        <a:pt x="577" y="1309"/>
                        <a:pt x="669" y="1327"/>
                        <a:pt x="758" y="1327"/>
                      </a:cubicBezTo>
                      <a:cubicBezTo>
                        <a:pt x="1011" y="1327"/>
                        <a:pt x="1253" y="1187"/>
                        <a:pt x="1357" y="946"/>
                      </a:cubicBezTo>
                      <a:cubicBezTo>
                        <a:pt x="1498" y="591"/>
                        <a:pt x="1357" y="214"/>
                        <a:pt x="1031" y="51"/>
                      </a:cubicBezTo>
                      <a:cubicBezTo>
                        <a:pt x="945" y="16"/>
                        <a:pt x="858" y="0"/>
                        <a:pt x="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9"/>
              <p:cNvGrpSpPr/>
              <p:nvPr/>
            </p:nvGrpSpPr>
            <p:grpSpPr>
              <a:xfrm>
                <a:off x="6917042" y="-561474"/>
                <a:ext cx="1297951" cy="1088596"/>
                <a:chOff x="6917042" y="-561474"/>
                <a:chExt cx="1297951" cy="1088596"/>
              </a:xfrm>
            </p:grpSpPr>
            <p:sp>
              <p:nvSpPr>
                <p:cNvPr id="403" name="Google Shape;403;p9"/>
                <p:cNvSpPr/>
                <p:nvPr/>
              </p:nvSpPr>
              <p:spPr>
                <a:xfrm rot="-2342776" flipH="1">
                  <a:off x="7037922" y="-180742"/>
                  <a:ext cx="1049191" cy="424844"/>
                </a:xfrm>
                <a:custGeom>
                  <a:avLst/>
                  <a:gdLst/>
                  <a:ahLst/>
                  <a:cxnLst/>
                  <a:rect l="l" t="t" r="r" b="b"/>
                  <a:pathLst>
                    <a:path w="12222" h="4949" extrusionOk="0">
                      <a:moveTo>
                        <a:pt x="4763" y="0"/>
                      </a:moveTo>
                      <a:lnTo>
                        <a:pt x="1" y="4881"/>
                      </a:lnTo>
                      <a:lnTo>
                        <a:pt x="46" y="4948"/>
                      </a:lnTo>
                      <a:lnTo>
                        <a:pt x="4808" y="96"/>
                      </a:lnTo>
                      <a:lnTo>
                        <a:pt x="12221" y="96"/>
                      </a:lnTo>
                      <a:lnTo>
                        <a:pt x="12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rot="-2342776" flipH="1">
                  <a:off x="7486966" y="-368574"/>
                  <a:ext cx="491545" cy="78805"/>
                </a:xfrm>
                <a:custGeom>
                  <a:avLst/>
                  <a:gdLst/>
                  <a:ahLst/>
                  <a:cxnLst/>
                  <a:rect l="l" t="t" r="r" b="b"/>
                  <a:pathLst>
                    <a:path w="5726" h="918" extrusionOk="0">
                      <a:moveTo>
                        <a:pt x="5725" y="0"/>
                      </a:moveTo>
                      <a:lnTo>
                        <a:pt x="1" y="822"/>
                      </a:lnTo>
                      <a:lnTo>
                        <a:pt x="23" y="918"/>
                      </a:lnTo>
                      <a:lnTo>
                        <a:pt x="5725" y="96"/>
                      </a:lnTo>
                      <a:lnTo>
                        <a:pt x="5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rot="-2342776" flipH="1">
                  <a:off x="7867698" y="-529087"/>
                  <a:ext cx="155207" cy="147738"/>
                </a:xfrm>
                <a:custGeom>
                  <a:avLst/>
                  <a:gdLst/>
                  <a:ahLst/>
                  <a:cxnLst/>
                  <a:rect l="l" t="t" r="r" b="b"/>
                  <a:pathLst>
                    <a:path w="1808" h="1721" extrusionOk="0">
                      <a:moveTo>
                        <a:pt x="903" y="1"/>
                      </a:moveTo>
                      <a:cubicBezTo>
                        <a:pt x="876" y="1"/>
                        <a:pt x="849" y="2"/>
                        <a:pt x="822" y="5"/>
                      </a:cubicBezTo>
                      <a:cubicBezTo>
                        <a:pt x="349" y="56"/>
                        <a:pt x="0" y="450"/>
                        <a:pt x="45" y="945"/>
                      </a:cubicBezTo>
                      <a:cubicBezTo>
                        <a:pt x="93" y="1382"/>
                        <a:pt x="441" y="1721"/>
                        <a:pt x="892" y="1721"/>
                      </a:cubicBezTo>
                      <a:cubicBezTo>
                        <a:pt x="922" y="1721"/>
                        <a:pt x="954" y="1719"/>
                        <a:pt x="985" y="1716"/>
                      </a:cubicBezTo>
                      <a:cubicBezTo>
                        <a:pt x="1453" y="1671"/>
                        <a:pt x="1807" y="1249"/>
                        <a:pt x="1756" y="782"/>
                      </a:cubicBezTo>
                      <a:cubicBezTo>
                        <a:pt x="1714" y="336"/>
                        <a:pt x="1337" y="1"/>
                        <a:pt x="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rot="-2342776" flipH="1">
                  <a:off x="7388698" y="-327215"/>
                  <a:ext cx="261997" cy="250837"/>
                </a:xfrm>
                <a:custGeom>
                  <a:avLst/>
                  <a:gdLst/>
                  <a:ahLst/>
                  <a:cxnLst/>
                  <a:rect l="l" t="t" r="r" b="b"/>
                  <a:pathLst>
                    <a:path w="3052" h="2922" extrusionOk="0">
                      <a:moveTo>
                        <a:pt x="1514" y="1"/>
                      </a:moveTo>
                      <a:cubicBezTo>
                        <a:pt x="1472" y="1"/>
                        <a:pt x="1429" y="3"/>
                        <a:pt x="1386" y="6"/>
                      </a:cubicBezTo>
                      <a:cubicBezTo>
                        <a:pt x="586" y="79"/>
                        <a:pt x="1" y="783"/>
                        <a:pt x="74" y="1577"/>
                      </a:cubicBezTo>
                      <a:cubicBezTo>
                        <a:pt x="138" y="2355"/>
                        <a:pt x="773" y="2922"/>
                        <a:pt x="1519" y="2922"/>
                      </a:cubicBezTo>
                      <a:cubicBezTo>
                        <a:pt x="1561" y="2922"/>
                        <a:pt x="1602" y="2920"/>
                        <a:pt x="1645" y="2916"/>
                      </a:cubicBezTo>
                      <a:cubicBezTo>
                        <a:pt x="2438" y="2843"/>
                        <a:pt x="3052" y="2139"/>
                        <a:pt x="2979" y="1346"/>
                      </a:cubicBezTo>
                      <a:cubicBezTo>
                        <a:pt x="2915" y="567"/>
                        <a:pt x="22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rot="-2342776" flipH="1">
                  <a:off x="6946350" y="127553"/>
                  <a:ext cx="155207" cy="148082"/>
                </a:xfrm>
                <a:custGeom>
                  <a:avLst/>
                  <a:gdLst/>
                  <a:ahLst/>
                  <a:cxnLst/>
                  <a:rect l="l" t="t" r="r" b="b"/>
                  <a:pathLst>
                    <a:path w="1808" h="1725" extrusionOk="0">
                      <a:moveTo>
                        <a:pt x="903" y="0"/>
                      </a:moveTo>
                      <a:cubicBezTo>
                        <a:pt x="876" y="0"/>
                        <a:pt x="849" y="1"/>
                        <a:pt x="822" y="4"/>
                      </a:cubicBezTo>
                      <a:cubicBezTo>
                        <a:pt x="355" y="55"/>
                        <a:pt x="0" y="454"/>
                        <a:pt x="51" y="944"/>
                      </a:cubicBezTo>
                      <a:cubicBezTo>
                        <a:pt x="72" y="1384"/>
                        <a:pt x="448" y="1725"/>
                        <a:pt x="883" y="1725"/>
                      </a:cubicBezTo>
                      <a:cubicBezTo>
                        <a:pt x="909" y="1725"/>
                        <a:pt x="936" y="1723"/>
                        <a:pt x="963" y="1721"/>
                      </a:cubicBezTo>
                      <a:cubicBezTo>
                        <a:pt x="1458" y="1670"/>
                        <a:pt x="1807" y="1248"/>
                        <a:pt x="1762" y="781"/>
                      </a:cubicBezTo>
                      <a:cubicBezTo>
                        <a:pt x="1720" y="341"/>
                        <a:pt x="1342" y="0"/>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rot="-2342776" flipH="1">
                  <a:off x="8017694" y="-214917"/>
                  <a:ext cx="165336" cy="160100"/>
                </a:xfrm>
                <a:custGeom>
                  <a:avLst/>
                  <a:gdLst/>
                  <a:ahLst/>
                  <a:cxnLst/>
                  <a:rect l="l" t="t" r="r" b="b"/>
                  <a:pathLst>
                    <a:path w="1926" h="1865" extrusionOk="0">
                      <a:moveTo>
                        <a:pt x="975" y="0"/>
                      </a:moveTo>
                      <a:cubicBezTo>
                        <a:pt x="949" y="0"/>
                        <a:pt x="922" y="1"/>
                        <a:pt x="896" y="4"/>
                      </a:cubicBezTo>
                      <a:cubicBezTo>
                        <a:pt x="378" y="54"/>
                        <a:pt x="1" y="499"/>
                        <a:pt x="51" y="1017"/>
                      </a:cubicBezTo>
                      <a:cubicBezTo>
                        <a:pt x="94" y="1501"/>
                        <a:pt x="494" y="1865"/>
                        <a:pt x="956" y="1865"/>
                      </a:cubicBezTo>
                      <a:cubicBezTo>
                        <a:pt x="983" y="1865"/>
                        <a:pt x="1009" y="1864"/>
                        <a:pt x="1036" y="1861"/>
                      </a:cubicBezTo>
                      <a:cubicBezTo>
                        <a:pt x="1549" y="1811"/>
                        <a:pt x="1926" y="1366"/>
                        <a:pt x="1881" y="848"/>
                      </a:cubicBezTo>
                      <a:cubicBezTo>
                        <a:pt x="1833" y="364"/>
                        <a:pt x="1433" y="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9"/>
              <p:cNvGrpSpPr/>
              <p:nvPr/>
            </p:nvGrpSpPr>
            <p:grpSpPr>
              <a:xfrm>
                <a:off x="8272911" y="-725958"/>
                <a:ext cx="1097874" cy="1747023"/>
                <a:chOff x="8272911" y="-725958"/>
                <a:chExt cx="1097874" cy="1747023"/>
              </a:xfrm>
            </p:grpSpPr>
            <p:sp>
              <p:nvSpPr>
                <p:cNvPr id="410" name="Google Shape;410;p9"/>
                <p:cNvSpPr/>
                <p:nvPr/>
              </p:nvSpPr>
              <p:spPr>
                <a:xfrm rot="-10106305" flipH="1">
                  <a:off x="8911606" y="27213"/>
                  <a:ext cx="300197" cy="938450"/>
                </a:xfrm>
                <a:custGeom>
                  <a:avLst/>
                  <a:gdLst/>
                  <a:ahLst/>
                  <a:cxnLst/>
                  <a:rect l="l" t="t" r="r" b="b"/>
                  <a:pathLst>
                    <a:path w="3497" h="10932" extrusionOk="0">
                      <a:moveTo>
                        <a:pt x="91" y="0"/>
                      </a:moveTo>
                      <a:lnTo>
                        <a:pt x="1" y="23"/>
                      </a:lnTo>
                      <a:lnTo>
                        <a:pt x="2320" y="6429"/>
                      </a:lnTo>
                      <a:lnTo>
                        <a:pt x="3401" y="10932"/>
                      </a:lnTo>
                      <a:lnTo>
                        <a:pt x="3496" y="10904"/>
                      </a:lnTo>
                      <a:lnTo>
                        <a:pt x="2416" y="6400"/>
                      </a:ln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rot="-10106305" flipH="1">
                  <a:off x="9029471" y="335685"/>
                  <a:ext cx="201562" cy="181990"/>
                </a:xfrm>
                <a:custGeom>
                  <a:avLst/>
                  <a:gdLst/>
                  <a:ahLst/>
                  <a:cxnLst/>
                  <a:rect l="l" t="t" r="r" b="b"/>
                  <a:pathLst>
                    <a:path w="2348" h="2120" extrusionOk="0">
                      <a:moveTo>
                        <a:pt x="1190" y="0"/>
                      </a:moveTo>
                      <a:cubicBezTo>
                        <a:pt x="1107" y="0"/>
                        <a:pt x="1023" y="10"/>
                        <a:pt x="940" y="31"/>
                      </a:cubicBezTo>
                      <a:cubicBezTo>
                        <a:pt x="377" y="149"/>
                        <a:pt x="0" y="712"/>
                        <a:pt x="141" y="1297"/>
                      </a:cubicBezTo>
                      <a:cubicBezTo>
                        <a:pt x="244" y="1787"/>
                        <a:pt x="700" y="2119"/>
                        <a:pt x="1188" y="2119"/>
                      </a:cubicBezTo>
                      <a:cubicBezTo>
                        <a:pt x="1261" y="2119"/>
                        <a:pt x="1334" y="2112"/>
                        <a:pt x="1407" y="2097"/>
                      </a:cubicBezTo>
                      <a:cubicBezTo>
                        <a:pt x="1970" y="1956"/>
                        <a:pt x="2347" y="1393"/>
                        <a:pt x="2207" y="830"/>
                      </a:cubicBezTo>
                      <a:cubicBezTo>
                        <a:pt x="2106" y="331"/>
                        <a:pt x="1666" y="0"/>
                        <a:pt x="1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rot="-10106305" flipH="1">
                  <a:off x="9235911" y="9913"/>
                  <a:ext cx="124732" cy="113830"/>
                </a:xfrm>
                <a:custGeom>
                  <a:avLst/>
                  <a:gdLst/>
                  <a:ahLst/>
                  <a:cxnLst/>
                  <a:rect l="l" t="t" r="r" b="b"/>
                  <a:pathLst>
                    <a:path w="1453" h="1326" extrusionOk="0">
                      <a:moveTo>
                        <a:pt x="725" y="1"/>
                      </a:moveTo>
                      <a:cubicBezTo>
                        <a:pt x="679" y="1"/>
                        <a:pt x="632" y="6"/>
                        <a:pt x="586" y="15"/>
                      </a:cubicBezTo>
                      <a:cubicBezTo>
                        <a:pt x="237" y="111"/>
                        <a:pt x="1" y="460"/>
                        <a:pt x="96" y="814"/>
                      </a:cubicBezTo>
                      <a:cubicBezTo>
                        <a:pt x="154" y="1111"/>
                        <a:pt x="417" y="1326"/>
                        <a:pt x="709" y="1326"/>
                      </a:cubicBezTo>
                      <a:cubicBezTo>
                        <a:pt x="761" y="1326"/>
                        <a:pt x="814" y="1319"/>
                        <a:pt x="867" y="1304"/>
                      </a:cubicBezTo>
                      <a:cubicBezTo>
                        <a:pt x="1222" y="1237"/>
                        <a:pt x="1453" y="882"/>
                        <a:pt x="1385" y="533"/>
                      </a:cubicBezTo>
                      <a:cubicBezTo>
                        <a:pt x="1302" y="205"/>
                        <a:pt x="1028"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rot="-10106305" flipH="1">
                  <a:off x="8738152" y="846352"/>
                  <a:ext cx="173062" cy="158984"/>
                </a:xfrm>
                <a:custGeom>
                  <a:avLst/>
                  <a:gdLst/>
                  <a:ahLst/>
                  <a:cxnLst/>
                  <a:rect l="l" t="t" r="r" b="b"/>
                  <a:pathLst>
                    <a:path w="2016" h="1852" extrusionOk="0">
                      <a:moveTo>
                        <a:pt x="1011" y="1"/>
                      </a:moveTo>
                      <a:cubicBezTo>
                        <a:pt x="941" y="1"/>
                        <a:pt x="871" y="8"/>
                        <a:pt x="799" y="25"/>
                      </a:cubicBezTo>
                      <a:cubicBezTo>
                        <a:pt x="304" y="137"/>
                        <a:pt x="0" y="633"/>
                        <a:pt x="118" y="1123"/>
                      </a:cubicBezTo>
                      <a:cubicBezTo>
                        <a:pt x="195" y="1565"/>
                        <a:pt x="585" y="1852"/>
                        <a:pt x="1006" y="1852"/>
                      </a:cubicBezTo>
                      <a:cubicBezTo>
                        <a:pt x="1077" y="1852"/>
                        <a:pt x="1150" y="1843"/>
                        <a:pt x="1222" y="1826"/>
                      </a:cubicBezTo>
                      <a:cubicBezTo>
                        <a:pt x="1711" y="1736"/>
                        <a:pt x="2015" y="1218"/>
                        <a:pt x="1925" y="729"/>
                      </a:cubicBezTo>
                      <a:cubicBezTo>
                        <a:pt x="1823" y="302"/>
                        <a:pt x="1442"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rot="3361492" flipH="1">
                  <a:off x="8615154" y="-675333"/>
                  <a:ext cx="171096" cy="775212"/>
                </a:xfrm>
                <a:custGeom>
                  <a:avLst/>
                  <a:gdLst/>
                  <a:ahLst/>
                  <a:cxnLst/>
                  <a:rect l="l" t="t" r="r" b="b"/>
                  <a:pathLst>
                    <a:path w="1993" h="9030" extrusionOk="0">
                      <a:moveTo>
                        <a:pt x="1925" y="0"/>
                      </a:moveTo>
                      <a:lnTo>
                        <a:pt x="0" y="4807"/>
                      </a:lnTo>
                      <a:lnTo>
                        <a:pt x="777" y="9029"/>
                      </a:lnTo>
                      <a:lnTo>
                        <a:pt x="867" y="9007"/>
                      </a:lnTo>
                      <a:lnTo>
                        <a:pt x="96" y="4830"/>
                      </a:lnTo>
                      <a:lnTo>
                        <a:pt x="1993" y="23"/>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rot="3361492" flipH="1">
                  <a:off x="8557400" y="-138038"/>
                  <a:ext cx="304076" cy="241750"/>
                </a:xfrm>
                <a:custGeom>
                  <a:avLst/>
                  <a:gdLst/>
                  <a:ahLst/>
                  <a:cxnLst/>
                  <a:rect l="l" t="t" r="r" b="b"/>
                  <a:pathLst>
                    <a:path w="3542" h="2816" extrusionOk="0">
                      <a:moveTo>
                        <a:pt x="3468" y="1"/>
                      </a:moveTo>
                      <a:lnTo>
                        <a:pt x="0" y="2748"/>
                      </a:lnTo>
                      <a:lnTo>
                        <a:pt x="45" y="2815"/>
                      </a:lnTo>
                      <a:lnTo>
                        <a:pt x="3541" y="74"/>
                      </a:lnTo>
                      <a:lnTo>
                        <a:pt x="3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rot="3361492" flipH="1">
                  <a:off x="8593008" y="82742"/>
                  <a:ext cx="205521" cy="181140"/>
                </a:xfrm>
                <a:custGeom>
                  <a:avLst/>
                  <a:gdLst/>
                  <a:ahLst/>
                  <a:cxnLst/>
                  <a:rect l="l" t="t" r="r" b="b"/>
                  <a:pathLst>
                    <a:path w="2394" h="2110" extrusionOk="0">
                      <a:moveTo>
                        <a:pt x="1196" y="1"/>
                      </a:moveTo>
                      <a:cubicBezTo>
                        <a:pt x="881" y="1"/>
                        <a:pt x="570" y="139"/>
                        <a:pt x="356" y="409"/>
                      </a:cubicBezTo>
                      <a:cubicBezTo>
                        <a:pt x="1" y="854"/>
                        <a:pt x="97" y="1535"/>
                        <a:pt x="541" y="1890"/>
                      </a:cubicBezTo>
                      <a:cubicBezTo>
                        <a:pt x="738" y="2037"/>
                        <a:pt x="969" y="2110"/>
                        <a:pt x="1198" y="2110"/>
                      </a:cubicBezTo>
                      <a:cubicBezTo>
                        <a:pt x="1514" y="2110"/>
                        <a:pt x="1826" y="1972"/>
                        <a:pt x="2044" y="1698"/>
                      </a:cubicBezTo>
                      <a:cubicBezTo>
                        <a:pt x="2393" y="1254"/>
                        <a:pt x="2303" y="572"/>
                        <a:pt x="1853" y="223"/>
                      </a:cubicBezTo>
                      <a:cubicBezTo>
                        <a:pt x="1656" y="74"/>
                        <a:pt x="1425"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rot="3361492" flipH="1">
                  <a:off x="8859020" y="-675095"/>
                  <a:ext cx="232049" cy="205607"/>
                </a:xfrm>
                <a:custGeom>
                  <a:avLst/>
                  <a:gdLst/>
                  <a:ahLst/>
                  <a:cxnLst/>
                  <a:rect l="l" t="t" r="r" b="b"/>
                  <a:pathLst>
                    <a:path w="2703" h="2395" extrusionOk="0">
                      <a:moveTo>
                        <a:pt x="1365" y="1"/>
                      </a:moveTo>
                      <a:cubicBezTo>
                        <a:pt x="1009" y="1"/>
                        <a:pt x="655" y="157"/>
                        <a:pt x="422" y="459"/>
                      </a:cubicBezTo>
                      <a:cubicBezTo>
                        <a:pt x="0" y="977"/>
                        <a:pt x="96" y="1726"/>
                        <a:pt x="614" y="2148"/>
                      </a:cubicBezTo>
                      <a:cubicBezTo>
                        <a:pt x="827" y="2314"/>
                        <a:pt x="1082" y="2395"/>
                        <a:pt x="1338" y="2395"/>
                      </a:cubicBezTo>
                      <a:cubicBezTo>
                        <a:pt x="1696" y="2395"/>
                        <a:pt x="2056" y="2236"/>
                        <a:pt x="2302" y="1934"/>
                      </a:cubicBezTo>
                      <a:cubicBezTo>
                        <a:pt x="2702" y="1422"/>
                        <a:pt x="2606" y="667"/>
                        <a:pt x="2089" y="245"/>
                      </a:cubicBezTo>
                      <a:cubicBezTo>
                        <a:pt x="1875" y="81"/>
                        <a:pt x="1619"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rot="3361492" flipH="1">
                  <a:off x="8299399" y="-137901"/>
                  <a:ext cx="179423" cy="159335"/>
                </a:xfrm>
                <a:custGeom>
                  <a:avLst/>
                  <a:gdLst/>
                  <a:ahLst/>
                  <a:cxnLst/>
                  <a:rect l="l" t="t" r="r" b="b"/>
                  <a:pathLst>
                    <a:path w="2090" h="1856" extrusionOk="0">
                      <a:moveTo>
                        <a:pt x="1055" y="0"/>
                      </a:moveTo>
                      <a:cubicBezTo>
                        <a:pt x="778" y="0"/>
                        <a:pt x="500" y="120"/>
                        <a:pt x="310" y="353"/>
                      </a:cubicBezTo>
                      <a:cubicBezTo>
                        <a:pt x="1" y="775"/>
                        <a:pt x="74" y="1338"/>
                        <a:pt x="474" y="1664"/>
                      </a:cubicBezTo>
                      <a:cubicBezTo>
                        <a:pt x="650" y="1793"/>
                        <a:pt x="851" y="1856"/>
                        <a:pt x="1048" y="1856"/>
                      </a:cubicBezTo>
                      <a:cubicBezTo>
                        <a:pt x="1324" y="1856"/>
                        <a:pt x="1595" y="1734"/>
                        <a:pt x="1785" y="1501"/>
                      </a:cubicBezTo>
                      <a:cubicBezTo>
                        <a:pt x="2089" y="1101"/>
                        <a:pt x="2022" y="516"/>
                        <a:pt x="1622" y="189"/>
                      </a:cubicBezTo>
                      <a:cubicBezTo>
                        <a:pt x="1455" y="62"/>
                        <a:pt x="1255" y="0"/>
                        <a:pt x="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3361492" flipH="1">
                  <a:off x="8607967" y="-308837"/>
                  <a:ext cx="231534" cy="205178"/>
                </a:xfrm>
                <a:custGeom>
                  <a:avLst/>
                  <a:gdLst/>
                  <a:ahLst/>
                  <a:cxnLst/>
                  <a:rect l="l" t="t" r="r" b="b"/>
                  <a:pathLst>
                    <a:path w="2697" h="2390" extrusionOk="0">
                      <a:moveTo>
                        <a:pt x="1333" y="0"/>
                      </a:moveTo>
                      <a:cubicBezTo>
                        <a:pt x="983" y="0"/>
                        <a:pt x="642" y="157"/>
                        <a:pt x="400" y="453"/>
                      </a:cubicBezTo>
                      <a:cubicBezTo>
                        <a:pt x="0" y="971"/>
                        <a:pt x="96" y="1720"/>
                        <a:pt x="608" y="2142"/>
                      </a:cubicBezTo>
                      <a:cubicBezTo>
                        <a:pt x="824" y="2309"/>
                        <a:pt x="1081" y="2389"/>
                        <a:pt x="1335" y="2389"/>
                      </a:cubicBezTo>
                      <a:cubicBezTo>
                        <a:pt x="1690" y="2389"/>
                        <a:pt x="2041" y="2232"/>
                        <a:pt x="2274" y="1934"/>
                      </a:cubicBezTo>
                      <a:cubicBezTo>
                        <a:pt x="2697" y="1416"/>
                        <a:pt x="2601" y="667"/>
                        <a:pt x="2089" y="267"/>
                      </a:cubicBezTo>
                      <a:cubicBezTo>
                        <a:pt x="1858" y="87"/>
                        <a:pt x="1593" y="0"/>
                        <a:pt x="1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0" name="Google Shape;420;p9"/>
            <p:cNvGrpSpPr/>
            <p:nvPr/>
          </p:nvGrpSpPr>
          <p:grpSpPr>
            <a:xfrm rot="10800000">
              <a:off x="2058745" y="-226017"/>
              <a:ext cx="3623114" cy="1003391"/>
              <a:chOff x="-1419284" y="3942922"/>
              <a:chExt cx="3623114" cy="1003391"/>
            </a:xfrm>
          </p:grpSpPr>
          <p:sp>
            <p:nvSpPr>
              <p:cNvPr id="421" name="Google Shape;421;p9"/>
              <p:cNvSpPr/>
              <p:nvPr/>
            </p:nvSpPr>
            <p:spPr>
              <a:xfrm rot="5400000">
                <a:off x="-325306" y="3899807"/>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rot="5400000">
                <a:off x="-394286" y="4276721"/>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rot="5400000">
                <a:off x="-37030" y="4106405"/>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rot="5400000">
                <a:off x="-430984" y="4690023"/>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rot="5400000">
                <a:off x="-505323" y="4271017"/>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rot="5400000">
                <a:off x="-340537" y="3942929"/>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rot="5400000">
                <a:off x="896171" y="42518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rot="5400000">
                <a:off x="225581" y="43800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rot="5400000">
                <a:off x="1431887" y="47726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rot="5400000">
                <a:off x="573299" y="47276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rot="5400000">
                <a:off x="585184" y="40890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rot="5400000">
                <a:off x="981118" y="44122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rot="5400000">
                <a:off x="331006" y="44533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1393400" y="4184196"/>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1180089" y="436912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1419284" y="4877029"/>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1408453" y="4100035"/>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788437" y="427670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1261687" y="4573702"/>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rot="5400000" flipH="1">
              <a:off x="-664141" y="100664"/>
              <a:ext cx="2708093" cy="1997318"/>
              <a:chOff x="-504263" y="2948996"/>
              <a:chExt cx="2708093" cy="1997318"/>
            </a:xfrm>
          </p:grpSpPr>
          <p:sp>
            <p:nvSpPr>
              <p:cNvPr id="447" name="Google Shape;447;p9"/>
              <p:cNvSpPr/>
              <p:nvPr/>
            </p:nvSpPr>
            <p:spPr>
              <a:xfrm rot="5400000">
                <a:off x="-325306" y="3527145"/>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rot="5400000">
                <a:off x="-394286" y="3904059"/>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rot="5400000">
                <a:off x="-37030" y="3733742"/>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rot="5400000">
                <a:off x="-430984" y="4317361"/>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rot="5400000">
                <a:off x="-505323" y="3898355"/>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rot="5400000">
                <a:off x="-340537" y="3570266"/>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rot="5400000">
                <a:off x="896171" y="42518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rot="5400000">
                <a:off x="225581" y="43800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rot="5400000">
                <a:off x="1431887" y="47726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rot="5400000">
                <a:off x="573299" y="47276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rot="5400000">
                <a:off x="585184" y="40890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rot="5400000">
                <a:off x="981118" y="44122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rot="5400000">
                <a:off x="331006" y="44533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rot="9543437">
                <a:off x="1731595" y="2999990"/>
                <a:ext cx="222214" cy="727525"/>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rot="9543437">
                <a:off x="1283674" y="3369632"/>
                <a:ext cx="490964" cy="295159"/>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rot="9543437">
                <a:off x="1783264" y="2957755"/>
                <a:ext cx="60579" cy="62593"/>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rot="9543437">
                <a:off x="1925776" y="3602940"/>
                <a:ext cx="170080" cy="170065"/>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rot="9543437">
                <a:off x="1254382" y="3641173"/>
                <a:ext cx="195871" cy="193835"/>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rot="9543437">
                <a:off x="1619404" y="3213021"/>
                <a:ext cx="170080" cy="170065"/>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2" name="Google Shape;472;p9"/>
          <p:cNvGrpSpPr/>
          <p:nvPr/>
        </p:nvGrpSpPr>
        <p:grpSpPr>
          <a:xfrm rot="10800000" flipH="1">
            <a:off x="-311303" y="2506265"/>
            <a:ext cx="9766557" cy="2797080"/>
            <a:chOff x="-308753" y="-343710"/>
            <a:chExt cx="9766557" cy="2797080"/>
          </a:xfrm>
        </p:grpSpPr>
        <p:grpSp>
          <p:nvGrpSpPr>
            <p:cNvPr id="473" name="Google Shape;473;p9"/>
            <p:cNvGrpSpPr/>
            <p:nvPr/>
          </p:nvGrpSpPr>
          <p:grpSpPr>
            <a:xfrm rot="5400000" flipH="1">
              <a:off x="6391615" y="-893581"/>
              <a:ext cx="2516318" cy="3616059"/>
              <a:chOff x="6917042" y="-725958"/>
              <a:chExt cx="2516318" cy="3616059"/>
            </a:xfrm>
          </p:grpSpPr>
          <p:grpSp>
            <p:nvGrpSpPr>
              <p:cNvPr id="474" name="Google Shape;474;p9"/>
              <p:cNvGrpSpPr/>
              <p:nvPr/>
            </p:nvGrpSpPr>
            <p:grpSpPr>
              <a:xfrm>
                <a:off x="8429598" y="1233694"/>
                <a:ext cx="1003761" cy="1656408"/>
                <a:chOff x="8429598" y="1233694"/>
                <a:chExt cx="1003761" cy="1656408"/>
              </a:xfrm>
            </p:grpSpPr>
            <p:sp>
              <p:nvSpPr>
                <p:cNvPr id="475" name="Google Shape;475;p9"/>
                <p:cNvSpPr/>
                <p:nvPr/>
              </p:nvSpPr>
              <p:spPr>
                <a:xfrm rot="4358113" flipH="1">
                  <a:off x="8356472" y="1978654"/>
                  <a:ext cx="1002725" cy="583814"/>
                </a:xfrm>
                <a:custGeom>
                  <a:avLst/>
                  <a:gdLst/>
                  <a:ahLst/>
                  <a:cxnLst/>
                  <a:rect l="l" t="t" r="r" b="b"/>
                  <a:pathLst>
                    <a:path w="11681" h="6801" extrusionOk="0">
                      <a:moveTo>
                        <a:pt x="11636" y="1"/>
                      </a:moveTo>
                      <a:lnTo>
                        <a:pt x="6463" y="2388"/>
                      </a:lnTo>
                      <a:lnTo>
                        <a:pt x="6463" y="2388"/>
                      </a:lnTo>
                      <a:cubicBezTo>
                        <a:pt x="6334" y="2331"/>
                        <a:pt x="5136" y="1798"/>
                        <a:pt x="3919" y="1245"/>
                      </a:cubicBezTo>
                      <a:lnTo>
                        <a:pt x="2112" y="468"/>
                      </a:lnTo>
                      <a:cubicBezTo>
                        <a:pt x="1858" y="355"/>
                        <a:pt x="1644" y="260"/>
                        <a:pt x="1481" y="215"/>
                      </a:cubicBezTo>
                      <a:cubicBezTo>
                        <a:pt x="1408" y="164"/>
                        <a:pt x="1341" y="141"/>
                        <a:pt x="1295" y="119"/>
                      </a:cubicBezTo>
                      <a:lnTo>
                        <a:pt x="1222" y="119"/>
                      </a:lnTo>
                      <a:cubicBezTo>
                        <a:pt x="1200" y="96"/>
                        <a:pt x="1200" y="96"/>
                        <a:pt x="1177" y="96"/>
                      </a:cubicBezTo>
                      <a:lnTo>
                        <a:pt x="1155" y="96"/>
                      </a:lnTo>
                      <a:cubicBezTo>
                        <a:pt x="1155" y="119"/>
                        <a:pt x="1127" y="119"/>
                        <a:pt x="1127" y="119"/>
                      </a:cubicBezTo>
                      <a:lnTo>
                        <a:pt x="1127" y="141"/>
                      </a:lnTo>
                      <a:lnTo>
                        <a:pt x="1127" y="186"/>
                      </a:lnTo>
                      <a:cubicBezTo>
                        <a:pt x="1082" y="423"/>
                        <a:pt x="800" y="2089"/>
                        <a:pt x="541" y="3682"/>
                      </a:cubicBezTo>
                      <a:cubicBezTo>
                        <a:pt x="400" y="4481"/>
                        <a:pt x="260" y="5253"/>
                        <a:pt x="170" y="5844"/>
                      </a:cubicBezTo>
                      <a:cubicBezTo>
                        <a:pt x="119" y="6125"/>
                        <a:pt x="74" y="6356"/>
                        <a:pt x="51" y="6547"/>
                      </a:cubicBezTo>
                      <a:cubicBezTo>
                        <a:pt x="1" y="6710"/>
                        <a:pt x="1" y="6801"/>
                        <a:pt x="1" y="6801"/>
                      </a:cubicBezTo>
                      <a:lnTo>
                        <a:pt x="97" y="6801"/>
                      </a:lnTo>
                      <a:cubicBezTo>
                        <a:pt x="97" y="6801"/>
                        <a:pt x="378" y="5185"/>
                        <a:pt x="659" y="3519"/>
                      </a:cubicBezTo>
                      <a:cubicBezTo>
                        <a:pt x="800" y="2697"/>
                        <a:pt x="941" y="1875"/>
                        <a:pt x="1037" y="1245"/>
                      </a:cubicBezTo>
                      <a:cubicBezTo>
                        <a:pt x="1082" y="918"/>
                        <a:pt x="1127" y="659"/>
                        <a:pt x="1177" y="468"/>
                      </a:cubicBezTo>
                      <a:cubicBezTo>
                        <a:pt x="1177" y="378"/>
                        <a:pt x="1200" y="305"/>
                        <a:pt x="1200" y="260"/>
                      </a:cubicBezTo>
                      <a:cubicBezTo>
                        <a:pt x="1200" y="226"/>
                        <a:pt x="1200" y="218"/>
                        <a:pt x="1209" y="204"/>
                      </a:cubicBezTo>
                      <a:lnTo>
                        <a:pt x="1209" y="204"/>
                      </a:lnTo>
                      <a:lnTo>
                        <a:pt x="1267" y="237"/>
                      </a:lnTo>
                      <a:cubicBezTo>
                        <a:pt x="1459" y="282"/>
                        <a:pt x="1881" y="468"/>
                        <a:pt x="2421" y="682"/>
                      </a:cubicBezTo>
                      <a:cubicBezTo>
                        <a:pt x="3192" y="1031"/>
                        <a:pt x="4200" y="1481"/>
                        <a:pt x="5022" y="1830"/>
                      </a:cubicBezTo>
                      <a:cubicBezTo>
                        <a:pt x="5422" y="2016"/>
                        <a:pt x="5771" y="2185"/>
                        <a:pt x="6029" y="2297"/>
                      </a:cubicBezTo>
                      <a:cubicBezTo>
                        <a:pt x="6288" y="2416"/>
                        <a:pt x="6452" y="2489"/>
                        <a:pt x="6452" y="2489"/>
                      </a:cubicBezTo>
                      <a:lnTo>
                        <a:pt x="6474" y="2489"/>
                      </a:lnTo>
                      <a:lnTo>
                        <a:pt x="11681" y="96"/>
                      </a:lnTo>
                      <a:lnTo>
                        <a:pt x="11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rot="4358113" flipH="1">
                  <a:off x="9103625" y="2441187"/>
                  <a:ext cx="261991" cy="261991"/>
                </a:xfrm>
                <a:custGeom>
                  <a:avLst/>
                  <a:gdLst/>
                  <a:ahLst/>
                  <a:cxnLst/>
                  <a:rect l="l" t="t" r="r" b="b"/>
                  <a:pathLst>
                    <a:path w="3052" h="3052" extrusionOk="0">
                      <a:moveTo>
                        <a:pt x="1526" y="0"/>
                      </a:moveTo>
                      <a:cubicBezTo>
                        <a:pt x="682" y="0"/>
                        <a:pt x="1" y="681"/>
                        <a:pt x="1" y="1526"/>
                      </a:cubicBezTo>
                      <a:cubicBezTo>
                        <a:pt x="1" y="2370"/>
                        <a:pt x="682" y="3051"/>
                        <a:pt x="1526" y="3051"/>
                      </a:cubicBezTo>
                      <a:cubicBezTo>
                        <a:pt x="2371" y="3051"/>
                        <a:pt x="3052" y="2370"/>
                        <a:pt x="3052" y="1526"/>
                      </a:cubicBezTo>
                      <a:cubicBezTo>
                        <a:pt x="3052" y="681"/>
                        <a:pt x="2371" y="0"/>
                        <a:pt x="1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rot="4358113" flipH="1">
                  <a:off x="8844712" y="2141251"/>
                  <a:ext cx="136833" cy="134858"/>
                </a:xfrm>
                <a:custGeom>
                  <a:avLst/>
                  <a:gdLst/>
                  <a:ahLst/>
                  <a:cxnLst/>
                  <a:rect l="l" t="t" r="r" b="b"/>
                  <a:pathLst>
                    <a:path w="1594" h="1571" extrusionOk="0">
                      <a:moveTo>
                        <a:pt x="794" y="0"/>
                      </a:moveTo>
                      <a:cubicBezTo>
                        <a:pt x="350" y="0"/>
                        <a:pt x="1" y="349"/>
                        <a:pt x="1" y="771"/>
                      </a:cubicBezTo>
                      <a:cubicBezTo>
                        <a:pt x="1" y="1216"/>
                        <a:pt x="350" y="1571"/>
                        <a:pt x="794" y="1571"/>
                      </a:cubicBezTo>
                      <a:cubicBezTo>
                        <a:pt x="1245" y="1571"/>
                        <a:pt x="1594" y="1216"/>
                        <a:pt x="1594" y="771"/>
                      </a:cubicBezTo>
                      <a:cubicBezTo>
                        <a:pt x="1594" y="349"/>
                        <a:pt x="1245" y="0"/>
                        <a:pt x="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rot="4358113" flipH="1">
                  <a:off x="8872462" y="1606689"/>
                  <a:ext cx="227654" cy="227654"/>
                </a:xfrm>
                <a:custGeom>
                  <a:avLst/>
                  <a:gdLst/>
                  <a:ahLst/>
                  <a:cxnLst/>
                  <a:rect l="l" t="t" r="r" b="b"/>
                  <a:pathLst>
                    <a:path w="2652" h="2652" extrusionOk="0">
                      <a:moveTo>
                        <a:pt x="1312" y="0"/>
                      </a:moveTo>
                      <a:cubicBezTo>
                        <a:pt x="586" y="0"/>
                        <a:pt x="1" y="586"/>
                        <a:pt x="1" y="1312"/>
                      </a:cubicBezTo>
                      <a:cubicBezTo>
                        <a:pt x="1" y="2043"/>
                        <a:pt x="586" y="2651"/>
                        <a:pt x="1312" y="2651"/>
                      </a:cubicBezTo>
                      <a:cubicBezTo>
                        <a:pt x="2038" y="2651"/>
                        <a:pt x="2652" y="2043"/>
                        <a:pt x="2652" y="1312"/>
                      </a:cubicBezTo>
                      <a:cubicBezTo>
                        <a:pt x="2652" y="586"/>
                        <a:pt x="2038" y="0"/>
                        <a:pt x="13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rot="4358113" flipH="1">
                  <a:off x="8681578" y="2788281"/>
                  <a:ext cx="90392" cy="90392"/>
                </a:xfrm>
                <a:custGeom>
                  <a:avLst/>
                  <a:gdLst/>
                  <a:ahLst/>
                  <a:cxnLst/>
                  <a:rect l="l" t="t" r="r" b="b"/>
                  <a:pathLst>
                    <a:path w="1053" h="1053" extrusionOk="0">
                      <a:moveTo>
                        <a:pt x="540" y="0"/>
                      </a:moveTo>
                      <a:cubicBezTo>
                        <a:pt x="237" y="0"/>
                        <a:pt x="0" y="231"/>
                        <a:pt x="0" y="513"/>
                      </a:cubicBezTo>
                      <a:cubicBezTo>
                        <a:pt x="0" y="822"/>
                        <a:pt x="237" y="1053"/>
                        <a:pt x="540" y="1053"/>
                      </a:cubicBezTo>
                      <a:cubicBezTo>
                        <a:pt x="822" y="1053"/>
                        <a:pt x="1053" y="822"/>
                        <a:pt x="1053" y="513"/>
                      </a:cubicBezTo>
                      <a:cubicBezTo>
                        <a:pt x="1053" y="231"/>
                        <a:pt x="822" y="0"/>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flipH="1">
                  <a:off x="8698267" y="1286318"/>
                  <a:ext cx="640318" cy="231610"/>
                </a:xfrm>
                <a:custGeom>
                  <a:avLst/>
                  <a:gdLst/>
                  <a:ahLst/>
                  <a:cxnLst/>
                  <a:rect l="l" t="t" r="r" b="b"/>
                  <a:pathLst>
                    <a:path w="7459" h="2698" extrusionOk="0">
                      <a:moveTo>
                        <a:pt x="3636" y="1"/>
                      </a:moveTo>
                      <a:lnTo>
                        <a:pt x="0" y="2607"/>
                      </a:lnTo>
                      <a:lnTo>
                        <a:pt x="51" y="2697"/>
                      </a:lnTo>
                      <a:lnTo>
                        <a:pt x="3659" y="96"/>
                      </a:lnTo>
                      <a:lnTo>
                        <a:pt x="7436" y="845"/>
                      </a:lnTo>
                      <a:lnTo>
                        <a:pt x="7459" y="755"/>
                      </a:lnTo>
                      <a:lnTo>
                        <a:pt x="3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flipH="1">
                  <a:off x="9239950" y="1428566"/>
                  <a:ext cx="193409" cy="171089"/>
                </a:xfrm>
                <a:custGeom>
                  <a:avLst/>
                  <a:gdLst/>
                  <a:ahLst/>
                  <a:cxnLst/>
                  <a:rect l="l" t="t" r="r" b="b"/>
                  <a:pathLst>
                    <a:path w="2253" h="1993" extrusionOk="0">
                      <a:moveTo>
                        <a:pt x="1132" y="1"/>
                      </a:moveTo>
                      <a:cubicBezTo>
                        <a:pt x="756" y="1"/>
                        <a:pt x="390" y="216"/>
                        <a:pt x="215" y="595"/>
                      </a:cubicBezTo>
                      <a:cubicBezTo>
                        <a:pt x="1" y="1091"/>
                        <a:pt x="237" y="1676"/>
                        <a:pt x="733" y="1913"/>
                      </a:cubicBezTo>
                      <a:cubicBezTo>
                        <a:pt x="859" y="1966"/>
                        <a:pt x="992" y="1992"/>
                        <a:pt x="1124" y="1992"/>
                      </a:cubicBezTo>
                      <a:cubicBezTo>
                        <a:pt x="1502" y="1992"/>
                        <a:pt x="1869" y="1779"/>
                        <a:pt x="2044" y="1395"/>
                      </a:cubicBezTo>
                      <a:cubicBezTo>
                        <a:pt x="2252" y="899"/>
                        <a:pt x="2044" y="314"/>
                        <a:pt x="1526" y="83"/>
                      </a:cubicBezTo>
                      <a:cubicBezTo>
                        <a:pt x="1399" y="27"/>
                        <a:pt x="1265"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flipH="1">
                  <a:off x="8621426" y="1286232"/>
                  <a:ext cx="155208" cy="136494"/>
                </a:xfrm>
                <a:custGeom>
                  <a:avLst/>
                  <a:gdLst/>
                  <a:ahLst/>
                  <a:cxnLst/>
                  <a:rect l="l" t="t" r="r" b="b"/>
                  <a:pathLst>
                    <a:path w="1808" h="1590" extrusionOk="0">
                      <a:moveTo>
                        <a:pt x="892" y="0"/>
                      </a:moveTo>
                      <a:cubicBezTo>
                        <a:pt x="591" y="0"/>
                        <a:pt x="300" y="181"/>
                        <a:pt x="164" y="475"/>
                      </a:cubicBezTo>
                      <a:cubicBezTo>
                        <a:pt x="1" y="869"/>
                        <a:pt x="164" y="1341"/>
                        <a:pt x="564" y="1527"/>
                      </a:cubicBezTo>
                      <a:cubicBezTo>
                        <a:pt x="673" y="1570"/>
                        <a:pt x="785" y="1590"/>
                        <a:pt x="895" y="1590"/>
                      </a:cubicBezTo>
                      <a:cubicBezTo>
                        <a:pt x="1208" y="1590"/>
                        <a:pt x="1495" y="1424"/>
                        <a:pt x="1616" y="1128"/>
                      </a:cubicBezTo>
                      <a:cubicBezTo>
                        <a:pt x="1808" y="705"/>
                        <a:pt x="1616" y="238"/>
                        <a:pt x="1216" y="75"/>
                      </a:cubicBezTo>
                      <a:cubicBezTo>
                        <a:pt x="1112" y="24"/>
                        <a:pt x="1001" y="0"/>
                        <a:pt x="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flipH="1">
                  <a:off x="8962064" y="1233694"/>
                  <a:ext cx="128682" cy="113916"/>
                </a:xfrm>
                <a:custGeom>
                  <a:avLst/>
                  <a:gdLst/>
                  <a:ahLst/>
                  <a:cxnLst/>
                  <a:rect l="l" t="t" r="r" b="b"/>
                  <a:pathLst>
                    <a:path w="1499" h="1327" extrusionOk="0">
                      <a:moveTo>
                        <a:pt x="773" y="0"/>
                      </a:moveTo>
                      <a:cubicBezTo>
                        <a:pt x="510" y="0"/>
                        <a:pt x="265" y="155"/>
                        <a:pt x="142" y="405"/>
                      </a:cubicBezTo>
                      <a:cubicBezTo>
                        <a:pt x="1" y="732"/>
                        <a:pt x="164" y="1132"/>
                        <a:pt x="491" y="1272"/>
                      </a:cubicBezTo>
                      <a:cubicBezTo>
                        <a:pt x="577" y="1309"/>
                        <a:pt x="669" y="1327"/>
                        <a:pt x="758" y="1327"/>
                      </a:cubicBezTo>
                      <a:cubicBezTo>
                        <a:pt x="1011" y="1327"/>
                        <a:pt x="1253" y="1187"/>
                        <a:pt x="1357" y="946"/>
                      </a:cubicBezTo>
                      <a:cubicBezTo>
                        <a:pt x="1498" y="591"/>
                        <a:pt x="1357" y="214"/>
                        <a:pt x="1031" y="51"/>
                      </a:cubicBezTo>
                      <a:cubicBezTo>
                        <a:pt x="945" y="16"/>
                        <a:pt x="858" y="0"/>
                        <a:pt x="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9"/>
              <p:cNvGrpSpPr/>
              <p:nvPr/>
            </p:nvGrpSpPr>
            <p:grpSpPr>
              <a:xfrm>
                <a:off x="6917042" y="-561474"/>
                <a:ext cx="1297951" cy="1088596"/>
                <a:chOff x="6917042" y="-561474"/>
                <a:chExt cx="1297951" cy="1088596"/>
              </a:xfrm>
            </p:grpSpPr>
            <p:sp>
              <p:nvSpPr>
                <p:cNvPr id="485" name="Google Shape;485;p9"/>
                <p:cNvSpPr/>
                <p:nvPr/>
              </p:nvSpPr>
              <p:spPr>
                <a:xfrm rot="-2342776" flipH="1">
                  <a:off x="7037922" y="-180742"/>
                  <a:ext cx="1049191" cy="424844"/>
                </a:xfrm>
                <a:custGeom>
                  <a:avLst/>
                  <a:gdLst/>
                  <a:ahLst/>
                  <a:cxnLst/>
                  <a:rect l="l" t="t" r="r" b="b"/>
                  <a:pathLst>
                    <a:path w="12222" h="4949" extrusionOk="0">
                      <a:moveTo>
                        <a:pt x="4763" y="0"/>
                      </a:moveTo>
                      <a:lnTo>
                        <a:pt x="1" y="4881"/>
                      </a:lnTo>
                      <a:lnTo>
                        <a:pt x="46" y="4948"/>
                      </a:lnTo>
                      <a:lnTo>
                        <a:pt x="4808" y="96"/>
                      </a:lnTo>
                      <a:lnTo>
                        <a:pt x="12221" y="96"/>
                      </a:lnTo>
                      <a:lnTo>
                        <a:pt x="12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rot="-2342776" flipH="1">
                  <a:off x="7486966" y="-368574"/>
                  <a:ext cx="491545" cy="78805"/>
                </a:xfrm>
                <a:custGeom>
                  <a:avLst/>
                  <a:gdLst/>
                  <a:ahLst/>
                  <a:cxnLst/>
                  <a:rect l="l" t="t" r="r" b="b"/>
                  <a:pathLst>
                    <a:path w="5726" h="918" extrusionOk="0">
                      <a:moveTo>
                        <a:pt x="5725" y="0"/>
                      </a:moveTo>
                      <a:lnTo>
                        <a:pt x="1" y="822"/>
                      </a:lnTo>
                      <a:lnTo>
                        <a:pt x="23" y="918"/>
                      </a:lnTo>
                      <a:lnTo>
                        <a:pt x="5725" y="96"/>
                      </a:lnTo>
                      <a:lnTo>
                        <a:pt x="5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rot="-2342776" flipH="1">
                  <a:off x="7867698" y="-529087"/>
                  <a:ext cx="155207" cy="147738"/>
                </a:xfrm>
                <a:custGeom>
                  <a:avLst/>
                  <a:gdLst/>
                  <a:ahLst/>
                  <a:cxnLst/>
                  <a:rect l="l" t="t" r="r" b="b"/>
                  <a:pathLst>
                    <a:path w="1808" h="1721" extrusionOk="0">
                      <a:moveTo>
                        <a:pt x="903" y="1"/>
                      </a:moveTo>
                      <a:cubicBezTo>
                        <a:pt x="876" y="1"/>
                        <a:pt x="849" y="2"/>
                        <a:pt x="822" y="5"/>
                      </a:cubicBezTo>
                      <a:cubicBezTo>
                        <a:pt x="349" y="56"/>
                        <a:pt x="0" y="450"/>
                        <a:pt x="45" y="945"/>
                      </a:cubicBezTo>
                      <a:cubicBezTo>
                        <a:pt x="93" y="1382"/>
                        <a:pt x="441" y="1721"/>
                        <a:pt x="892" y="1721"/>
                      </a:cubicBezTo>
                      <a:cubicBezTo>
                        <a:pt x="922" y="1721"/>
                        <a:pt x="954" y="1719"/>
                        <a:pt x="985" y="1716"/>
                      </a:cubicBezTo>
                      <a:cubicBezTo>
                        <a:pt x="1453" y="1671"/>
                        <a:pt x="1807" y="1249"/>
                        <a:pt x="1756" y="782"/>
                      </a:cubicBezTo>
                      <a:cubicBezTo>
                        <a:pt x="1714" y="336"/>
                        <a:pt x="1337" y="1"/>
                        <a:pt x="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rot="-2342776" flipH="1">
                  <a:off x="7388698" y="-327215"/>
                  <a:ext cx="261997" cy="250837"/>
                </a:xfrm>
                <a:custGeom>
                  <a:avLst/>
                  <a:gdLst/>
                  <a:ahLst/>
                  <a:cxnLst/>
                  <a:rect l="l" t="t" r="r" b="b"/>
                  <a:pathLst>
                    <a:path w="3052" h="2922" extrusionOk="0">
                      <a:moveTo>
                        <a:pt x="1514" y="1"/>
                      </a:moveTo>
                      <a:cubicBezTo>
                        <a:pt x="1472" y="1"/>
                        <a:pt x="1429" y="3"/>
                        <a:pt x="1386" y="6"/>
                      </a:cubicBezTo>
                      <a:cubicBezTo>
                        <a:pt x="586" y="79"/>
                        <a:pt x="1" y="783"/>
                        <a:pt x="74" y="1577"/>
                      </a:cubicBezTo>
                      <a:cubicBezTo>
                        <a:pt x="138" y="2355"/>
                        <a:pt x="773" y="2922"/>
                        <a:pt x="1519" y="2922"/>
                      </a:cubicBezTo>
                      <a:cubicBezTo>
                        <a:pt x="1561" y="2922"/>
                        <a:pt x="1602" y="2920"/>
                        <a:pt x="1645" y="2916"/>
                      </a:cubicBezTo>
                      <a:cubicBezTo>
                        <a:pt x="2438" y="2843"/>
                        <a:pt x="3052" y="2139"/>
                        <a:pt x="2979" y="1346"/>
                      </a:cubicBezTo>
                      <a:cubicBezTo>
                        <a:pt x="2915" y="567"/>
                        <a:pt x="22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rot="-2342776" flipH="1">
                  <a:off x="6946350" y="127553"/>
                  <a:ext cx="155207" cy="148082"/>
                </a:xfrm>
                <a:custGeom>
                  <a:avLst/>
                  <a:gdLst/>
                  <a:ahLst/>
                  <a:cxnLst/>
                  <a:rect l="l" t="t" r="r" b="b"/>
                  <a:pathLst>
                    <a:path w="1808" h="1725" extrusionOk="0">
                      <a:moveTo>
                        <a:pt x="903" y="0"/>
                      </a:moveTo>
                      <a:cubicBezTo>
                        <a:pt x="876" y="0"/>
                        <a:pt x="849" y="1"/>
                        <a:pt x="822" y="4"/>
                      </a:cubicBezTo>
                      <a:cubicBezTo>
                        <a:pt x="355" y="55"/>
                        <a:pt x="0" y="454"/>
                        <a:pt x="51" y="944"/>
                      </a:cubicBezTo>
                      <a:cubicBezTo>
                        <a:pt x="72" y="1384"/>
                        <a:pt x="448" y="1725"/>
                        <a:pt x="883" y="1725"/>
                      </a:cubicBezTo>
                      <a:cubicBezTo>
                        <a:pt x="909" y="1725"/>
                        <a:pt x="936" y="1723"/>
                        <a:pt x="963" y="1721"/>
                      </a:cubicBezTo>
                      <a:cubicBezTo>
                        <a:pt x="1458" y="1670"/>
                        <a:pt x="1807" y="1248"/>
                        <a:pt x="1762" y="781"/>
                      </a:cubicBezTo>
                      <a:cubicBezTo>
                        <a:pt x="1720" y="341"/>
                        <a:pt x="1342" y="0"/>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rot="-2342776" flipH="1">
                  <a:off x="8017694" y="-214917"/>
                  <a:ext cx="165336" cy="160100"/>
                </a:xfrm>
                <a:custGeom>
                  <a:avLst/>
                  <a:gdLst/>
                  <a:ahLst/>
                  <a:cxnLst/>
                  <a:rect l="l" t="t" r="r" b="b"/>
                  <a:pathLst>
                    <a:path w="1926" h="1865" extrusionOk="0">
                      <a:moveTo>
                        <a:pt x="975" y="0"/>
                      </a:moveTo>
                      <a:cubicBezTo>
                        <a:pt x="949" y="0"/>
                        <a:pt x="922" y="1"/>
                        <a:pt x="896" y="4"/>
                      </a:cubicBezTo>
                      <a:cubicBezTo>
                        <a:pt x="378" y="54"/>
                        <a:pt x="1" y="499"/>
                        <a:pt x="51" y="1017"/>
                      </a:cubicBezTo>
                      <a:cubicBezTo>
                        <a:pt x="94" y="1501"/>
                        <a:pt x="494" y="1865"/>
                        <a:pt x="956" y="1865"/>
                      </a:cubicBezTo>
                      <a:cubicBezTo>
                        <a:pt x="983" y="1865"/>
                        <a:pt x="1009" y="1864"/>
                        <a:pt x="1036" y="1861"/>
                      </a:cubicBezTo>
                      <a:cubicBezTo>
                        <a:pt x="1549" y="1811"/>
                        <a:pt x="1926" y="1366"/>
                        <a:pt x="1881" y="848"/>
                      </a:cubicBezTo>
                      <a:cubicBezTo>
                        <a:pt x="1833" y="364"/>
                        <a:pt x="1433" y="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9"/>
              <p:cNvGrpSpPr/>
              <p:nvPr/>
            </p:nvGrpSpPr>
            <p:grpSpPr>
              <a:xfrm>
                <a:off x="8272911" y="-725958"/>
                <a:ext cx="1097874" cy="1747023"/>
                <a:chOff x="8272911" y="-725958"/>
                <a:chExt cx="1097874" cy="1747023"/>
              </a:xfrm>
            </p:grpSpPr>
            <p:sp>
              <p:nvSpPr>
                <p:cNvPr id="492" name="Google Shape;492;p9"/>
                <p:cNvSpPr/>
                <p:nvPr/>
              </p:nvSpPr>
              <p:spPr>
                <a:xfrm rot="-10106305" flipH="1">
                  <a:off x="8911606" y="27213"/>
                  <a:ext cx="300197" cy="938450"/>
                </a:xfrm>
                <a:custGeom>
                  <a:avLst/>
                  <a:gdLst/>
                  <a:ahLst/>
                  <a:cxnLst/>
                  <a:rect l="l" t="t" r="r" b="b"/>
                  <a:pathLst>
                    <a:path w="3497" h="10932" extrusionOk="0">
                      <a:moveTo>
                        <a:pt x="91" y="0"/>
                      </a:moveTo>
                      <a:lnTo>
                        <a:pt x="1" y="23"/>
                      </a:lnTo>
                      <a:lnTo>
                        <a:pt x="2320" y="6429"/>
                      </a:lnTo>
                      <a:lnTo>
                        <a:pt x="3401" y="10932"/>
                      </a:lnTo>
                      <a:lnTo>
                        <a:pt x="3496" y="10904"/>
                      </a:lnTo>
                      <a:lnTo>
                        <a:pt x="2416" y="6400"/>
                      </a:ln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rot="-10106305" flipH="1">
                  <a:off x="9029471" y="335685"/>
                  <a:ext cx="201562" cy="181990"/>
                </a:xfrm>
                <a:custGeom>
                  <a:avLst/>
                  <a:gdLst/>
                  <a:ahLst/>
                  <a:cxnLst/>
                  <a:rect l="l" t="t" r="r" b="b"/>
                  <a:pathLst>
                    <a:path w="2348" h="2120" extrusionOk="0">
                      <a:moveTo>
                        <a:pt x="1190" y="0"/>
                      </a:moveTo>
                      <a:cubicBezTo>
                        <a:pt x="1107" y="0"/>
                        <a:pt x="1023" y="10"/>
                        <a:pt x="940" y="31"/>
                      </a:cubicBezTo>
                      <a:cubicBezTo>
                        <a:pt x="377" y="149"/>
                        <a:pt x="0" y="712"/>
                        <a:pt x="141" y="1297"/>
                      </a:cubicBezTo>
                      <a:cubicBezTo>
                        <a:pt x="244" y="1787"/>
                        <a:pt x="700" y="2119"/>
                        <a:pt x="1188" y="2119"/>
                      </a:cubicBezTo>
                      <a:cubicBezTo>
                        <a:pt x="1261" y="2119"/>
                        <a:pt x="1334" y="2112"/>
                        <a:pt x="1407" y="2097"/>
                      </a:cubicBezTo>
                      <a:cubicBezTo>
                        <a:pt x="1970" y="1956"/>
                        <a:pt x="2347" y="1393"/>
                        <a:pt x="2207" y="830"/>
                      </a:cubicBezTo>
                      <a:cubicBezTo>
                        <a:pt x="2106" y="331"/>
                        <a:pt x="1666" y="0"/>
                        <a:pt x="1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rot="-10106305" flipH="1">
                  <a:off x="9235911" y="9913"/>
                  <a:ext cx="124732" cy="113830"/>
                </a:xfrm>
                <a:custGeom>
                  <a:avLst/>
                  <a:gdLst/>
                  <a:ahLst/>
                  <a:cxnLst/>
                  <a:rect l="l" t="t" r="r" b="b"/>
                  <a:pathLst>
                    <a:path w="1453" h="1326" extrusionOk="0">
                      <a:moveTo>
                        <a:pt x="725" y="1"/>
                      </a:moveTo>
                      <a:cubicBezTo>
                        <a:pt x="679" y="1"/>
                        <a:pt x="632" y="6"/>
                        <a:pt x="586" y="15"/>
                      </a:cubicBezTo>
                      <a:cubicBezTo>
                        <a:pt x="237" y="111"/>
                        <a:pt x="1" y="460"/>
                        <a:pt x="96" y="814"/>
                      </a:cubicBezTo>
                      <a:cubicBezTo>
                        <a:pt x="154" y="1111"/>
                        <a:pt x="417" y="1326"/>
                        <a:pt x="709" y="1326"/>
                      </a:cubicBezTo>
                      <a:cubicBezTo>
                        <a:pt x="761" y="1326"/>
                        <a:pt x="814" y="1319"/>
                        <a:pt x="867" y="1304"/>
                      </a:cubicBezTo>
                      <a:cubicBezTo>
                        <a:pt x="1222" y="1237"/>
                        <a:pt x="1453" y="882"/>
                        <a:pt x="1385" y="533"/>
                      </a:cubicBezTo>
                      <a:cubicBezTo>
                        <a:pt x="1302" y="205"/>
                        <a:pt x="1028"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rot="-10106305" flipH="1">
                  <a:off x="8738152" y="846352"/>
                  <a:ext cx="173062" cy="158984"/>
                </a:xfrm>
                <a:custGeom>
                  <a:avLst/>
                  <a:gdLst/>
                  <a:ahLst/>
                  <a:cxnLst/>
                  <a:rect l="l" t="t" r="r" b="b"/>
                  <a:pathLst>
                    <a:path w="2016" h="1852" extrusionOk="0">
                      <a:moveTo>
                        <a:pt x="1011" y="1"/>
                      </a:moveTo>
                      <a:cubicBezTo>
                        <a:pt x="941" y="1"/>
                        <a:pt x="871" y="8"/>
                        <a:pt x="799" y="25"/>
                      </a:cubicBezTo>
                      <a:cubicBezTo>
                        <a:pt x="304" y="137"/>
                        <a:pt x="0" y="633"/>
                        <a:pt x="118" y="1123"/>
                      </a:cubicBezTo>
                      <a:cubicBezTo>
                        <a:pt x="195" y="1565"/>
                        <a:pt x="585" y="1852"/>
                        <a:pt x="1006" y="1852"/>
                      </a:cubicBezTo>
                      <a:cubicBezTo>
                        <a:pt x="1077" y="1852"/>
                        <a:pt x="1150" y="1843"/>
                        <a:pt x="1222" y="1826"/>
                      </a:cubicBezTo>
                      <a:cubicBezTo>
                        <a:pt x="1711" y="1736"/>
                        <a:pt x="2015" y="1218"/>
                        <a:pt x="1925" y="729"/>
                      </a:cubicBezTo>
                      <a:cubicBezTo>
                        <a:pt x="1823" y="302"/>
                        <a:pt x="1442"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rot="3361492" flipH="1">
                  <a:off x="8615154" y="-675333"/>
                  <a:ext cx="171096" cy="775212"/>
                </a:xfrm>
                <a:custGeom>
                  <a:avLst/>
                  <a:gdLst/>
                  <a:ahLst/>
                  <a:cxnLst/>
                  <a:rect l="l" t="t" r="r" b="b"/>
                  <a:pathLst>
                    <a:path w="1993" h="9030" extrusionOk="0">
                      <a:moveTo>
                        <a:pt x="1925" y="0"/>
                      </a:moveTo>
                      <a:lnTo>
                        <a:pt x="0" y="4807"/>
                      </a:lnTo>
                      <a:lnTo>
                        <a:pt x="777" y="9029"/>
                      </a:lnTo>
                      <a:lnTo>
                        <a:pt x="867" y="9007"/>
                      </a:lnTo>
                      <a:lnTo>
                        <a:pt x="96" y="4830"/>
                      </a:lnTo>
                      <a:lnTo>
                        <a:pt x="1993" y="23"/>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rot="3361492" flipH="1">
                  <a:off x="8557400" y="-138038"/>
                  <a:ext cx="304076" cy="241750"/>
                </a:xfrm>
                <a:custGeom>
                  <a:avLst/>
                  <a:gdLst/>
                  <a:ahLst/>
                  <a:cxnLst/>
                  <a:rect l="l" t="t" r="r" b="b"/>
                  <a:pathLst>
                    <a:path w="3542" h="2816" extrusionOk="0">
                      <a:moveTo>
                        <a:pt x="3468" y="1"/>
                      </a:moveTo>
                      <a:lnTo>
                        <a:pt x="0" y="2748"/>
                      </a:lnTo>
                      <a:lnTo>
                        <a:pt x="45" y="2815"/>
                      </a:lnTo>
                      <a:lnTo>
                        <a:pt x="3541" y="74"/>
                      </a:lnTo>
                      <a:lnTo>
                        <a:pt x="3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rot="3361492" flipH="1">
                  <a:off x="8593008" y="82742"/>
                  <a:ext cx="205521" cy="181140"/>
                </a:xfrm>
                <a:custGeom>
                  <a:avLst/>
                  <a:gdLst/>
                  <a:ahLst/>
                  <a:cxnLst/>
                  <a:rect l="l" t="t" r="r" b="b"/>
                  <a:pathLst>
                    <a:path w="2394" h="2110" extrusionOk="0">
                      <a:moveTo>
                        <a:pt x="1196" y="1"/>
                      </a:moveTo>
                      <a:cubicBezTo>
                        <a:pt x="881" y="1"/>
                        <a:pt x="570" y="139"/>
                        <a:pt x="356" y="409"/>
                      </a:cubicBezTo>
                      <a:cubicBezTo>
                        <a:pt x="1" y="854"/>
                        <a:pt x="97" y="1535"/>
                        <a:pt x="541" y="1890"/>
                      </a:cubicBezTo>
                      <a:cubicBezTo>
                        <a:pt x="738" y="2037"/>
                        <a:pt x="969" y="2110"/>
                        <a:pt x="1198" y="2110"/>
                      </a:cubicBezTo>
                      <a:cubicBezTo>
                        <a:pt x="1514" y="2110"/>
                        <a:pt x="1826" y="1972"/>
                        <a:pt x="2044" y="1698"/>
                      </a:cubicBezTo>
                      <a:cubicBezTo>
                        <a:pt x="2393" y="1254"/>
                        <a:pt x="2303" y="572"/>
                        <a:pt x="1853" y="223"/>
                      </a:cubicBezTo>
                      <a:cubicBezTo>
                        <a:pt x="1656" y="74"/>
                        <a:pt x="1425"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rot="3361492" flipH="1">
                  <a:off x="8859020" y="-675095"/>
                  <a:ext cx="232049" cy="205607"/>
                </a:xfrm>
                <a:custGeom>
                  <a:avLst/>
                  <a:gdLst/>
                  <a:ahLst/>
                  <a:cxnLst/>
                  <a:rect l="l" t="t" r="r" b="b"/>
                  <a:pathLst>
                    <a:path w="2703" h="2395" extrusionOk="0">
                      <a:moveTo>
                        <a:pt x="1365" y="1"/>
                      </a:moveTo>
                      <a:cubicBezTo>
                        <a:pt x="1009" y="1"/>
                        <a:pt x="655" y="157"/>
                        <a:pt x="422" y="459"/>
                      </a:cubicBezTo>
                      <a:cubicBezTo>
                        <a:pt x="0" y="977"/>
                        <a:pt x="96" y="1726"/>
                        <a:pt x="614" y="2148"/>
                      </a:cubicBezTo>
                      <a:cubicBezTo>
                        <a:pt x="827" y="2314"/>
                        <a:pt x="1082" y="2395"/>
                        <a:pt x="1338" y="2395"/>
                      </a:cubicBezTo>
                      <a:cubicBezTo>
                        <a:pt x="1696" y="2395"/>
                        <a:pt x="2056" y="2236"/>
                        <a:pt x="2302" y="1934"/>
                      </a:cubicBezTo>
                      <a:cubicBezTo>
                        <a:pt x="2702" y="1422"/>
                        <a:pt x="2606" y="667"/>
                        <a:pt x="2089" y="245"/>
                      </a:cubicBezTo>
                      <a:cubicBezTo>
                        <a:pt x="1875" y="81"/>
                        <a:pt x="1619"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rot="3361492" flipH="1">
                  <a:off x="8299399" y="-137901"/>
                  <a:ext cx="179423" cy="159335"/>
                </a:xfrm>
                <a:custGeom>
                  <a:avLst/>
                  <a:gdLst/>
                  <a:ahLst/>
                  <a:cxnLst/>
                  <a:rect l="l" t="t" r="r" b="b"/>
                  <a:pathLst>
                    <a:path w="2090" h="1856" extrusionOk="0">
                      <a:moveTo>
                        <a:pt x="1055" y="0"/>
                      </a:moveTo>
                      <a:cubicBezTo>
                        <a:pt x="778" y="0"/>
                        <a:pt x="500" y="120"/>
                        <a:pt x="310" y="353"/>
                      </a:cubicBezTo>
                      <a:cubicBezTo>
                        <a:pt x="1" y="775"/>
                        <a:pt x="74" y="1338"/>
                        <a:pt x="474" y="1664"/>
                      </a:cubicBezTo>
                      <a:cubicBezTo>
                        <a:pt x="650" y="1793"/>
                        <a:pt x="851" y="1856"/>
                        <a:pt x="1048" y="1856"/>
                      </a:cubicBezTo>
                      <a:cubicBezTo>
                        <a:pt x="1324" y="1856"/>
                        <a:pt x="1595" y="1734"/>
                        <a:pt x="1785" y="1501"/>
                      </a:cubicBezTo>
                      <a:cubicBezTo>
                        <a:pt x="2089" y="1101"/>
                        <a:pt x="2022" y="516"/>
                        <a:pt x="1622" y="189"/>
                      </a:cubicBezTo>
                      <a:cubicBezTo>
                        <a:pt x="1455" y="62"/>
                        <a:pt x="1255" y="0"/>
                        <a:pt x="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rot="3361492" flipH="1">
                  <a:off x="8607967" y="-308837"/>
                  <a:ext cx="231534" cy="205178"/>
                </a:xfrm>
                <a:custGeom>
                  <a:avLst/>
                  <a:gdLst/>
                  <a:ahLst/>
                  <a:cxnLst/>
                  <a:rect l="l" t="t" r="r" b="b"/>
                  <a:pathLst>
                    <a:path w="2697" h="2390" extrusionOk="0">
                      <a:moveTo>
                        <a:pt x="1333" y="0"/>
                      </a:moveTo>
                      <a:cubicBezTo>
                        <a:pt x="983" y="0"/>
                        <a:pt x="642" y="157"/>
                        <a:pt x="400" y="453"/>
                      </a:cubicBezTo>
                      <a:cubicBezTo>
                        <a:pt x="0" y="971"/>
                        <a:pt x="96" y="1720"/>
                        <a:pt x="608" y="2142"/>
                      </a:cubicBezTo>
                      <a:cubicBezTo>
                        <a:pt x="824" y="2309"/>
                        <a:pt x="1081" y="2389"/>
                        <a:pt x="1335" y="2389"/>
                      </a:cubicBezTo>
                      <a:cubicBezTo>
                        <a:pt x="1690" y="2389"/>
                        <a:pt x="2041" y="2232"/>
                        <a:pt x="2274" y="1934"/>
                      </a:cubicBezTo>
                      <a:cubicBezTo>
                        <a:pt x="2697" y="1416"/>
                        <a:pt x="2601" y="667"/>
                        <a:pt x="2089" y="267"/>
                      </a:cubicBezTo>
                      <a:cubicBezTo>
                        <a:pt x="1858" y="87"/>
                        <a:pt x="1593" y="0"/>
                        <a:pt x="1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2" name="Google Shape;502;p9"/>
            <p:cNvGrpSpPr/>
            <p:nvPr/>
          </p:nvGrpSpPr>
          <p:grpSpPr>
            <a:xfrm rot="10800000">
              <a:off x="2058745" y="-226017"/>
              <a:ext cx="3623114" cy="1003391"/>
              <a:chOff x="-1419284" y="3942922"/>
              <a:chExt cx="3623114" cy="1003391"/>
            </a:xfrm>
          </p:grpSpPr>
          <p:sp>
            <p:nvSpPr>
              <p:cNvPr id="503" name="Google Shape;503;p9"/>
              <p:cNvSpPr/>
              <p:nvPr/>
            </p:nvSpPr>
            <p:spPr>
              <a:xfrm rot="5400000">
                <a:off x="-325306" y="3899807"/>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rot="5400000">
                <a:off x="-394286" y="4276721"/>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rot="5400000">
                <a:off x="-37030" y="4106405"/>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rot="5400000">
                <a:off x="-430984" y="4690023"/>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rot="5400000">
                <a:off x="-505323" y="4271017"/>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rot="5400000">
                <a:off x="-340537" y="3942929"/>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rot="5400000">
                <a:off x="896171" y="42518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rot="5400000">
                <a:off x="225581" y="43800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rot="5400000">
                <a:off x="1431887" y="47726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rot="5400000">
                <a:off x="573299" y="47276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rot="5400000">
                <a:off x="585184" y="40890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rot="5400000">
                <a:off x="981118" y="44122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rot="5400000">
                <a:off x="331006" y="44533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1393400" y="4184196"/>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1180089" y="436912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1419284" y="4877029"/>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1408453" y="4100035"/>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788437" y="427670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1261687" y="4573702"/>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9"/>
            <p:cNvGrpSpPr/>
            <p:nvPr/>
          </p:nvGrpSpPr>
          <p:grpSpPr>
            <a:xfrm rot="5400000" flipH="1">
              <a:off x="-664141" y="100664"/>
              <a:ext cx="2708093" cy="1997318"/>
              <a:chOff x="-504263" y="2948996"/>
              <a:chExt cx="2708093" cy="1997318"/>
            </a:xfrm>
          </p:grpSpPr>
          <p:sp>
            <p:nvSpPr>
              <p:cNvPr id="529" name="Google Shape;529;p9"/>
              <p:cNvSpPr/>
              <p:nvPr/>
            </p:nvSpPr>
            <p:spPr>
              <a:xfrm rot="5400000">
                <a:off x="-325306" y="3527145"/>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rot="5400000">
                <a:off x="-394286" y="3904059"/>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rot="5400000">
                <a:off x="-37030" y="3733742"/>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rot="5400000">
                <a:off x="-430984" y="4317361"/>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rot="5400000">
                <a:off x="-505323" y="3898355"/>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rot="5400000">
                <a:off x="-340537" y="3570266"/>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rot="5400000">
                <a:off x="896171" y="42518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225581" y="43800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1431887" y="47726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573299" y="47276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585184" y="40890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981118" y="44122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331006" y="44533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rot="9543437">
                <a:off x="1731595" y="2999990"/>
                <a:ext cx="222214" cy="727525"/>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rot="9543437">
                <a:off x="1283674" y="3369632"/>
                <a:ext cx="490964" cy="295159"/>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9543437">
                <a:off x="1783264" y="2957755"/>
                <a:ext cx="60579" cy="62593"/>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9543437">
                <a:off x="1925776" y="3602940"/>
                <a:ext cx="170080" cy="170065"/>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9543437">
                <a:off x="1254382" y="3641173"/>
                <a:ext cx="195871" cy="193835"/>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9543437">
                <a:off x="1619404" y="3213021"/>
                <a:ext cx="170080" cy="170065"/>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4"/>
        <p:cNvGrpSpPr/>
        <p:nvPr/>
      </p:nvGrpSpPr>
      <p:grpSpPr>
        <a:xfrm>
          <a:off x="0" y="0"/>
          <a:ext cx="0" cy="0"/>
          <a:chOff x="0" y="0"/>
          <a:chExt cx="0" cy="0"/>
        </a:xfrm>
      </p:grpSpPr>
      <p:sp>
        <p:nvSpPr>
          <p:cNvPr id="555" name="Google Shape;555;p10"/>
          <p:cNvSpPr>
            <a:spLocks noGrp="1"/>
          </p:cNvSpPr>
          <p:nvPr>
            <p:ph type="pic" idx="2"/>
          </p:nvPr>
        </p:nvSpPr>
        <p:spPr>
          <a:xfrm>
            <a:off x="0" y="0"/>
            <a:ext cx="9144000" cy="5143500"/>
          </a:xfrm>
          <a:prstGeom prst="rect">
            <a:avLst/>
          </a:prstGeom>
          <a:noFill/>
          <a:ln>
            <a:noFill/>
          </a:ln>
        </p:spPr>
      </p:sp>
      <p:sp>
        <p:nvSpPr>
          <p:cNvPr id="556" name="Google Shape;556;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7"/>
        <p:cNvGrpSpPr/>
        <p:nvPr/>
      </p:nvGrpSpPr>
      <p:grpSpPr>
        <a:xfrm>
          <a:off x="0" y="0"/>
          <a:ext cx="0" cy="0"/>
          <a:chOff x="0" y="0"/>
          <a:chExt cx="0" cy="0"/>
        </a:xfrm>
      </p:grpSpPr>
      <p:sp>
        <p:nvSpPr>
          <p:cNvPr id="558" name="Google Shape;558;p11"/>
          <p:cNvSpPr txBox="1">
            <a:spLocks noGrp="1"/>
          </p:cNvSpPr>
          <p:nvPr>
            <p:ph type="title" hasCustomPrompt="1"/>
          </p:nvPr>
        </p:nvSpPr>
        <p:spPr>
          <a:xfrm>
            <a:off x="1284000" y="1366338"/>
            <a:ext cx="6576000" cy="1511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9" name="Google Shape;559;p11"/>
          <p:cNvSpPr txBox="1">
            <a:spLocks noGrp="1"/>
          </p:cNvSpPr>
          <p:nvPr>
            <p:ph type="subTitle" idx="1"/>
          </p:nvPr>
        </p:nvSpPr>
        <p:spPr>
          <a:xfrm>
            <a:off x="1284000" y="3063763"/>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0" name="Google Shape;560;p11"/>
          <p:cNvSpPr/>
          <p:nvPr/>
        </p:nvSpPr>
        <p:spPr>
          <a:xfrm flipH="1">
            <a:off x="0" y="4966175"/>
            <a:ext cx="9144000" cy="197400"/>
          </a:xfrm>
          <a:prstGeom prst="rect">
            <a:avLst/>
          </a:prstGeom>
          <a:solidFill>
            <a:srgbClr val="87A3A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1"/>
          <p:cNvGrpSpPr/>
          <p:nvPr/>
        </p:nvGrpSpPr>
        <p:grpSpPr>
          <a:xfrm rot="-5400000" flipH="1">
            <a:off x="8023936" y="3519835"/>
            <a:ext cx="1724050" cy="867404"/>
            <a:chOff x="7935113" y="4457616"/>
            <a:chExt cx="1099311" cy="553086"/>
          </a:xfrm>
        </p:grpSpPr>
        <p:grpSp>
          <p:nvGrpSpPr>
            <p:cNvPr id="562" name="Google Shape;562;p11"/>
            <p:cNvGrpSpPr/>
            <p:nvPr/>
          </p:nvGrpSpPr>
          <p:grpSpPr>
            <a:xfrm>
              <a:off x="8353212" y="4457616"/>
              <a:ext cx="681211" cy="553086"/>
              <a:chOff x="7788497" y="247649"/>
              <a:chExt cx="795529" cy="645902"/>
            </a:xfrm>
          </p:grpSpPr>
          <p:sp>
            <p:nvSpPr>
              <p:cNvPr id="563" name="Google Shape;563;p11"/>
              <p:cNvSpPr/>
              <p:nvPr/>
            </p:nvSpPr>
            <p:spPr>
              <a:xfrm>
                <a:off x="8238991" y="300781"/>
                <a:ext cx="278660" cy="486423"/>
              </a:xfrm>
              <a:custGeom>
                <a:avLst/>
                <a:gdLst/>
                <a:ahLst/>
                <a:cxnLst/>
                <a:rect l="l" t="t" r="r" b="b"/>
                <a:pathLst>
                  <a:path w="3451" h="6024" extrusionOk="0">
                    <a:moveTo>
                      <a:pt x="0" y="1"/>
                    </a:moveTo>
                    <a:lnTo>
                      <a:pt x="1008" y="6024"/>
                    </a:lnTo>
                    <a:lnTo>
                      <a:pt x="3451" y="2016"/>
                    </a:lnTo>
                    <a:lnTo>
                      <a:pt x="3378" y="1971"/>
                    </a:lnTo>
                    <a:lnTo>
                      <a:pt x="1058" y="5770"/>
                    </a:lnTo>
                    <a:lnTo>
                      <a:pt x="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854468" y="378057"/>
                <a:ext cx="470031" cy="401880"/>
              </a:xfrm>
              <a:custGeom>
                <a:avLst/>
                <a:gdLst/>
                <a:ahLst/>
                <a:cxnLst/>
                <a:rect l="l" t="t" r="r" b="b"/>
                <a:pathLst>
                  <a:path w="5821" h="4977" extrusionOk="0">
                    <a:moveTo>
                      <a:pt x="73" y="1"/>
                    </a:moveTo>
                    <a:lnTo>
                      <a:pt x="0" y="74"/>
                    </a:lnTo>
                    <a:lnTo>
                      <a:pt x="5770" y="4977"/>
                    </a:lnTo>
                    <a:lnTo>
                      <a:pt x="5820" y="4904"/>
                    </a:lnTo>
                    <a:lnTo>
                      <a:pt x="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8204915" y="658495"/>
                <a:ext cx="235056" cy="235056"/>
              </a:xfrm>
              <a:custGeom>
                <a:avLst/>
                <a:gdLst/>
                <a:ahLst/>
                <a:cxnLst/>
                <a:rect l="l" t="t" r="r" b="b"/>
                <a:pathLst>
                  <a:path w="2911" h="2911" extrusionOk="0">
                    <a:moveTo>
                      <a:pt x="1458" y="1"/>
                    </a:moveTo>
                    <a:cubicBezTo>
                      <a:pt x="659" y="1"/>
                      <a:pt x="0" y="659"/>
                      <a:pt x="0" y="1453"/>
                    </a:cubicBezTo>
                    <a:cubicBezTo>
                      <a:pt x="0" y="2252"/>
                      <a:pt x="659" y="2911"/>
                      <a:pt x="1458" y="2911"/>
                    </a:cubicBezTo>
                    <a:cubicBezTo>
                      <a:pt x="2252" y="2911"/>
                      <a:pt x="2910" y="2252"/>
                      <a:pt x="2910" y="1453"/>
                    </a:cubicBezTo>
                    <a:cubicBezTo>
                      <a:pt x="2910" y="659"/>
                      <a:pt x="2252" y="1"/>
                      <a:pt x="1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788497" y="312167"/>
                <a:ext cx="138320" cy="138240"/>
              </a:xfrm>
              <a:custGeom>
                <a:avLst/>
                <a:gdLst/>
                <a:ahLst/>
                <a:cxnLst/>
                <a:rect l="l" t="t" r="r" b="b"/>
                <a:pathLst>
                  <a:path w="1713" h="1712" extrusionOk="0">
                    <a:moveTo>
                      <a:pt x="845" y="0"/>
                    </a:moveTo>
                    <a:cubicBezTo>
                      <a:pt x="372" y="0"/>
                      <a:pt x="1" y="372"/>
                      <a:pt x="1" y="845"/>
                    </a:cubicBezTo>
                    <a:cubicBezTo>
                      <a:pt x="1" y="1335"/>
                      <a:pt x="372" y="1712"/>
                      <a:pt x="845" y="1712"/>
                    </a:cubicBezTo>
                    <a:cubicBezTo>
                      <a:pt x="1335" y="1712"/>
                      <a:pt x="1712" y="1335"/>
                      <a:pt x="1712" y="845"/>
                    </a:cubicBezTo>
                    <a:cubicBezTo>
                      <a:pt x="1712" y="372"/>
                      <a:pt x="1335" y="0"/>
                      <a:pt x="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8188039" y="247649"/>
                <a:ext cx="107798" cy="105941"/>
              </a:xfrm>
              <a:custGeom>
                <a:avLst/>
                <a:gdLst/>
                <a:ahLst/>
                <a:cxnLst/>
                <a:rect l="l" t="t" r="r" b="b"/>
                <a:pathLst>
                  <a:path w="1335" h="1312" extrusionOk="0">
                    <a:moveTo>
                      <a:pt x="682" y="0"/>
                    </a:moveTo>
                    <a:cubicBezTo>
                      <a:pt x="305" y="0"/>
                      <a:pt x="1" y="282"/>
                      <a:pt x="1" y="659"/>
                    </a:cubicBezTo>
                    <a:cubicBezTo>
                      <a:pt x="1" y="1008"/>
                      <a:pt x="305" y="1312"/>
                      <a:pt x="682" y="1312"/>
                    </a:cubicBezTo>
                    <a:cubicBezTo>
                      <a:pt x="1031" y="1312"/>
                      <a:pt x="1335" y="1008"/>
                      <a:pt x="1335" y="659"/>
                    </a:cubicBezTo>
                    <a:cubicBezTo>
                      <a:pt x="1335" y="282"/>
                      <a:pt x="1031" y="0"/>
                      <a:pt x="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8445302" y="391704"/>
                <a:ext cx="138724" cy="138240"/>
              </a:xfrm>
              <a:custGeom>
                <a:avLst/>
                <a:gdLst/>
                <a:ahLst/>
                <a:cxnLst/>
                <a:rect l="l" t="t" r="r" b="b"/>
                <a:pathLst>
                  <a:path w="1718" h="1712" extrusionOk="0">
                    <a:moveTo>
                      <a:pt x="873" y="1"/>
                    </a:moveTo>
                    <a:cubicBezTo>
                      <a:pt x="378" y="1"/>
                      <a:pt x="1" y="372"/>
                      <a:pt x="1" y="867"/>
                    </a:cubicBezTo>
                    <a:cubicBezTo>
                      <a:pt x="1" y="1335"/>
                      <a:pt x="378" y="1712"/>
                      <a:pt x="873" y="1712"/>
                    </a:cubicBezTo>
                    <a:cubicBezTo>
                      <a:pt x="1340" y="1712"/>
                      <a:pt x="1718" y="1335"/>
                      <a:pt x="1718" y="867"/>
                    </a:cubicBezTo>
                    <a:cubicBezTo>
                      <a:pt x="1718" y="372"/>
                      <a:pt x="1340" y="1"/>
                      <a:pt x="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11"/>
            <p:cNvGrpSpPr/>
            <p:nvPr/>
          </p:nvGrpSpPr>
          <p:grpSpPr>
            <a:xfrm>
              <a:off x="7935113" y="4608493"/>
              <a:ext cx="322691" cy="367011"/>
              <a:chOff x="3917888" y="4163943"/>
              <a:chExt cx="322691" cy="367011"/>
            </a:xfrm>
          </p:grpSpPr>
          <p:sp>
            <p:nvSpPr>
              <p:cNvPr id="570" name="Google Shape;570;p11"/>
              <p:cNvSpPr/>
              <p:nvPr/>
            </p:nvSpPr>
            <p:spPr>
              <a:xfrm>
                <a:off x="3961863" y="4197892"/>
                <a:ext cx="254583" cy="159235"/>
              </a:xfrm>
              <a:custGeom>
                <a:avLst/>
                <a:gdLst/>
                <a:ahLst/>
                <a:cxnLst/>
                <a:rect l="l" t="t" r="r" b="b"/>
                <a:pathLst>
                  <a:path w="3682" h="2303" extrusionOk="0">
                    <a:moveTo>
                      <a:pt x="90" y="0"/>
                    </a:moveTo>
                    <a:lnTo>
                      <a:pt x="0" y="51"/>
                    </a:lnTo>
                    <a:lnTo>
                      <a:pt x="1498" y="2111"/>
                    </a:lnTo>
                    <a:lnTo>
                      <a:pt x="3659" y="2303"/>
                    </a:lnTo>
                    <a:lnTo>
                      <a:pt x="3682" y="2207"/>
                    </a:lnTo>
                    <a:lnTo>
                      <a:pt x="1548" y="202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3977835" y="4339152"/>
                <a:ext cx="97353" cy="139391"/>
              </a:xfrm>
              <a:custGeom>
                <a:avLst/>
                <a:gdLst/>
                <a:ahLst/>
                <a:cxnLst/>
                <a:rect l="l" t="t" r="r" b="b"/>
                <a:pathLst>
                  <a:path w="1408" h="2016" extrusionOk="0">
                    <a:moveTo>
                      <a:pt x="1317" y="1"/>
                    </a:moveTo>
                    <a:lnTo>
                      <a:pt x="0" y="1971"/>
                    </a:lnTo>
                    <a:lnTo>
                      <a:pt x="73" y="2016"/>
                    </a:lnTo>
                    <a:lnTo>
                      <a:pt x="1407" y="68"/>
                    </a:lnTo>
                    <a:lnTo>
                      <a:pt x="1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3926047" y="4163943"/>
                <a:ext cx="79445" cy="70180"/>
              </a:xfrm>
              <a:custGeom>
                <a:avLst/>
                <a:gdLst/>
                <a:ahLst/>
                <a:cxnLst/>
                <a:rect l="l" t="t" r="r" b="b"/>
                <a:pathLst>
                  <a:path w="1149" h="1015" extrusionOk="0">
                    <a:moveTo>
                      <a:pt x="549" y="0"/>
                    </a:moveTo>
                    <a:cubicBezTo>
                      <a:pt x="481" y="0"/>
                      <a:pt x="413" y="15"/>
                      <a:pt x="349" y="47"/>
                    </a:cubicBezTo>
                    <a:cubicBezTo>
                      <a:pt x="96" y="165"/>
                      <a:pt x="0" y="469"/>
                      <a:pt x="119" y="728"/>
                    </a:cubicBezTo>
                    <a:cubicBezTo>
                      <a:pt x="203" y="913"/>
                      <a:pt x="382" y="1014"/>
                      <a:pt x="562" y="1014"/>
                    </a:cubicBezTo>
                    <a:cubicBezTo>
                      <a:pt x="634" y="1014"/>
                      <a:pt x="706" y="998"/>
                      <a:pt x="772" y="964"/>
                    </a:cubicBezTo>
                    <a:cubicBezTo>
                      <a:pt x="1031" y="846"/>
                      <a:pt x="1149" y="542"/>
                      <a:pt x="1008" y="283"/>
                    </a:cubicBezTo>
                    <a:cubicBezTo>
                      <a:pt x="921" y="110"/>
                      <a:pt x="735" y="0"/>
                      <a:pt x="5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4190312" y="4332306"/>
                <a:ext cx="50267" cy="43836"/>
              </a:xfrm>
              <a:custGeom>
                <a:avLst/>
                <a:gdLst/>
                <a:ahLst/>
                <a:cxnLst/>
                <a:rect l="l" t="t" r="r" b="b"/>
                <a:pathLst>
                  <a:path w="727" h="634" extrusionOk="0">
                    <a:moveTo>
                      <a:pt x="356" y="0"/>
                    </a:moveTo>
                    <a:cubicBezTo>
                      <a:pt x="315" y="0"/>
                      <a:pt x="274" y="8"/>
                      <a:pt x="237" y="26"/>
                    </a:cubicBezTo>
                    <a:cubicBezTo>
                      <a:pt x="74" y="100"/>
                      <a:pt x="0" y="285"/>
                      <a:pt x="74" y="449"/>
                    </a:cubicBezTo>
                    <a:cubicBezTo>
                      <a:pt x="136" y="565"/>
                      <a:pt x="246" y="633"/>
                      <a:pt x="354" y="633"/>
                    </a:cubicBezTo>
                    <a:cubicBezTo>
                      <a:pt x="403" y="633"/>
                      <a:pt x="452" y="619"/>
                      <a:pt x="496" y="589"/>
                    </a:cubicBezTo>
                    <a:cubicBezTo>
                      <a:pt x="659" y="522"/>
                      <a:pt x="727" y="336"/>
                      <a:pt x="659" y="167"/>
                    </a:cubicBezTo>
                    <a:cubicBezTo>
                      <a:pt x="589" y="64"/>
                      <a:pt x="470" y="0"/>
                      <a:pt x="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3917888" y="4422953"/>
                <a:ext cx="125010" cy="108001"/>
              </a:xfrm>
              <a:custGeom>
                <a:avLst/>
                <a:gdLst/>
                <a:ahLst/>
                <a:cxnLst/>
                <a:rect l="l" t="t" r="r" b="b"/>
                <a:pathLst>
                  <a:path w="1808" h="1562" extrusionOk="0">
                    <a:moveTo>
                      <a:pt x="899" y="1"/>
                    </a:moveTo>
                    <a:cubicBezTo>
                      <a:pt x="784" y="1"/>
                      <a:pt x="669" y="25"/>
                      <a:pt x="563" y="78"/>
                    </a:cubicBezTo>
                    <a:cubicBezTo>
                      <a:pt x="163" y="263"/>
                      <a:pt x="0" y="736"/>
                      <a:pt x="186" y="1108"/>
                    </a:cubicBezTo>
                    <a:cubicBezTo>
                      <a:pt x="324" y="1396"/>
                      <a:pt x="606" y="1561"/>
                      <a:pt x="902" y="1561"/>
                    </a:cubicBezTo>
                    <a:cubicBezTo>
                      <a:pt x="1016" y="1561"/>
                      <a:pt x="1133" y="1537"/>
                      <a:pt x="1244" y="1485"/>
                    </a:cubicBezTo>
                    <a:cubicBezTo>
                      <a:pt x="1621" y="1299"/>
                      <a:pt x="1807" y="826"/>
                      <a:pt x="1621" y="432"/>
                    </a:cubicBezTo>
                    <a:cubicBezTo>
                      <a:pt x="1484" y="161"/>
                      <a:pt x="1192" y="1"/>
                      <a:pt x="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4034601" y="4312255"/>
                <a:ext cx="65063" cy="57043"/>
              </a:xfrm>
              <a:custGeom>
                <a:avLst/>
                <a:gdLst/>
                <a:ahLst/>
                <a:cxnLst/>
                <a:rect l="l" t="t" r="r" b="b"/>
                <a:pathLst>
                  <a:path w="941" h="825" extrusionOk="0">
                    <a:moveTo>
                      <a:pt x="451" y="0"/>
                    </a:moveTo>
                    <a:cubicBezTo>
                      <a:pt x="395" y="0"/>
                      <a:pt x="338" y="12"/>
                      <a:pt x="282" y="35"/>
                    </a:cubicBezTo>
                    <a:cubicBezTo>
                      <a:pt x="97" y="153"/>
                      <a:pt x="1" y="390"/>
                      <a:pt x="97" y="598"/>
                    </a:cubicBezTo>
                    <a:cubicBezTo>
                      <a:pt x="163" y="739"/>
                      <a:pt x="320" y="824"/>
                      <a:pt x="475" y="824"/>
                    </a:cubicBezTo>
                    <a:cubicBezTo>
                      <a:pt x="531" y="824"/>
                      <a:pt x="586" y="813"/>
                      <a:pt x="637" y="789"/>
                    </a:cubicBezTo>
                    <a:cubicBezTo>
                      <a:pt x="845" y="694"/>
                      <a:pt x="941" y="435"/>
                      <a:pt x="845" y="249"/>
                    </a:cubicBezTo>
                    <a:cubicBezTo>
                      <a:pt x="758" y="91"/>
                      <a:pt x="609" y="0"/>
                      <a:pt x="4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6" name="Google Shape;576;p11"/>
          <p:cNvGrpSpPr/>
          <p:nvPr/>
        </p:nvGrpSpPr>
        <p:grpSpPr>
          <a:xfrm flipH="1">
            <a:off x="-114588" y="-82447"/>
            <a:ext cx="1218051" cy="1425639"/>
            <a:chOff x="8123252" y="87860"/>
            <a:chExt cx="911169" cy="1066456"/>
          </a:xfrm>
        </p:grpSpPr>
        <p:grpSp>
          <p:nvGrpSpPr>
            <p:cNvPr id="577" name="Google Shape;577;p11"/>
            <p:cNvGrpSpPr/>
            <p:nvPr/>
          </p:nvGrpSpPr>
          <p:grpSpPr>
            <a:xfrm rot="5400000">
              <a:off x="8255938" y="-44826"/>
              <a:ext cx="645796" cy="911169"/>
              <a:chOff x="7950870" y="2117579"/>
              <a:chExt cx="645796" cy="911169"/>
            </a:xfrm>
          </p:grpSpPr>
          <p:sp>
            <p:nvSpPr>
              <p:cNvPr id="578" name="Google Shape;578;p11"/>
              <p:cNvSpPr/>
              <p:nvPr/>
            </p:nvSpPr>
            <p:spPr>
              <a:xfrm>
                <a:off x="8030316" y="2375206"/>
                <a:ext cx="276017" cy="613087"/>
              </a:xfrm>
              <a:custGeom>
                <a:avLst/>
                <a:gdLst/>
                <a:ahLst/>
                <a:cxnLst/>
                <a:rect l="l" t="t" r="r" b="b"/>
                <a:pathLst>
                  <a:path w="3992" h="8867" extrusionOk="0">
                    <a:moveTo>
                      <a:pt x="0" y="1"/>
                    </a:moveTo>
                    <a:lnTo>
                      <a:pt x="96" y="8866"/>
                    </a:lnTo>
                    <a:lnTo>
                      <a:pt x="192" y="8866"/>
                    </a:lnTo>
                    <a:lnTo>
                      <a:pt x="96" y="237"/>
                    </a:lnTo>
                    <a:lnTo>
                      <a:pt x="3918" y="4127"/>
                    </a:lnTo>
                    <a:lnTo>
                      <a:pt x="3991" y="405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8024093" y="2179047"/>
                <a:ext cx="494715" cy="212613"/>
              </a:xfrm>
              <a:custGeom>
                <a:avLst/>
                <a:gdLst/>
                <a:ahLst/>
                <a:cxnLst/>
                <a:rect l="l" t="t" r="r" b="b"/>
                <a:pathLst>
                  <a:path w="7155" h="3075" extrusionOk="0">
                    <a:moveTo>
                      <a:pt x="3468" y="1"/>
                    </a:moveTo>
                    <a:lnTo>
                      <a:pt x="0" y="3001"/>
                    </a:lnTo>
                    <a:lnTo>
                      <a:pt x="7155" y="3074"/>
                    </a:lnTo>
                    <a:lnTo>
                      <a:pt x="7155" y="2979"/>
                    </a:lnTo>
                    <a:lnTo>
                      <a:pt x="259" y="2911"/>
                    </a:lnTo>
                    <a:lnTo>
                      <a:pt x="3541" y="68"/>
                    </a:lnTo>
                    <a:lnTo>
                      <a:pt x="3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7997957" y="2946192"/>
                <a:ext cx="82971" cy="82556"/>
              </a:xfrm>
              <a:custGeom>
                <a:avLst/>
                <a:gdLst/>
                <a:ahLst/>
                <a:cxnLst/>
                <a:rect l="l" t="t" r="r" b="b"/>
                <a:pathLst>
                  <a:path w="1200" h="1194" extrusionOk="0">
                    <a:moveTo>
                      <a:pt x="609" y="1"/>
                    </a:moveTo>
                    <a:cubicBezTo>
                      <a:pt x="282" y="1"/>
                      <a:pt x="1" y="282"/>
                      <a:pt x="1" y="608"/>
                    </a:cubicBezTo>
                    <a:cubicBezTo>
                      <a:pt x="1" y="935"/>
                      <a:pt x="282" y="1194"/>
                      <a:pt x="609" y="1194"/>
                    </a:cubicBezTo>
                    <a:cubicBezTo>
                      <a:pt x="941" y="1194"/>
                      <a:pt x="1200" y="935"/>
                      <a:pt x="1200" y="608"/>
                    </a:cubicBezTo>
                    <a:cubicBezTo>
                      <a:pt x="1200" y="282"/>
                      <a:pt x="941"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7950870" y="2300532"/>
                <a:ext cx="163937" cy="165458"/>
              </a:xfrm>
              <a:custGeom>
                <a:avLst/>
                <a:gdLst/>
                <a:ahLst/>
                <a:cxnLst/>
                <a:rect l="l" t="t" r="r" b="b"/>
                <a:pathLst>
                  <a:path w="2371" h="2393" extrusionOk="0">
                    <a:moveTo>
                      <a:pt x="1200" y="0"/>
                    </a:moveTo>
                    <a:cubicBezTo>
                      <a:pt x="541" y="0"/>
                      <a:pt x="1" y="540"/>
                      <a:pt x="1" y="1199"/>
                    </a:cubicBezTo>
                    <a:cubicBezTo>
                      <a:pt x="1" y="1858"/>
                      <a:pt x="541" y="2392"/>
                      <a:pt x="1200" y="2392"/>
                    </a:cubicBezTo>
                    <a:cubicBezTo>
                      <a:pt x="1853" y="2392"/>
                      <a:pt x="2371" y="1858"/>
                      <a:pt x="2371" y="1199"/>
                    </a:cubicBezTo>
                    <a:cubicBezTo>
                      <a:pt x="2371" y="540"/>
                      <a:pt x="1853" y="0"/>
                      <a:pt x="1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8440889" y="2310212"/>
                <a:ext cx="155778" cy="155778"/>
              </a:xfrm>
              <a:custGeom>
                <a:avLst/>
                <a:gdLst/>
                <a:ahLst/>
                <a:cxnLst/>
                <a:rect l="l" t="t" r="r" b="b"/>
                <a:pathLst>
                  <a:path w="2253" h="2253" extrusionOk="0">
                    <a:moveTo>
                      <a:pt x="1127" y="1"/>
                    </a:moveTo>
                    <a:cubicBezTo>
                      <a:pt x="490" y="1"/>
                      <a:pt x="1" y="496"/>
                      <a:pt x="1" y="1127"/>
                    </a:cubicBezTo>
                    <a:cubicBezTo>
                      <a:pt x="1" y="1740"/>
                      <a:pt x="490" y="2252"/>
                      <a:pt x="1127" y="2252"/>
                    </a:cubicBezTo>
                    <a:cubicBezTo>
                      <a:pt x="1734" y="2252"/>
                      <a:pt x="2252" y="1740"/>
                      <a:pt x="2252" y="1127"/>
                    </a:cubicBezTo>
                    <a:cubicBezTo>
                      <a:pt x="2252" y="496"/>
                      <a:pt x="1734" y="1"/>
                      <a:pt x="1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a:off x="8252542" y="2607182"/>
                <a:ext cx="100879" cy="100464"/>
              </a:xfrm>
              <a:custGeom>
                <a:avLst/>
                <a:gdLst/>
                <a:ahLst/>
                <a:cxnLst/>
                <a:rect l="l" t="t" r="r" b="b"/>
                <a:pathLst>
                  <a:path w="1459" h="1453" extrusionOk="0">
                    <a:moveTo>
                      <a:pt x="726" y="1"/>
                    </a:moveTo>
                    <a:cubicBezTo>
                      <a:pt x="332" y="1"/>
                      <a:pt x="0" y="327"/>
                      <a:pt x="0" y="727"/>
                    </a:cubicBezTo>
                    <a:cubicBezTo>
                      <a:pt x="0" y="1149"/>
                      <a:pt x="332" y="1453"/>
                      <a:pt x="726" y="1453"/>
                    </a:cubicBezTo>
                    <a:cubicBezTo>
                      <a:pt x="1126" y="1453"/>
                      <a:pt x="1458" y="1149"/>
                      <a:pt x="1458" y="727"/>
                    </a:cubicBezTo>
                    <a:cubicBezTo>
                      <a:pt x="1458" y="327"/>
                      <a:pt x="1126" y="1"/>
                      <a:pt x="7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a:off x="8192595" y="2117579"/>
                <a:ext cx="128121" cy="128121"/>
              </a:xfrm>
              <a:custGeom>
                <a:avLst/>
                <a:gdLst/>
                <a:ahLst/>
                <a:cxnLst/>
                <a:rect l="l" t="t" r="r" b="b"/>
                <a:pathLst>
                  <a:path w="1853" h="1853" extrusionOk="0">
                    <a:moveTo>
                      <a:pt x="940" y="0"/>
                    </a:moveTo>
                    <a:cubicBezTo>
                      <a:pt x="423" y="0"/>
                      <a:pt x="0" y="423"/>
                      <a:pt x="0" y="935"/>
                    </a:cubicBezTo>
                    <a:cubicBezTo>
                      <a:pt x="0" y="1453"/>
                      <a:pt x="423" y="1852"/>
                      <a:pt x="940" y="1852"/>
                    </a:cubicBezTo>
                    <a:cubicBezTo>
                      <a:pt x="1453" y="1852"/>
                      <a:pt x="1852" y="1453"/>
                      <a:pt x="1852" y="935"/>
                    </a:cubicBezTo>
                    <a:cubicBezTo>
                      <a:pt x="1852" y="423"/>
                      <a:pt x="1453" y="0"/>
                      <a:pt x="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11"/>
            <p:cNvGrpSpPr/>
            <p:nvPr/>
          </p:nvGrpSpPr>
          <p:grpSpPr>
            <a:xfrm rot="5400000">
              <a:off x="8591229" y="802378"/>
              <a:ext cx="339077" cy="364799"/>
              <a:chOff x="2659549" y="3896220"/>
              <a:chExt cx="339077" cy="364799"/>
            </a:xfrm>
          </p:grpSpPr>
          <p:sp>
            <p:nvSpPr>
              <p:cNvPr id="586" name="Google Shape;586;p11"/>
              <p:cNvSpPr/>
              <p:nvPr/>
            </p:nvSpPr>
            <p:spPr>
              <a:xfrm>
                <a:off x="2683680" y="4026209"/>
                <a:ext cx="222293" cy="200928"/>
              </a:xfrm>
              <a:custGeom>
                <a:avLst/>
                <a:gdLst/>
                <a:ahLst/>
                <a:cxnLst/>
                <a:rect l="l" t="t" r="r" b="b"/>
                <a:pathLst>
                  <a:path w="3215" h="2906" extrusionOk="0">
                    <a:moveTo>
                      <a:pt x="23" y="1"/>
                    </a:moveTo>
                    <a:lnTo>
                      <a:pt x="1" y="91"/>
                    </a:lnTo>
                    <a:lnTo>
                      <a:pt x="2067" y="654"/>
                    </a:lnTo>
                    <a:lnTo>
                      <a:pt x="3119" y="2906"/>
                    </a:lnTo>
                    <a:lnTo>
                      <a:pt x="3215" y="2883"/>
                    </a:lnTo>
                    <a:lnTo>
                      <a:pt x="2112" y="586"/>
                    </a:lnTo>
                    <a:lnTo>
                      <a:pt x="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a:off x="2821483" y="3948423"/>
                <a:ext cx="118787" cy="121483"/>
              </a:xfrm>
              <a:custGeom>
                <a:avLst/>
                <a:gdLst/>
                <a:ahLst/>
                <a:cxnLst/>
                <a:rect l="l" t="t" r="r" b="b"/>
                <a:pathLst>
                  <a:path w="1718" h="1757" extrusionOk="0">
                    <a:moveTo>
                      <a:pt x="1644" y="0"/>
                    </a:moveTo>
                    <a:lnTo>
                      <a:pt x="0" y="1689"/>
                    </a:lnTo>
                    <a:lnTo>
                      <a:pt x="51" y="1756"/>
                    </a:lnTo>
                    <a:lnTo>
                      <a:pt x="1717" y="68"/>
                    </a:lnTo>
                    <a:lnTo>
                      <a:pt x="1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2863868" y="4191876"/>
                <a:ext cx="77924" cy="69143"/>
              </a:xfrm>
              <a:custGeom>
                <a:avLst/>
                <a:gdLst/>
                <a:ahLst/>
                <a:cxnLst/>
                <a:rect l="l" t="t" r="r" b="b"/>
                <a:pathLst>
                  <a:path w="1127" h="1000" extrusionOk="0">
                    <a:moveTo>
                      <a:pt x="571" y="1"/>
                    </a:moveTo>
                    <a:cubicBezTo>
                      <a:pt x="522" y="1"/>
                      <a:pt x="473" y="7"/>
                      <a:pt x="423" y="20"/>
                    </a:cubicBezTo>
                    <a:cubicBezTo>
                      <a:pt x="164" y="87"/>
                      <a:pt x="1" y="369"/>
                      <a:pt x="68" y="628"/>
                    </a:cubicBezTo>
                    <a:cubicBezTo>
                      <a:pt x="129" y="862"/>
                      <a:pt x="335" y="999"/>
                      <a:pt x="565" y="999"/>
                    </a:cubicBezTo>
                    <a:cubicBezTo>
                      <a:pt x="611" y="999"/>
                      <a:pt x="658" y="994"/>
                      <a:pt x="705" y="982"/>
                    </a:cubicBezTo>
                    <a:cubicBezTo>
                      <a:pt x="963" y="909"/>
                      <a:pt x="1127" y="628"/>
                      <a:pt x="1054" y="369"/>
                    </a:cubicBezTo>
                    <a:cubicBezTo>
                      <a:pt x="998" y="137"/>
                      <a:pt x="797" y="1"/>
                      <a:pt x="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2659549" y="4007541"/>
                <a:ext cx="48745" cy="43698"/>
              </a:xfrm>
              <a:custGeom>
                <a:avLst/>
                <a:gdLst/>
                <a:ahLst/>
                <a:cxnLst/>
                <a:rect l="l" t="t" r="r" b="b"/>
                <a:pathLst>
                  <a:path w="705" h="632" extrusionOk="0">
                    <a:moveTo>
                      <a:pt x="367" y="0"/>
                    </a:moveTo>
                    <a:cubicBezTo>
                      <a:pt x="339" y="0"/>
                      <a:pt x="311" y="4"/>
                      <a:pt x="282" y="12"/>
                    </a:cubicBezTo>
                    <a:cubicBezTo>
                      <a:pt x="119" y="57"/>
                      <a:pt x="1" y="220"/>
                      <a:pt x="46" y="389"/>
                    </a:cubicBezTo>
                    <a:cubicBezTo>
                      <a:pt x="84" y="526"/>
                      <a:pt x="225" y="632"/>
                      <a:pt x="366" y="632"/>
                    </a:cubicBezTo>
                    <a:cubicBezTo>
                      <a:pt x="393" y="632"/>
                      <a:pt x="419" y="628"/>
                      <a:pt x="445" y="620"/>
                    </a:cubicBezTo>
                    <a:cubicBezTo>
                      <a:pt x="609" y="575"/>
                      <a:pt x="704" y="389"/>
                      <a:pt x="654" y="220"/>
                    </a:cubicBezTo>
                    <a:cubicBezTo>
                      <a:pt x="616" y="85"/>
                      <a:pt x="499" y="0"/>
                      <a:pt x="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2878319" y="3896220"/>
                <a:ext cx="120308" cy="109107"/>
              </a:xfrm>
              <a:custGeom>
                <a:avLst/>
                <a:gdLst/>
                <a:ahLst/>
                <a:cxnLst/>
                <a:rect l="l" t="t" r="r" b="b"/>
                <a:pathLst>
                  <a:path w="1740" h="1578" extrusionOk="0">
                    <a:moveTo>
                      <a:pt x="866" y="0"/>
                    </a:moveTo>
                    <a:cubicBezTo>
                      <a:pt x="798" y="0"/>
                      <a:pt x="728" y="10"/>
                      <a:pt x="659" y="29"/>
                    </a:cubicBezTo>
                    <a:cubicBezTo>
                      <a:pt x="237" y="142"/>
                      <a:pt x="0" y="564"/>
                      <a:pt x="96" y="986"/>
                    </a:cubicBezTo>
                    <a:cubicBezTo>
                      <a:pt x="195" y="1339"/>
                      <a:pt x="521" y="1578"/>
                      <a:pt x="873" y="1578"/>
                    </a:cubicBezTo>
                    <a:cubicBezTo>
                      <a:pt x="942" y="1578"/>
                      <a:pt x="1012" y="1568"/>
                      <a:pt x="1081" y="1549"/>
                    </a:cubicBezTo>
                    <a:cubicBezTo>
                      <a:pt x="1503" y="1436"/>
                      <a:pt x="1740" y="1014"/>
                      <a:pt x="1621" y="592"/>
                    </a:cubicBezTo>
                    <a:cubicBezTo>
                      <a:pt x="1523" y="239"/>
                      <a:pt x="1212"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2797352" y="4039969"/>
                <a:ext cx="61537" cy="57181"/>
              </a:xfrm>
              <a:custGeom>
                <a:avLst/>
                <a:gdLst/>
                <a:ahLst/>
                <a:cxnLst/>
                <a:rect l="l" t="t" r="r" b="b"/>
                <a:pathLst>
                  <a:path w="890" h="827" extrusionOk="0">
                    <a:moveTo>
                      <a:pt x="425" y="1"/>
                    </a:moveTo>
                    <a:cubicBezTo>
                      <a:pt x="393" y="1"/>
                      <a:pt x="360" y="4"/>
                      <a:pt x="327" y="10"/>
                    </a:cubicBezTo>
                    <a:cubicBezTo>
                      <a:pt x="119" y="83"/>
                      <a:pt x="0" y="292"/>
                      <a:pt x="45" y="528"/>
                    </a:cubicBezTo>
                    <a:cubicBezTo>
                      <a:pt x="106" y="701"/>
                      <a:pt x="259" y="827"/>
                      <a:pt x="444" y="827"/>
                    </a:cubicBezTo>
                    <a:cubicBezTo>
                      <a:pt x="483" y="827"/>
                      <a:pt x="523" y="821"/>
                      <a:pt x="563" y="810"/>
                    </a:cubicBezTo>
                    <a:cubicBezTo>
                      <a:pt x="772" y="765"/>
                      <a:pt x="890" y="528"/>
                      <a:pt x="845" y="314"/>
                    </a:cubicBezTo>
                    <a:cubicBezTo>
                      <a:pt x="782" y="116"/>
                      <a:pt x="619"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93"/>
        <p:cNvGrpSpPr/>
        <p:nvPr/>
      </p:nvGrpSpPr>
      <p:grpSpPr>
        <a:xfrm>
          <a:off x="0" y="0"/>
          <a:ext cx="0" cy="0"/>
          <a:chOff x="0" y="0"/>
          <a:chExt cx="0" cy="0"/>
        </a:xfrm>
      </p:grpSpPr>
      <p:sp>
        <p:nvSpPr>
          <p:cNvPr id="594" name="Google Shape;59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5" name="Google Shape;595;p13"/>
          <p:cNvSpPr txBox="1">
            <a:spLocks noGrp="1"/>
          </p:cNvSpPr>
          <p:nvPr>
            <p:ph type="title" idx="2" hasCustomPrompt="1"/>
          </p:nvPr>
        </p:nvSpPr>
        <p:spPr>
          <a:xfrm>
            <a:off x="720002" y="1252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6" name="Google Shape;596;p13"/>
          <p:cNvSpPr txBox="1">
            <a:spLocks noGrp="1"/>
          </p:cNvSpPr>
          <p:nvPr>
            <p:ph type="title" idx="3" hasCustomPrompt="1"/>
          </p:nvPr>
        </p:nvSpPr>
        <p:spPr>
          <a:xfrm>
            <a:off x="3419252" y="12522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7" name="Google Shape;597;p13"/>
          <p:cNvSpPr txBox="1">
            <a:spLocks noGrp="1"/>
          </p:cNvSpPr>
          <p:nvPr>
            <p:ph type="title" idx="4" hasCustomPrompt="1"/>
          </p:nvPr>
        </p:nvSpPr>
        <p:spPr>
          <a:xfrm>
            <a:off x="720002" y="24775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8" name="Google Shape;598;p13"/>
          <p:cNvSpPr txBox="1">
            <a:spLocks noGrp="1"/>
          </p:cNvSpPr>
          <p:nvPr>
            <p:ph type="title" idx="5" hasCustomPrompt="1"/>
          </p:nvPr>
        </p:nvSpPr>
        <p:spPr>
          <a:xfrm>
            <a:off x="3419252" y="24775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9" name="Google Shape;599;p13"/>
          <p:cNvSpPr txBox="1">
            <a:spLocks noGrp="1"/>
          </p:cNvSpPr>
          <p:nvPr>
            <p:ph type="title" idx="6" hasCustomPrompt="1"/>
          </p:nvPr>
        </p:nvSpPr>
        <p:spPr>
          <a:xfrm>
            <a:off x="720002" y="37028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0" name="Google Shape;600;p13"/>
          <p:cNvSpPr txBox="1">
            <a:spLocks noGrp="1"/>
          </p:cNvSpPr>
          <p:nvPr>
            <p:ph type="title" idx="7" hasCustomPrompt="1"/>
          </p:nvPr>
        </p:nvSpPr>
        <p:spPr>
          <a:xfrm>
            <a:off x="3419252" y="37028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a:spLocks noGrp="1"/>
          </p:cNvSpPr>
          <p:nvPr>
            <p:ph type="subTitle" idx="1"/>
          </p:nvPr>
        </p:nvSpPr>
        <p:spPr>
          <a:xfrm>
            <a:off x="720000" y="1669757"/>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a:solidFill>
                  <a:schemeClr val="dk1"/>
                </a:solidFill>
                <a:latin typeface="Lalezar"/>
                <a:ea typeface="Lalezar"/>
                <a:cs typeface="Lalezar"/>
                <a:sym typeface="Laleza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02" name="Google Shape;602;p13"/>
          <p:cNvSpPr txBox="1">
            <a:spLocks noGrp="1"/>
          </p:cNvSpPr>
          <p:nvPr>
            <p:ph type="subTitle" idx="8"/>
          </p:nvPr>
        </p:nvSpPr>
        <p:spPr>
          <a:xfrm>
            <a:off x="720000" y="2895057"/>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a:solidFill>
                  <a:schemeClr val="dk1"/>
                </a:solidFill>
                <a:latin typeface="Lalezar"/>
                <a:ea typeface="Lalezar"/>
                <a:cs typeface="Lalezar"/>
                <a:sym typeface="Laleza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03" name="Google Shape;603;p13"/>
          <p:cNvSpPr txBox="1">
            <a:spLocks noGrp="1"/>
          </p:cNvSpPr>
          <p:nvPr>
            <p:ph type="subTitle" idx="9"/>
          </p:nvPr>
        </p:nvSpPr>
        <p:spPr>
          <a:xfrm>
            <a:off x="720000" y="4120357"/>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a:solidFill>
                  <a:schemeClr val="dk1"/>
                </a:solidFill>
                <a:latin typeface="Lalezar"/>
                <a:ea typeface="Lalezar"/>
                <a:cs typeface="Lalezar"/>
                <a:sym typeface="Laleza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04" name="Google Shape;604;p13"/>
          <p:cNvSpPr txBox="1">
            <a:spLocks noGrp="1"/>
          </p:cNvSpPr>
          <p:nvPr>
            <p:ph type="subTitle" idx="13"/>
          </p:nvPr>
        </p:nvSpPr>
        <p:spPr>
          <a:xfrm>
            <a:off x="3419250" y="1669807"/>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a:solidFill>
                  <a:schemeClr val="dk1"/>
                </a:solidFill>
                <a:latin typeface="Lalezar"/>
                <a:ea typeface="Lalezar"/>
                <a:cs typeface="Lalezar"/>
                <a:sym typeface="Laleza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05" name="Google Shape;605;p13"/>
          <p:cNvSpPr txBox="1">
            <a:spLocks noGrp="1"/>
          </p:cNvSpPr>
          <p:nvPr>
            <p:ph type="subTitle" idx="14"/>
          </p:nvPr>
        </p:nvSpPr>
        <p:spPr>
          <a:xfrm>
            <a:off x="3419250" y="2895107"/>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a:solidFill>
                  <a:schemeClr val="dk1"/>
                </a:solidFill>
                <a:latin typeface="Lalezar"/>
                <a:ea typeface="Lalezar"/>
                <a:cs typeface="Lalezar"/>
                <a:sym typeface="Laleza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06" name="Google Shape;606;p13"/>
          <p:cNvSpPr txBox="1">
            <a:spLocks noGrp="1"/>
          </p:cNvSpPr>
          <p:nvPr>
            <p:ph type="subTitle" idx="15"/>
          </p:nvPr>
        </p:nvSpPr>
        <p:spPr>
          <a:xfrm>
            <a:off x="3419250" y="4120407"/>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000">
                <a:solidFill>
                  <a:schemeClr val="dk1"/>
                </a:solidFill>
                <a:latin typeface="Lalezar"/>
                <a:ea typeface="Lalezar"/>
                <a:cs typeface="Lalezar"/>
                <a:sym typeface="Laleza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07" name="Google Shape;607;p13"/>
          <p:cNvSpPr/>
          <p:nvPr/>
        </p:nvSpPr>
        <p:spPr>
          <a:xfrm>
            <a:off x="100" y="4966175"/>
            <a:ext cx="9144000" cy="197400"/>
          </a:xfrm>
          <a:prstGeom prst="rect">
            <a:avLst/>
          </a:prstGeom>
          <a:solidFill>
            <a:srgbClr val="87A3A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13"/>
          <p:cNvGrpSpPr/>
          <p:nvPr/>
        </p:nvGrpSpPr>
        <p:grpSpPr>
          <a:xfrm rot="-6064843">
            <a:off x="6519887" y="559444"/>
            <a:ext cx="3208435" cy="1708548"/>
            <a:chOff x="-531723" y="-656384"/>
            <a:chExt cx="3208296" cy="1708474"/>
          </a:xfrm>
        </p:grpSpPr>
        <p:sp>
          <p:nvSpPr>
            <p:cNvPr id="609" name="Google Shape;609;p13"/>
            <p:cNvSpPr/>
            <p:nvPr/>
          </p:nvSpPr>
          <p:spPr>
            <a:xfrm rot="-2266458" flipH="1">
              <a:off x="-426360" y="285285"/>
              <a:ext cx="507520" cy="517650"/>
            </a:xfrm>
            <a:custGeom>
              <a:avLst/>
              <a:gdLst/>
              <a:ahLst/>
              <a:cxnLst/>
              <a:rect l="l" t="t" r="r" b="b"/>
              <a:pathLst>
                <a:path w="5912" h="6030" extrusionOk="0">
                  <a:moveTo>
                    <a:pt x="1735" y="1"/>
                  </a:moveTo>
                  <a:lnTo>
                    <a:pt x="1" y="5376"/>
                  </a:lnTo>
                  <a:lnTo>
                    <a:pt x="5883" y="6029"/>
                  </a:lnTo>
                  <a:lnTo>
                    <a:pt x="5911" y="5939"/>
                  </a:lnTo>
                  <a:lnTo>
                    <a:pt x="142" y="5281"/>
                  </a:lnTo>
                  <a:lnTo>
                    <a:pt x="1830" y="51"/>
                  </a:lnTo>
                  <a:lnTo>
                    <a:pt x="17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rot="-2266458" flipH="1">
              <a:off x="138260" y="107073"/>
              <a:ext cx="481337" cy="722907"/>
            </a:xfrm>
            <a:custGeom>
              <a:avLst/>
              <a:gdLst/>
              <a:ahLst/>
              <a:cxnLst/>
              <a:rect l="l" t="t" r="r" b="b"/>
              <a:pathLst>
                <a:path w="5607" h="8421" extrusionOk="0">
                  <a:moveTo>
                    <a:pt x="400" y="0"/>
                  </a:moveTo>
                  <a:lnTo>
                    <a:pt x="349" y="68"/>
                  </a:lnTo>
                  <a:lnTo>
                    <a:pt x="5466" y="3282"/>
                  </a:lnTo>
                  <a:lnTo>
                    <a:pt x="0" y="8348"/>
                  </a:lnTo>
                  <a:lnTo>
                    <a:pt x="68" y="8421"/>
                  </a:lnTo>
                  <a:lnTo>
                    <a:pt x="5607" y="3282"/>
                  </a:lnTo>
                  <a:lnTo>
                    <a:pt x="4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rot="-2266458" flipH="1">
              <a:off x="20299" y="424305"/>
              <a:ext cx="249382" cy="249897"/>
            </a:xfrm>
            <a:custGeom>
              <a:avLst/>
              <a:gdLst/>
              <a:ahLst/>
              <a:cxnLst/>
              <a:rect l="l" t="t" r="r" b="b"/>
              <a:pathLst>
                <a:path w="2905" h="2911" extrusionOk="0">
                  <a:moveTo>
                    <a:pt x="1452" y="0"/>
                  </a:moveTo>
                  <a:cubicBezTo>
                    <a:pt x="653" y="0"/>
                    <a:pt x="0" y="659"/>
                    <a:pt x="0" y="1453"/>
                  </a:cubicBezTo>
                  <a:cubicBezTo>
                    <a:pt x="0" y="2252"/>
                    <a:pt x="653" y="2911"/>
                    <a:pt x="1452" y="2911"/>
                  </a:cubicBezTo>
                  <a:cubicBezTo>
                    <a:pt x="2252" y="2911"/>
                    <a:pt x="2905" y="2252"/>
                    <a:pt x="2905" y="1453"/>
                  </a:cubicBezTo>
                  <a:cubicBezTo>
                    <a:pt x="2905" y="659"/>
                    <a:pt x="2252" y="0"/>
                    <a:pt x="1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rot="-2266458" flipH="1">
              <a:off x="-330432" y="199638"/>
              <a:ext cx="159072" cy="161047"/>
            </a:xfrm>
            <a:custGeom>
              <a:avLst/>
              <a:gdLst/>
              <a:ahLst/>
              <a:cxnLst/>
              <a:rect l="l" t="t" r="r" b="b"/>
              <a:pathLst>
                <a:path w="1853" h="1876" extrusionOk="0">
                  <a:moveTo>
                    <a:pt x="913" y="1"/>
                  </a:moveTo>
                  <a:cubicBezTo>
                    <a:pt x="423" y="1"/>
                    <a:pt x="1" y="423"/>
                    <a:pt x="1" y="941"/>
                  </a:cubicBezTo>
                  <a:cubicBezTo>
                    <a:pt x="1" y="1453"/>
                    <a:pt x="423" y="1875"/>
                    <a:pt x="913" y="1875"/>
                  </a:cubicBezTo>
                  <a:cubicBezTo>
                    <a:pt x="1430" y="1875"/>
                    <a:pt x="1853" y="1453"/>
                    <a:pt x="1853" y="941"/>
                  </a:cubicBezTo>
                  <a:cubicBezTo>
                    <a:pt x="1853" y="423"/>
                    <a:pt x="1430" y="1"/>
                    <a:pt x="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rot="-2266458" flipH="1">
              <a:off x="672774" y="492247"/>
              <a:ext cx="227148" cy="227749"/>
            </a:xfrm>
            <a:custGeom>
              <a:avLst/>
              <a:gdLst/>
              <a:ahLst/>
              <a:cxnLst/>
              <a:rect l="l" t="t" r="r" b="b"/>
              <a:pathLst>
                <a:path w="2646" h="2653" extrusionOk="0">
                  <a:moveTo>
                    <a:pt x="1334" y="1"/>
                  </a:moveTo>
                  <a:cubicBezTo>
                    <a:pt x="608" y="1"/>
                    <a:pt x="0" y="586"/>
                    <a:pt x="0" y="1312"/>
                  </a:cubicBezTo>
                  <a:cubicBezTo>
                    <a:pt x="0" y="2044"/>
                    <a:pt x="608" y="2652"/>
                    <a:pt x="1334" y="2652"/>
                  </a:cubicBezTo>
                  <a:cubicBezTo>
                    <a:pt x="2060" y="2652"/>
                    <a:pt x="2646" y="2044"/>
                    <a:pt x="2646" y="1312"/>
                  </a:cubicBezTo>
                  <a:cubicBezTo>
                    <a:pt x="2646" y="586"/>
                    <a:pt x="2060" y="1"/>
                    <a:pt x="1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rot="-2266458" flipH="1">
              <a:off x="-323600" y="791463"/>
              <a:ext cx="215129" cy="217533"/>
            </a:xfrm>
            <a:custGeom>
              <a:avLst/>
              <a:gdLst/>
              <a:ahLst/>
              <a:cxnLst/>
              <a:rect l="l" t="t" r="r" b="b"/>
              <a:pathLst>
                <a:path w="2506" h="2534" extrusionOk="0">
                  <a:moveTo>
                    <a:pt x="1239" y="1"/>
                  </a:moveTo>
                  <a:cubicBezTo>
                    <a:pt x="564" y="1"/>
                    <a:pt x="1" y="564"/>
                    <a:pt x="1" y="1267"/>
                  </a:cubicBezTo>
                  <a:cubicBezTo>
                    <a:pt x="1" y="1971"/>
                    <a:pt x="564" y="2534"/>
                    <a:pt x="1239" y="2534"/>
                  </a:cubicBezTo>
                  <a:cubicBezTo>
                    <a:pt x="1943" y="2534"/>
                    <a:pt x="2506" y="1971"/>
                    <a:pt x="2506" y="1267"/>
                  </a:cubicBezTo>
                  <a:cubicBezTo>
                    <a:pt x="2506" y="564"/>
                    <a:pt x="1943" y="1"/>
                    <a:pt x="1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rot="-2266458" flipH="1">
              <a:off x="233638" y="-34097"/>
              <a:ext cx="181306" cy="183281"/>
            </a:xfrm>
            <a:custGeom>
              <a:avLst/>
              <a:gdLst/>
              <a:ahLst/>
              <a:cxnLst/>
              <a:rect l="l" t="t" r="r" b="b"/>
              <a:pathLst>
                <a:path w="2112" h="2135" extrusionOk="0">
                  <a:moveTo>
                    <a:pt x="1054" y="1"/>
                  </a:moveTo>
                  <a:cubicBezTo>
                    <a:pt x="468" y="1"/>
                    <a:pt x="1" y="491"/>
                    <a:pt x="1" y="1076"/>
                  </a:cubicBezTo>
                  <a:cubicBezTo>
                    <a:pt x="1" y="1639"/>
                    <a:pt x="468" y="2134"/>
                    <a:pt x="1054" y="2134"/>
                  </a:cubicBezTo>
                  <a:cubicBezTo>
                    <a:pt x="1645" y="2134"/>
                    <a:pt x="2112" y="1639"/>
                    <a:pt x="2112" y="1076"/>
                  </a:cubicBezTo>
                  <a:cubicBezTo>
                    <a:pt x="2112" y="491"/>
                    <a:pt x="1645" y="1"/>
                    <a:pt x="1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rot="2698230" flipH="1">
              <a:off x="2221597" y="-557371"/>
              <a:ext cx="171095" cy="775208"/>
            </a:xfrm>
            <a:custGeom>
              <a:avLst/>
              <a:gdLst/>
              <a:ahLst/>
              <a:cxnLst/>
              <a:rect l="l" t="t" r="r" b="b"/>
              <a:pathLst>
                <a:path w="1993" h="9030" extrusionOk="0">
                  <a:moveTo>
                    <a:pt x="1925" y="0"/>
                  </a:moveTo>
                  <a:lnTo>
                    <a:pt x="0" y="4807"/>
                  </a:lnTo>
                  <a:lnTo>
                    <a:pt x="777" y="9029"/>
                  </a:lnTo>
                  <a:lnTo>
                    <a:pt x="867" y="9007"/>
                  </a:lnTo>
                  <a:lnTo>
                    <a:pt x="96" y="4830"/>
                  </a:lnTo>
                  <a:lnTo>
                    <a:pt x="1993" y="23"/>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rot="2698230" flipH="1">
              <a:off x="2215555" y="-26760"/>
              <a:ext cx="304074" cy="241748"/>
            </a:xfrm>
            <a:custGeom>
              <a:avLst/>
              <a:gdLst/>
              <a:ahLst/>
              <a:cxnLst/>
              <a:rect l="l" t="t" r="r" b="b"/>
              <a:pathLst>
                <a:path w="3542" h="2816" extrusionOk="0">
                  <a:moveTo>
                    <a:pt x="3468" y="1"/>
                  </a:moveTo>
                  <a:lnTo>
                    <a:pt x="0" y="2748"/>
                  </a:lnTo>
                  <a:lnTo>
                    <a:pt x="45" y="2815"/>
                  </a:lnTo>
                  <a:lnTo>
                    <a:pt x="3541" y="74"/>
                  </a:lnTo>
                  <a:lnTo>
                    <a:pt x="3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rot="2698230" flipH="1">
              <a:off x="2287937" y="193111"/>
              <a:ext cx="205520" cy="181139"/>
            </a:xfrm>
            <a:custGeom>
              <a:avLst/>
              <a:gdLst/>
              <a:ahLst/>
              <a:cxnLst/>
              <a:rect l="l" t="t" r="r" b="b"/>
              <a:pathLst>
                <a:path w="2394" h="2110" extrusionOk="0">
                  <a:moveTo>
                    <a:pt x="1196" y="1"/>
                  </a:moveTo>
                  <a:cubicBezTo>
                    <a:pt x="881" y="1"/>
                    <a:pt x="570" y="139"/>
                    <a:pt x="356" y="409"/>
                  </a:cubicBezTo>
                  <a:cubicBezTo>
                    <a:pt x="1" y="854"/>
                    <a:pt x="97" y="1535"/>
                    <a:pt x="541" y="1890"/>
                  </a:cubicBezTo>
                  <a:cubicBezTo>
                    <a:pt x="738" y="2037"/>
                    <a:pt x="969" y="2110"/>
                    <a:pt x="1198" y="2110"/>
                  </a:cubicBezTo>
                  <a:cubicBezTo>
                    <a:pt x="1514" y="2110"/>
                    <a:pt x="1826" y="1972"/>
                    <a:pt x="2044" y="1698"/>
                  </a:cubicBezTo>
                  <a:cubicBezTo>
                    <a:pt x="2393" y="1254"/>
                    <a:pt x="2303" y="572"/>
                    <a:pt x="1853" y="223"/>
                  </a:cubicBezTo>
                  <a:cubicBezTo>
                    <a:pt x="1656" y="74"/>
                    <a:pt x="1425"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rot="2698230" flipH="1">
              <a:off x="2405810" y="-604458"/>
              <a:ext cx="232047" cy="205606"/>
            </a:xfrm>
            <a:custGeom>
              <a:avLst/>
              <a:gdLst/>
              <a:ahLst/>
              <a:cxnLst/>
              <a:rect l="l" t="t" r="r" b="b"/>
              <a:pathLst>
                <a:path w="2703" h="2395" extrusionOk="0">
                  <a:moveTo>
                    <a:pt x="1365" y="1"/>
                  </a:moveTo>
                  <a:cubicBezTo>
                    <a:pt x="1009" y="1"/>
                    <a:pt x="655" y="157"/>
                    <a:pt x="422" y="459"/>
                  </a:cubicBezTo>
                  <a:cubicBezTo>
                    <a:pt x="0" y="977"/>
                    <a:pt x="96" y="1726"/>
                    <a:pt x="614" y="2148"/>
                  </a:cubicBezTo>
                  <a:cubicBezTo>
                    <a:pt x="827" y="2314"/>
                    <a:pt x="1082" y="2395"/>
                    <a:pt x="1338" y="2395"/>
                  </a:cubicBezTo>
                  <a:cubicBezTo>
                    <a:pt x="1696" y="2395"/>
                    <a:pt x="2056" y="2236"/>
                    <a:pt x="2302" y="1934"/>
                  </a:cubicBezTo>
                  <a:cubicBezTo>
                    <a:pt x="2702" y="1422"/>
                    <a:pt x="2606" y="667"/>
                    <a:pt x="2089" y="245"/>
                  </a:cubicBezTo>
                  <a:cubicBezTo>
                    <a:pt x="1875" y="81"/>
                    <a:pt x="1619"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rot="2698230" flipH="1">
              <a:off x="1955614" y="35558"/>
              <a:ext cx="179422" cy="159334"/>
            </a:xfrm>
            <a:custGeom>
              <a:avLst/>
              <a:gdLst/>
              <a:ahLst/>
              <a:cxnLst/>
              <a:rect l="l" t="t" r="r" b="b"/>
              <a:pathLst>
                <a:path w="2090" h="1856" extrusionOk="0">
                  <a:moveTo>
                    <a:pt x="1055" y="0"/>
                  </a:moveTo>
                  <a:cubicBezTo>
                    <a:pt x="778" y="0"/>
                    <a:pt x="500" y="120"/>
                    <a:pt x="310" y="353"/>
                  </a:cubicBezTo>
                  <a:cubicBezTo>
                    <a:pt x="1" y="775"/>
                    <a:pt x="74" y="1338"/>
                    <a:pt x="474" y="1664"/>
                  </a:cubicBezTo>
                  <a:cubicBezTo>
                    <a:pt x="650" y="1793"/>
                    <a:pt x="851" y="1856"/>
                    <a:pt x="1048" y="1856"/>
                  </a:cubicBezTo>
                  <a:cubicBezTo>
                    <a:pt x="1324" y="1856"/>
                    <a:pt x="1595" y="1734"/>
                    <a:pt x="1785" y="1501"/>
                  </a:cubicBezTo>
                  <a:cubicBezTo>
                    <a:pt x="2089" y="1101"/>
                    <a:pt x="2022" y="516"/>
                    <a:pt x="1622" y="189"/>
                  </a:cubicBezTo>
                  <a:cubicBezTo>
                    <a:pt x="1455" y="62"/>
                    <a:pt x="1255" y="0"/>
                    <a:pt x="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rot="2698230" flipH="1">
              <a:off x="2229601" y="-196797"/>
              <a:ext cx="231532" cy="205177"/>
            </a:xfrm>
            <a:custGeom>
              <a:avLst/>
              <a:gdLst/>
              <a:ahLst/>
              <a:cxnLst/>
              <a:rect l="l" t="t" r="r" b="b"/>
              <a:pathLst>
                <a:path w="2697" h="2390" extrusionOk="0">
                  <a:moveTo>
                    <a:pt x="1333" y="0"/>
                  </a:moveTo>
                  <a:cubicBezTo>
                    <a:pt x="983" y="0"/>
                    <a:pt x="642" y="157"/>
                    <a:pt x="400" y="453"/>
                  </a:cubicBezTo>
                  <a:cubicBezTo>
                    <a:pt x="0" y="971"/>
                    <a:pt x="96" y="1720"/>
                    <a:pt x="608" y="2142"/>
                  </a:cubicBezTo>
                  <a:cubicBezTo>
                    <a:pt x="824" y="2309"/>
                    <a:pt x="1081" y="2389"/>
                    <a:pt x="1335" y="2389"/>
                  </a:cubicBezTo>
                  <a:cubicBezTo>
                    <a:pt x="1690" y="2389"/>
                    <a:pt x="2041" y="2232"/>
                    <a:pt x="2274" y="1934"/>
                  </a:cubicBezTo>
                  <a:cubicBezTo>
                    <a:pt x="2697" y="1416"/>
                    <a:pt x="2601" y="667"/>
                    <a:pt x="2089" y="267"/>
                  </a:cubicBezTo>
                  <a:cubicBezTo>
                    <a:pt x="1858" y="87"/>
                    <a:pt x="1593" y="0"/>
                    <a:pt x="1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3"/>
          <p:cNvGrpSpPr/>
          <p:nvPr/>
        </p:nvGrpSpPr>
        <p:grpSpPr>
          <a:xfrm rot="-6418682">
            <a:off x="7894821" y="238499"/>
            <a:ext cx="1830206" cy="857174"/>
            <a:chOff x="7234438" y="4016025"/>
            <a:chExt cx="1830238" cy="857189"/>
          </a:xfrm>
        </p:grpSpPr>
        <p:sp>
          <p:nvSpPr>
            <p:cNvPr id="623" name="Google Shape;623;p13"/>
            <p:cNvSpPr/>
            <p:nvPr/>
          </p:nvSpPr>
          <p:spPr>
            <a:xfrm rot="10800000">
              <a:off x="8672936" y="4137905"/>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rot="10800000">
              <a:off x="8235853" y="4226286"/>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rot="10800000">
              <a:off x="8634202" y="4544480"/>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rot="10800000">
              <a:off x="8160399" y="4150843"/>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rot="10800000">
              <a:off x="8614557" y="4077512"/>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rot="10800000">
              <a:off x="8907540" y="4241244"/>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rot="5400000">
              <a:off x="7799596" y="41787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rot="5400000">
              <a:off x="7129006" y="43069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rot="5400000">
              <a:off x="8335312" y="46995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rot="5400000">
              <a:off x="7476724" y="46545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rot="5400000">
              <a:off x="7488609" y="40159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rot="5400000">
              <a:off x="7884543" y="43391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rot="5400000">
              <a:off x="7234431" y="43802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46"/>
        <p:cNvGrpSpPr/>
        <p:nvPr/>
      </p:nvGrpSpPr>
      <p:grpSpPr>
        <a:xfrm>
          <a:off x="0" y="0"/>
          <a:ext cx="0" cy="0"/>
          <a:chOff x="0" y="0"/>
          <a:chExt cx="0" cy="0"/>
        </a:xfrm>
      </p:grpSpPr>
      <p:sp>
        <p:nvSpPr>
          <p:cNvPr id="747" name="Google Shape;747;p16"/>
          <p:cNvSpPr txBox="1">
            <a:spLocks noGrp="1"/>
          </p:cNvSpPr>
          <p:nvPr>
            <p:ph type="subTitle" idx="1"/>
          </p:nvPr>
        </p:nvSpPr>
        <p:spPr>
          <a:xfrm flipH="1">
            <a:off x="705699" y="1561572"/>
            <a:ext cx="2329800" cy="117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748" name="Google Shape;748;p16"/>
          <p:cNvSpPr txBox="1">
            <a:spLocks noGrp="1"/>
          </p:cNvSpPr>
          <p:nvPr>
            <p:ph type="title"/>
          </p:nvPr>
        </p:nvSpPr>
        <p:spPr>
          <a:xfrm flipH="1">
            <a:off x="705699" y="445025"/>
            <a:ext cx="2329800" cy="1102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9" name="Google Shape;749;p16"/>
          <p:cNvSpPr/>
          <p:nvPr/>
        </p:nvSpPr>
        <p:spPr>
          <a:xfrm>
            <a:off x="100" y="4966175"/>
            <a:ext cx="9144000" cy="197400"/>
          </a:xfrm>
          <a:prstGeom prst="rect">
            <a:avLst/>
          </a:prstGeom>
          <a:solidFill>
            <a:srgbClr val="87A3A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16"/>
          <p:cNvGrpSpPr/>
          <p:nvPr/>
        </p:nvGrpSpPr>
        <p:grpSpPr>
          <a:xfrm rot="5400000" flipH="1">
            <a:off x="7443077" y="-543505"/>
            <a:ext cx="1477854" cy="2271790"/>
            <a:chOff x="8025482" y="-599578"/>
            <a:chExt cx="1477854" cy="2271790"/>
          </a:xfrm>
        </p:grpSpPr>
        <p:sp>
          <p:nvSpPr>
            <p:cNvPr id="751" name="Google Shape;751;p16"/>
            <p:cNvSpPr/>
            <p:nvPr/>
          </p:nvSpPr>
          <p:spPr>
            <a:xfrm rot="-3947887" flipH="1">
              <a:off x="8774877" y="938201"/>
              <a:ext cx="388621" cy="620489"/>
            </a:xfrm>
            <a:custGeom>
              <a:avLst/>
              <a:gdLst/>
              <a:ahLst/>
              <a:cxnLst/>
              <a:rect l="l" t="t" r="r" b="b"/>
              <a:pathLst>
                <a:path w="4527" h="7228" extrusionOk="0">
                  <a:moveTo>
                    <a:pt x="4245" y="0"/>
                  </a:moveTo>
                  <a:lnTo>
                    <a:pt x="4431" y="6947"/>
                  </a:lnTo>
                  <a:lnTo>
                    <a:pt x="91" y="963"/>
                  </a:lnTo>
                  <a:lnTo>
                    <a:pt x="1" y="1036"/>
                  </a:lnTo>
                  <a:lnTo>
                    <a:pt x="4527" y="7228"/>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rot="-3947887" flipH="1">
              <a:off x="8959536" y="1225821"/>
              <a:ext cx="574133" cy="82755"/>
            </a:xfrm>
            <a:custGeom>
              <a:avLst/>
              <a:gdLst/>
              <a:ahLst/>
              <a:cxnLst/>
              <a:rect l="l" t="t" r="r" b="b"/>
              <a:pathLst>
                <a:path w="6688" h="964" extrusionOk="0">
                  <a:moveTo>
                    <a:pt x="0" y="1"/>
                  </a:moveTo>
                  <a:lnTo>
                    <a:pt x="0" y="96"/>
                  </a:lnTo>
                  <a:lnTo>
                    <a:pt x="6688" y="963"/>
                  </a:lnTo>
                  <a:lnTo>
                    <a:pt x="6688" y="8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rot="-3947887" flipH="1">
              <a:off x="9066407" y="1447658"/>
              <a:ext cx="193409" cy="193409"/>
            </a:xfrm>
            <a:custGeom>
              <a:avLst/>
              <a:gdLst/>
              <a:ahLst/>
              <a:cxnLst/>
              <a:rect l="l" t="t" r="r" b="b"/>
              <a:pathLst>
                <a:path w="2253" h="2253" extrusionOk="0">
                  <a:moveTo>
                    <a:pt x="1127" y="0"/>
                  </a:moveTo>
                  <a:cubicBezTo>
                    <a:pt x="513" y="0"/>
                    <a:pt x="1" y="513"/>
                    <a:pt x="1" y="1126"/>
                  </a:cubicBezTo>
                  <a:cubicBezTo>
                    <a:pt x="1" y="1757"/>
                    <a:pt x="513" y="2252"/>
                    <a:pt x="1127" y="2252"/>
                  </a:cubicBezTo>
                  <a:cubicBezTo>
                    <a:pt x="1757" y="2252"/>
                    <a:pt x="2252" y="1757"/>
                    <a:pt x="2252" y="1126"/>
                  </a:cubicBezTo>
                  <a:cubicBezTo>
                    <a:pt x="2252" y="513"/>
                    <a:pt x="1757" y="0"/>
                    <a:pt x="11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rot="-3947887" flipH="1">
              <a:off x="8802337" y="943358"/>
              <a:ext cx="80351" cy="78892"/>
            </a:xfrm>
            <a:custGeom>
              <a:avLst/>
              <a:gdLst/>
              <a:ahLst/>
              <a:cxnLst/>
              <a:rect l="l" t="t" r="r" b="b"/>
              <a:pathLst>
                <a:path w="936" h="919" extrusionOk="0">
                  <a:moveTo>
                    <a:pt x="468" y="1"/>
                  </a:moveTo>
                  <a:cubicBezTo>
                    <a:pt x="209" y="1"/>
                    <a:pt x="1" y="187"/>
                    <a:pt x="1" y="445"/>
                  </a:cubicBezTo>
                  <a:cubicBezTo>
                    <a:pt x="1" y="704"/>
                    <a:pt x="209" y="918"/>
                    <a:pt x="468" y="918"/>
                  </a:cubicBezTo>
                  <a:cubicBezTo>
                    <a:pt x="727" y="918"/>
                    <a:pt x="935" y="704"/>
                    <a:pt x="935" y="445"/>
                  </a:cubicBezTo>
                  <a:cubicBezTo>
                    <a:pt x="935" y="187"/>
                    <a:pt x="727"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rot="-3947887" flipH="1">
              <a:off x="9199342" y="859320"/>
              <a:ext cx="262000" cy="261570"/>
            </a:xfrm>
            <a:custGeom>
              <a:avLst/>
              <a:gdLst/>
              <a:ahLst/>
              <a:cxnLst/>
              <a:rect l="l" t="t" r="r" b="b"/>
              <a:pathLst>
                <a:path w="3052" h="3047" extrusionOk="0">
                  <a:moveTo>
                    <a:pt x="1526" y="1"/>
                  </a:moveTo>
                  <a:cubicBezTo>
                    <a:pt x="682" y="1"/>
                    <a:pt x="1" y="676"/>
                    <a:pt x="1" y="1521"/>
                  </a:cubicBezTo>
                  <a:cubicBezTo>
                    <a:pt x="1" y="2365"/>
                    <a:pt x="682" y="3046"/>
                    <a:pt x="1526" y="3046"/>
                  </a:cubicBezTo>
                  <a:cubicBezTo>
                    <a:pt x="2371" y="3046"/>
                    <a:pt x="3052" y="2365"/>
                    <a:pt x="3052" y="1521"/>
                  </a:cubicBezTo>
                  <a:cubicBezTo>
                    <a:pt x="3052" y="676"/>
                    <a:pt x="2371" y="1"/>
                    <a:pt x="1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rot="-3947887" flipH="1">
              <a:off x="8558706" y="1223965"/>
              <a:ext cx="112629" cy="112629"/>
            </a:xfrm>
            <a:custGeom>
              <a:avLst/>
              <a:gdLst/>
              <a:ahLst/>
              <a:cxnLst/>
              <a:rect l="l" t="t" r="r" b="b"/>
              <a:pathLst>
                <a:path w="1312" h="1312" extrusionOk="0">
                  <a:moveTo>
                    <a:pt x="653" y="0"/>
                  </a:moveTo>
                  <a:cubicBezTo>
                    <a:pt x="282" y="0"/>
                    <a:pt x="0" y="282"/>
                    <a:pt x="0" y="653"/>
                  </a:cubicBezTo>
                  <a:cubicBezTo>
                    <a:pt x="0" y="1031"/>
                    <a:pt x="282" y="1312"/>
                    <a:pt x="653" y="1312"/>
                  </a:cubicBezTo>
                  <a:cubicBezTo>
                    <a:pt x="1008" y="1312"/>
                    <a:pt x="1312" y="1031"/>
                    <a:pt x="1312" y="653"/>
                  </a:cubicBezTo>
                  <a:cubicBezTo>
                    <a:pt x="1312" y="282"/>
                    <a:pt x="1008"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flipH="1">
              <a:off x="9120537" y="-275917"/>
              <a:ext cx="300200" cy="938458"/>
            </a:xfrm>
            <a:custGeom>
              <a:avLst/>
              <a:gdLst/>
              <a:ahLst/>
              <a:cxnLst/>
              <a:rect l="l" t="t" r="r" b="b"/>
              <a:pathLst>
                <a:path w="3497" h="10932" extrusionOk="0">
                  <a:moveTo>
                    <a:pt x="91" y="0"/>
                  </a:moveTo>
                  <a:lnTo>
                    <a:pt x="1" y="23"/>
                  </a:lnTo>
                  <a:lnTo>
                    <a:pt x="2320" y="6429"/>
                  </a:lnTo>
                  <a:lnTo>
                    <a:pt x="3401" y="10932"/>
                  </a:lnTo>
                  <a:lnTo>
                    <a:pt x="3496" y="10904"/>
                  </a:lnTo>
                  <a:lnTo>
                    <a:pt x="2416" y="6400"/>
                  </a:ln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flipH="1">
              <a:off x="9116673" y="184391"/>
              <a:ext cx="201564" cy="181991"/>
            </a:xfrm>
            <a:custGeom>
              <a:avLst/>
              <a:gdLst/>
              <a:ahLst/>
              <a:cxnLst/>
              <a:rect l="l" t="t" r="r" b="b"/>
              <a:pathLst>
                <a:path w="2348" h="2120" extrusionOk="0">
                  <a:moveTo>
                    <a:pt x="1190" y="0"/>
                  </a:moveTo>
                  <a:cubicBezTo>
                    <a:pt x="1107" y="0"/>
                    <a:pt x="1023" y="10"/>
                    <a:pt x="940" y="31"/>
                  </a:cubicBezTo>
                  <a:cubicBezTo>
                    <a:pt x="377" y="149"/>
                    <a:pt x="0" y="712"/>
                    <a:pt x="141" y="1297"/>
                  </a:cubicBezTo>
                  <a:cubicBezTo>
                    <a:pt x="244" y="1787"/>
                    <a:pt x="700" y="2119"/>
                    <a:pt x="1188" y="2119"/>
                  </a:cubicBezTo>
                  <a:cubicBezTo>
                    <a:pt x="1261" y="2119"/>
                    <a:pt x="1334" y="2112"/>
                    <a:pt x="1407" y="2097"/>
                  </a:cubicBezTo>
                  <a:cubicBezTo>
                    <a:pt x="1970" y="1956"/>
                    <a:pt x="2347" y="1393"/>
                    <a:pt x="2207" y="830"/>
                  </a:cubicBezTo>
                  <a:cubicBezTo>
                    <a:pt x="2106" y="331"/>
                    <a:pt x="1666" y="0"/>
                    <a:pt x="1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flipH="1">
              <a:off x="9062588" y="604696"/>
              <a:ext cx="124733" cy="113830"/>
            </a:xfrm>
            <a:custGeom>
              <a:avLst/>
              <a:gdLst/>
              <a:ahLst/>
              <a:cxnLst/>
              <a:rect l="l" t="t" r="r" b="b"/>
              <a:pathLst>
                <a:path w="1453" h="1326" extrusionOk="0">
                  <a:moveTo>
                    <a:pt x="725" y="1"/>
                  </a:moveTo>
                  <a:cubicBezTo>
                    <a:pt x="679" y="1"/>
                    <a:pt x="632" y="6"/>
                    <a:pt x="586" y="15"/>
                  </a:cubicBezTo>
                  <a:cubicBezTo>
                    <a:pt x="237" y="111"/>
                    <a:pt x="1" y="460"/>
                    <a:pt x="96" y="814"/>
                  </a:cubicBezTo>
                  <a:cubicBezTo>
                    <a:pt x="154" y="1111"/>
                    <a:pt x="417" y="1326"/>
                    <a:pt x="709" y="1326"/>
                  </a:cubicBezTo>
                  <a:cubicBezTo>
                    <a:pt x="761" y="1326"/>
                    <a:pt x="814" y="1319"/>
                    <a:pt x="867" y="1304"/>
                  </a:cubicBezTo>
                  <a:cubicBezTo>
                    <a:pt x="1222" y="1237"/>
                    <a:pt x="1453" y="882"/>
                    <a:pt x="1385" y="533"/>
                  </a:cubicBezTo>
                  <a:cubicBezTo>
                    <a:pt x="1302" y="205"/>
                    <a:pt x="1028" y="1"/>
                    <a:pt x="7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flipH="1">
              <a:off x="9330258" y="-354381"/>
              <a:ext cx="173064" cy="158985"/>
            </a:xfrm>
            <a:custGeom>
              <a:avLst/>
              <a:gdLst/>
              <a:ahLst/>
              <a:cxnLst/>
              <a:rect l="l" t="t" r="r" b="b"/>
              <a:pathLst>
                <a:path w="2016" h="1852" extrusionOk="0">
                  <a:moveTo>
                    <a:pt x="1011" y="1"/>
                  </a:moveTo>
                  <a:cubicBezTo>
                    <a:pt x="941" y="1"/>
                    <a:pt x="871" y="8"/>
                    <a:pt x="799" y="25"/>
                  </a:cubicBezTo>
                  <a:cubicBezTo>
                    <a:pt x="304" y="137"/>
                    <a:pt x="0" y="633"/>
                    <a:pt x="118" y="1123"/>
                  </a:cubicBezTo>
                  <a:cubicBezTo>
                    <a:pt x="195" y="1565"/>
                    <a:pt x="585" y="1852"/>
                    <a:pt x="1006" y="1852"/>
                  </a:cubicBezTo>
                  <a:cubicBezTo>
                    <a:pt x="1077" y="1852"/>
                    <a:pt x="1150" y="1843"/>
                    <a:pt x="1222" y="1826"/>
                  </a:cubicBezTo>
                  <a:cubicBezTo>
                    <a:pt x="1711" y="1736"/>
                    <a:pt x="2015" y="1218"/>
                    <a:pt x="1925" y="729"/>
                  </a:cubicBezTo>
                  <a:cubicBezTo>
                    <a:pt x="1823" y="302"/>
                    <a:pt x="1442"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rot="-1525532" flipH="1">
              <a:off x="8329471" y="-530926"/>
              <a:ext cx="171094" cy="775201"/>
            </a:xfrm>
            <a:custGeom>
              <a:avLst/>
              <a:gdLst/>
              <a:ahLst/>
              <a:cxnLst/>
              <a:rect l="l" t="t" r="r" b="b"/>
              <a:pathLst>
                <a:path w="1993" h="9030" extrusionOk="0">
                  <a:moveTo>
                    <a:pt x="1925" y="0"/>
                  </a:moveTo>
                  <a:lnTo>
                    <a:pt x="0" y="4807"/>
                  </a:lnTo>
                  <a:lnTo>
                    <a:pt x="777" y="9029"/>
                  </a:lnTo>
                  <a:lnTo>
                    <a:pt x="867" y="9007"/>
                  </a:lnTo>
                  <a:lnTo>
                    <a:pt x="96" y="4830"/>
                  </a:lnTo>
                  <a:lnTo>
                    <a:pt x="1993" y="23"/>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rot="-1525532" flipH="1">
              <a:off x="8531840" y="-232608"/>
              <a:ext cx="304071" cy="241746"/>
            </a:xfrm>
            <a:custGeom>
              <a:avLst/>
              <a:gdLst/>
              <a:ahLst/>
              <a:cxnLst/>
              <a:rect l="l" t="t" r="r" b="b"/>
              <a:pathLst>
                <a:path w="3542" h="2816" extrusionOk="0">
                  <a:moveTo>
                    <a:pt x="3468" y="1"/>
                  </a:moveTo>
                  <a:lnTo>
                    <a:pt x="0" y="2748"/>
                  </a:lnTo>
                  <a:lnTo>
                    <a:pt x="45" y="2815"/>
                  </a:lnTo>
                  <a:lnTo>
                    <a:pt x="3541" y="74"/>
                  </a:lnTo>
                  <a:lnTo>
                    <a:pt x="3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rot="-1525532" flipH="1">
              <a:off x="8767443" y="-160469"/>
              <a:ext cx="205519" cy="181138"/>
            </a:xfrm>
            <a:custGeom>
              <a:avLst/>
              <a:gdLst/>
              <a:ahLst/>
              <a:cxnLst/>
              <a:rect l="l" t="t" r="r" b="b"/>
              <a:pathLst>
                <a:path w="2394" h="2110" extrusionOk="0">
                  <a:moveTo>
                    <a:pt x="1196" y="1"/>
                  </a:moveTo>
                  <a:cubicBezTo>
                    <a:pt x="881" y="1"/>
                    <a:pt x="570" y="139"/>
                    <a:pt x="356" y="409"/>
                  </a:cubicBezTo>
                  <a:cubicBezTo>
                    <a:pt x="1" y="854"/>
                    <a:pt x="97" y="1535"/>
                    <a:pt x="541" y="1890"/>
                  </a:cubicBezTo>
                  <a:cubicBezTo>
                    <a:pt x="738" y="2037"/>
                    <a:pt x="969" y="2110"/>
                    <a:pt x="1198" y="2110"/>
                  </a:cubicBezTo>
                  <a:cubicBezTo>
                    <a:pt x="1514" y="2110"/>
                    <a:pt x="1826" y="1972"/>
                    <a:pt x="2044" y="1698"/>
                  </a:cubicBezTo>
                  <a:cubicBezTo>
                    <a:pt x="2393" y="1254"/>
                    <a:pt x="2303" y="572"/>
                    <a:pt x="1853" y="223"/>
                  </a:cubicBezTo>
                  <a:cubicBezTo>
                    <a:pt x="1656" y="74"/>
                    <a:pt x="1425"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rot="-1525532" flipH="1">
              <a:off x="8058381" y="-559722"/>
              <a:ext cx="232045" cy="205604"/>
            </a:xfrm>
            <a:custGeom>
              <a:avLst/>
              <a:gdLst/>
              <a:ahLst/>
              <a:cxnLst/>
              <a:rect l="l" t="t" r="r" b="b"/>
              <a:pathLst>
                <a:path w="2703" h="2395" extrusionOk="0">
                  <a:moveTo>
                    <a:pt x="1365" y="1"/>
                  </a:moveTo>
                  <a:cubicBezTo>
                    <a:pt x="1009" y="1"/>
                    <a:pt x="655" y="157"/>
                    <a:pt x="422" y="459"/>
                  </a:cubicBezTo>
                  <a:cubicBezTo>
                    <a:pt x="0" y="977"/>
                    <a:pt x="96" y="1726"/>
                    <a:pt x="614" y="2148"/>
                  </a:cubicBezTo>
                  <a:cubicBezTo>
                    <a:pt x="827" y="2314"/>
                    <a:pt x="1082" y="2395"/>
                    <a:pt x="1338" y="2395"/>
                  </a:cubicBezTo>
                  <a:cubicBezTo>
                    <a:pt x="1696" y="2395"/>
                    <a:pt x="2056" y="2236"/>
                    <a:pt x="2302" y="1934"/>
                  </a:cubicBezTo>
                  <a:cubicBezTo>
                    <a:pt x="2702" y="1422"/>
                    <a:pt x="2606" y="667"/>
                    <a:pt x="2089" y="245"/>
                  </a:cubicBezTo>
                  <a:cubicBezTo>
                    <a:pt x="1875" y="81"/>
                    <a:pt x="1619"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rot="-1525532" flipH="1">
              <a:off x="8505928" y="119260"/>
              <a:ext cx="179421" cy="159333"/>
            </a:xfrm>
            <a:custGeom>
              <a:avLst/>
              <a:gdLst/>
              <a:ahLst/>
              <a:cxnLst/>
              <a:rect l="l" t="t" r="r" b="b"/>
              <a:pathLst>
                <a:path w="2090" h="1856" extrusionOk="0">
                  <a:moveTo>
                    <a:pt x="1055" y="0"/>
                  </a:moveTo>
                  <a:cubicBezTo>
                    <a:pt x="778" y="0"/>
                    <a:pt x="500" y="120"/>
                    <a:pt x="310" y="353"/>
                  </a:cubicBezTo>
                  <a:cubicBezTo>
                    <a:pt x="1" y="775"/>
                    <a:pt x="74" y="1338"/>
                    <a:pt x="474" y="1664"/>
                  </a:cubicBezTo>
                  <a:cubicBezTo>
                    <a:pt x="650" y="1793"/>
                    <a:pt x="851" y="1856"/>
                    <a:pt x="1048" y="1856"/>
                  </a:cubicBezTo>
                  <a:cubicBezTo>
                    <a:pt x="1324" y="1856"/>
                    <a:pt x="1595" y="1734"/>
                    <a:pt x="1785" y="1501"/>
                  </a:cubicBezTo>
                  <a:cubicBezTo>
                    <a:pt x="2089" y="1101"/>
                    <a:pt x="2022" y="516"/>
                    <a:pt x="1622" y="189"/>
                  </a:cubicBezTo>
                  <a:cubicBezTo>
                    <a:pt x="1455" y="62"/>
                    <a:pt x="1255" y="0"/>
                    <a:pt x="1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rot="-1525532" flipH="1">
              <a:off x="8383252" y="-256571"/>
              <a:ext cx="231530" cy="205175"/>
            </a:xfrm>
            <a:custGeom>
              <a:avLst/>
              <a:gdLst/>
              <a:ahLst/>
              <a:cxnLst/>
              <a:rect l="l" t="t" r="r" b="b"/>
              <a:pathLst>
                <a:path w="2697" h="2390" extrusionOk="0">
                  <a:moveTo>
                    <a:pt x="1333" y="0"/>
                  </a:moveTo>
                  <a:cubicBezTo>
                    <a:pt x="983" y="0"/>
                    <a:pt x="642" y="157"/>
                    <a:pt x="400" y="453"/>
                  </a:cubicBezTo>
                  <a:cubicBezTo>
                    <a:pt x="0" y="971"/>
                    <a:pt x="96" y="1720"/>
                    <a:pt x="608" y="2142"/>
                  </a:cubicBezTo>
                  <a:cubicBezTo>
                    <a:pt x="824" y="2309"/>
                    <a:pt x="1081" y="2389"/>
                    <a:pt x="1335" y="2389"/>
                  </a:cubicBezTo>
                  <a:cubicBezTo>
                    <a:pt x="1690" y="2389"/>
                    <a:pt x="2041" y="2232"/>
                    <a:pt x="2274" y="1934"/>
                  </a:cubicBezTo>
                  <a:cubicBezTo>
                    <a:pt x="2697" y="1416"/>
                    <a:pt x="2601" y="667"/>
                    <a:pt x="2089" y="267"/>
                  </a:cubicBezTo>
                  <a:cubicBezTo>
                    <a:pt x="1858" y="87"/>
                    <a:pt x="1593" y="0"/>
                    <a:pt x="1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16"/>
          <p:cNvGrpSpPr/>
          <p:nvPr/>
        </p:nvGrpSpPr>
        <p:grpSpPr>
          <a:xfrm>
            <a:off x="7916199" y="3580131"/>
            <a:ext cx="1177238" cy="1284518"/>
            <a:chOff x="7916199" y="3580131"/>
            <a:chExt cx="1177238" cy="1284518"/>
          </a:xfrm>
        </p:grpSpPr>
        <p:grpSp>
          <p:nvGrpSpPr>
            <p:cNvPr id="768" name="Google Shape;768;p16"/>
            <p:cNvGrpSpPr/>
            <p:nvPr/>
          </p:nvGrpSpPr>
          <p:grpSpPr>
            <a:xfrm rot="5400000" flipH="1">
              <a:off x="8139557" y="3910768"/>
              <a:ext cx="1284518" cy="623243"/>
              <a:chOff x="6592975" y="-465604"/>
              <a:chExt cx="1284518" cy="623243"/>
            </a:xfrm>
          </p:grpSpPr>
          <p:sp>
            <p:nvSpPr>
              <p:cNvPr id="769" name="Google Shape;769;p16"/>
              <p:cNvSpPr/>
              <p:nvPr/>
            </p:nvSpPr>
            <p:spPr>
              <a:xfrm flipH="1">
                <a:off x="6671282" y="-344303"/>
                <a:ext cx="1049198" cy="424847"/>
              </a:xfrm>
              <a:custGeom>
                <a:avLst/>
                <a:gdLst/>
                <a:ahLst/>
                <a:cxnLst/>
                <a:rect l="l" t="t" r="r" b="b"/>
                <a:pathLst>
                  <a:path w="12222" h="4949" extrusionOk="0">
                    <a:moveTo>
                      <a:pt x="4763" y="0"/>
                    </a:moveTo>
                    <a:lnTo>
                      <a:pt x="1" y="4881"/>
                    </a:lnTo>
                    <a:lnTo>
                      <a:pt x="46" y="4948"/>
                    </a:lnTo>
                    <a:lnTo>
                      <a:pt x="4808" y="96"/>
                    </a:lnTo>
                    <a:lnTo>
                      <a:pt x="12221" y="96"/>
                    </a:lnTo>
                    <a:lnTo>
                      <a:pt x="12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flipH="1">
                <a:off x="7309627" y="-344303"/>
                <a:ext cx="491548" cy="78806"/>
              </a:xfrm>
              <a:custGeom>
                <a:avLst/>
                <a:gdLst/>
                <a:ahLst/>
                <a:cxnLst/>
                <a:rect l="l" t="t" r="r" b="b"/>
                <a:pathLst>
                  <a:path w="5726" h="918" extrusionOk="0">
                    <a:moveTo>
                      <a:pt x="5725" y="0"/>
                    </a:moveTo>
                    <a:lnTo>
                      <a:pt x="1" y="822"/>
                    </a:lnTo>
                    <a:lnTo>
                      <a:pt x="23" y="918"/>
                    </a:lnTo>
                    <a:lnTo>
                      <a:pt x="5725" y="96"/>
                    </a:lnTo>
                    <a:lnTo>
                      <a:pt x="5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flipH="1">
                <a:off x="7722285" y="-342758"/>
                <a:ext cx="155208" cy="147739"/>
              </a:xfrm>
              <a:custGeom>
                <a:avLst/>
                <a:gdLst/>
                <a:ahLst/>
                <a:cxnLst/>
                <a:rect l="l" t="t" r="r" b="b"/>
                <a:pathLst>
                  <a:path w="1808" h="1721" extrusionOk="0">
                    <a:moveTo>
                      <a:pt x="903" y="1"/>
                    </a:moveTo>
                    <a:cubicBezTo>
                      <a:pt x="876" y="1"/>
                      <a:pt x="849" y="2"/>
                      <a:pt x="822" y="5"/>
                    </a:cubicBezTo>
                    <a:cubicBezTo>
                      <a:pt x="349" y="56"/>
                      <a:pt x="0" y="450"/>
                      <a:pt x="45" y="945"/>
                    </a:cubicBezTo>
                    <a:cubicBezTo>
                      <a:pt x="93" y="1382"/>
                      <a:pt x="441" y="1721"/>
                      <a:pt x="892" y="1721"/>
                    </a:cubicBezTo>
                    <a:cubicBezTo>
                      <a:pt x="922" y="1721"/>
                      <a:pt x="954" y="1719"/>
                      <a:pt x="985" y="1716"/>
                    </a:cubicBezTo>
                    <a:cubicBezTo>
                      <a:pt x="1453" y="1671"/>
                      <a:pt x="1807" y="1249"/>
                      <a:pt x="1756" y="782"/>
                    </a:cubicBezTo>
                    <a:cubicBezTo>
                      <a:pt x="1714" y="336"/>
                      <a:pt x="1337" y="1"/>
                      <a:pt x="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flipH="1">
                <a:off x="7178707" y="-465604"/>
                <a:ext cx="261999" cy="250839"/>
              </a:xfrm>
              <a:custGeom>
                <a:avLst/>
                <a:gdLst/>
                <a:ahLst/>
                <a:cxnLst/>
                <a:rect l="l" t="t" r="r" b="b"/>
                <a:pathLst>
                  <a:path w="3052" h="2922" extrusionOk="0">
                    <a:moveTo>
                      <a:pt x="1514" y="1"/>
                    </a:moveTo>
                    <a:cubicBezTo>
                      <a:pt x="1472" y="1"/>
                      <a:pt x="1429" y="3"/>
                      <a:pt x="1386" y="6"/>
                    </a:cubicBezTo>
                    <a:cubicBezTo>
                      <a:pt x="586" y="79"/>
                      <a:pt x="1" y="783"/>
                      <a:pt x="74" y="1577"/>
                    </a:cubicBezTo>
                    <a:cubicBezTo>
                      <a:pt x="138" y="2355"/>
                      <a:pt x="773" y="2922"/>
                      <a:pt x="1519" y="2922"/>
                    </a:cubicBezTo>
                    <a:cubicBezTo>
                      <a:pt x="1561" y="2922"/>
                      <a:pt x="1602" y="2920"/>
                      <a:pt x="1645" y="2916"/>
                    </a:cubicBezTo>
                    <a:cubicBezTo>
                      <a:pt x="2438" y="2843"/>
                      <a:pt x="3052" y="2139"/>
                      <a:pt x="2979" y="1346"/>
                    </a:cubicBezTo>
                    <a:cubicBezTo>
                      <a:pt x="2915" y="567"/>
                      <a:pt x="22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flipH="1">
                <a:off x="6592975" y="-413238"/>
                <a:ext cx="155208" cy="148083"/>
              </a:xfrm>
              <a:custGeom>
                <a:avLst/>
                <a:gdLst/>
                <a:ahLst/>
                <a:cxnLst/>
                <a:rect l="l" t="t" r="r" b="b"/>
                <a:pathLst>
                  <a:path w="1808" h="1725" extrusionOk="0">
                    <a:moveTo>
                      <a:pt x="903" y="0"/>
                    </a:moveTo>
                    <a:cubicBezTo>
                      <a:pt x="876" y="0"/>
                      <a:pt x="849" y="1"/>
                      <a:pt x="822" y="4"/>
                    </a:cubicBezTo>
                    <a:cubicBezTo>
                      <a:pt x="355" y="55"/>
                      <a:pt x="0" y="454"/>
                      <a:pt x="51" y="944"/>
                    </a:cubicBezTo>
                    <a:cubicBezTo>
                      <a:pt x="72" y="1384"/>
                      <a:pt x="448" y="1725"/>
                      <a:pt x="883" y="1725"/>
                    </a:cubicBezTo>
                    <a:cubicBezTo>
                      <a:pt x="909" y="1725"/>
                      <a:pt x="936" y="1723"/>
                      <a:pt x="963" y="1721"/>
                    </a:cubicBezTo>
                    <a:cubicBezTo>
                      <a:pt x="1458" y="1670"/>
                      <a:pt x="1807" y="1248"/>
                      <a:pt x="1762" y="781"/>
                    </a:cubicBezTo>
                    <a:cubicBezTo>
                      <a:pt x="1720" y="341"/>
                      <a:pt x="1342" y="0"/>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flipH="1">
                <a:off x="7635838" y="-2462"/>
                <a:ext cx="165337" cy="160101"/>
              </a:xfrm>
              <a:custGeom>
                <a:avLst/>
                <a:gdLst/>
                <a:ahLst/>
                <a:cxnLst/>
                <a:rect l="l" t="t" r="r" b="b"/>
                <a:pathLst>
                  <a:path w="1926" h="1865" extrusionOk="0">
                    <a:moveTo>
                      <a:pt x="975" y="0"/>
                    </a:moveTo>
                    <a:cubicBezTo>
                      <a:pt x="949" y="0"/>
                      <a:pt x="922" y="1"/>
                      <a:pt x="896" y="4"/>
                    </a:cubicBezTo>
                    <a:cubicBezTo>
                      <a:pt x="378" y="54"/>
                      <a:pt x="1" y="499"/>
                      <a:pt x="51" y="1017"/>
                    </a:cubicBezTo>
                    <a:cubicBezTo>
                      <a:pt x="94" y="1501"/>
                      <a:pt x="494" y="1865"/>
                      <a:pt x="956" y="1865"/>
                    </a:cubicBezTo>
                    <a:cubicBezTo>
                      <a:pt x="983" y="1865"/>
                      <a:pt x="1009" y="1864"/>
                      <a:pt x="1036" y="1861"/>
                    </a:cubicBezTo>
                    <a:cubicBezTo>
                      <a:pt x="1549" y="1811"/>
                      <a:pt x="1926" y="1366"/>
                      <a:pt x="1881" y="848"/>
                    </a:cubicBezTo>
                    <a:cubicBezTo>
                      <a:pt x="1833" y="364"/>
                      <a:pt x="1433" y="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16"/>
            <p:cNvGrpSpPr/>
            <p:nvPr/>
          </p:nvGrpSpPr>
          <p:grpSpPr>
            <a:xfrm>
              <a:off x="7916199" y="4025058"/>
              <a:ext cx="826716" cy="839586"/>
              <a:chOff x="6054637" y="517708"/>
              <a:chExt cx="826716" cy="839586"/>
            </a:xfrm>
          </p:grpSpPr>
          <p:sp>
            <p:nvSpPr>
              <p:cNvPr id="776" name="Google Shape;776;p16"/>
              <p:cNvSpPr/>
              <p:nvPr/>
            </p:nvSpPr>
            <p:spPr>
              <a:xfrm rot="10800000">
                <a:off x="6633258" y="545614"/>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rot="10800000">
                <a:off x="6151200" y="793045"/>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rot="10800000">
                <a:off x="6820775" y="517708"/>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rot="10800000">
                <a:off x="6700445" y="1187231"/>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rot="10800000">
                <a:off x="6054637" y="98678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rot="10800000">
                <a:off x="6553678" y="713564"/>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alezar"/>
              <a:buNone/>
              <a:defRPr sz="3000">
                <a:solidFill>
                  <a:schemeClr val="dk1"/>
                </a:solidFill>
                <a:latin typeface="Lalezar"/>
                <a:ea typeface="Lalezar"/>
                <a:cs typeface="Lalezar"/>
                <a:sym typeface="Lalezar"/>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6" r:id="rId5"/>
    <p:sldLayoutId id="2147483657" r:id="rId6"/>
    <p:sldLayoutId id="2147483658" r:id="rId7"/>
    <p:sldLayoutId id="2147483659" r:id="rId8"/>
    <p:sldLayoutId id="2147483662"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29"/>
          <p:cNvSpPr txBox="1">
            <a:spLocks noGrp="1"/>
          </p:cNvSpPr>
          <p:nvPr>
            <p:ph type="ctrTitle"/>
          </p:nvPr>
        </p:nvSpPr>
        <p:spPr>
          <a:xfrm>
            <a:off x="1171350" y="1151687"/>
            <a:ext cx="6801300" cy="172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800" dirty="0">
                <a:solidFill>
                  <a:schemeClr val="tx1"/>
                </a:solidFill>
              </a:rPr>
              <a:t>RUNTIMERS</a:t>
            </a:r>
            <a:endParaRPr sz="5600" dirty="0">
              <a:solidFill>
                <a:schemeClr val="tx1"/>
              </a:solidFill>
            </a:endParaRPr>
          </a:p>
        </p:txBody>
      </p:sp>
      <p:sp>
        <p:nvSpPr>
          <p:cNvPr id="1301" name="Google Shape;1301;p29"/>
          <p:cNvSpPr txBox="1">
            <a:spLocks noGrp="1"/>
          </p:cNvSpPr>
          <p:nvPr>
            <p:ph type="subTitle" idx="1"/>
          </p:nvPr>
        </p:nvSpPr>
        <p:spPr>
          <a:xfrm>
            <a:off x="2554500" y="2708537"/>
            <a:ext cx="4035000" cy="33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t>·</a:t>
            </a:r>
            <a:r>
              <a:rPr lang="en-US" dirty="0"/>
              <a:t> lab inventory </a:t>
            </a:r>
            <a:r>
              <a:rPr lang="en-US" sz="1600" b="1" dirty="0"/>
              <a:t>·</a:t>
            </a:r>
          </a:p>
        </p:txBody>
      </p:sp>
      <p:grpSp>
        <p:nvGrpSpPr>
          <p:cNvPr id="1302" name="Google Shape;1302;p29"/>
          <p:cNvGrpSpPr/>
          <p:nvPr/>
        </p:nvGrpSpPr>
        <p:grpSpPr>
          <a:xfrm>
            <a:off x="2858217" y="4043082"/>
            <a:ext cx="943759" cy="922786"/>
            <a:chOff x="4853080" y="4185971"/>
            <a:chExt cx="823883" cy="805575"/>
          </a:xfrm>
        </p:grpSpPr>
        <p:grpSp>
          <p:nvGrpSpPr>
            <p:cNvPr id="1303" name="Google Shape;1303;p29"/>
            <p:cNvGrpSpPr/>
            <p:nvPr/>
          </p:nvGrpSpPr>
          <p:grpSpPr>
            <a:xfrm>
              <a:off x="4853080" y="4185971"/>
              <a:ext cx="478813" cy="805575"/>
              <a:chOff x="8086231" y="2695761"/>
              <a:chExt cx="178448" cy="300240"/>
            </a:xfrm>
          </p:grpSpPr>
          <p:sp>
            <p:nvSpPr>
              <p:cNvPr id="1304" name="Google Shape;1304;p29"/>
              <p:cNvSpPr/>
              <p:nvPr/>
            </p:nvSpPr>
            <p:spPr>
              <a:xfrm>
                <a:off x="8086231" y="2695761"/>
                <a:ext cx="178448" cy="300240"/>
              </a:xfrm>
              <a:custGeom>
                <a:avLst/>
                <a:gdLst/>
                <a:ahLst/>
                <a:cxnLst/>
                <a:rect l="l" t="t" r="r" b="b"/>
                <a:pathLst>
                  <a:path w="4504" h="7578" extrusionOk="0">
                    <a:moveTo>
                      <a:pt x="1622" y="1"/>
                    </a:moveTo>
                    <a:cubicBezTo>
                      <a:pt x="1571" y="1"/>
                      <a:pt x="1526" y="23"/>
                      <a:pt x="1503" y="51"/>
                    </a:cubicBezTo>
                    <a:cubicBezTo>
                      <a:pt x="1481" y="96"/>
                      <a:pt x="1458" y="119"/>
                      <a:pt x="1458" y="164"/>
                    </a:cubicBezTo>
                    <a:cubicBezTo>
                      <a:pt x="1458" y="260"/>
                      <a:pt x="1526" y="333"/>
                      <a:pt x="1622" y="333"/>
                    </a:cubicBezTo>
                    <a:lnTo>
                      <a:pt x="1667" y="333"/>
                    </a:lnTo>
                    <a:lnTo>
                      <a:pt x="1667" y="3147"/>
                    </a:lnTo>
                    <a:cubicBezTo>
                      <a:pt x="704" y="3401"/>
                      <a:pt x="1" y="4273"/>
                      <a:pt x="1" y="5303"/>
                    </a:cubicBezTo>
                    <a:cubicBezTo>
                      <a:pt x="1" y="6570"/>
                      <a:pt x="1008" y="7577"/>
                      <a:pt x="2252" y="7577"/>
                    </a:cubicBezTo>
                    <a:cubicBezTo>
                      <a:pt x="3496" y="7577"/>
                      <a:pt x="4504" y="6570"/>
                      <a:pt x="4504" y="5303"/>
                    </a:cubicBezTo>
                    <a:cubicBezTo>
                      <a:pt x="4504" y="4273"/>
                      <a:pt x="3800" y="3401"/>
                      <a:pt x="2838" y="3147"/>
                    </a:cubicBezTo>
                    <a:lnTo>
                      <a:pt x="2838" y="333"/>
                    </a:lnTo>
                    <a:lnTo>
                      <a:pt x="2888" y="333"/>
                    </a:lnTo>
                    <a:cubicBezTo>
                      <a:pt x="2933" y="333"/>
                      <a:pt x="2978" y="333"/>
                      <a:pt x="3006" y="282"/>
                    </a:cubicBezTo>
                    <a:cubicBezTo>
                      <a:pt x="3029" y="260"/>
                      <a:pt x="3051" y="215"/>
                      <a:pt x="3051" y="164"/>
                    </a:cubicBezTo>
                    <a:cubicBezTo>
                      <a:pt x="3051" y="74"/>
                      <a:pt x="2978" y="1"/>
                      <a:pt x="28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9"/>
              <p:cNvSpPr/>
              <p:nvPr/>
            </p:nvSpPr>
            <p:spPr>
              <a:xfrm>
                <a:off x="8097364" y="2900566"/>
                <a:ext cx="156182" cy="82806"/>
              </a:xfrm>
              <a:custGeom>
                <a:avLst/>
                <a:gdLst/>
                <a:ahLst/>
                <a:cxnLst/>
                <a:rect l="l" t="t" r="r" b="b"/>
                <a:pathLst>
                  <a:path w="3942" h="2090" extrusionOk="0">
                    <a:moveTo>
                      <a:pt x="1" y="1"/>
                    </a:moveTo>
                    <a:lnTo>
                      <a:pt x="1" y="119"/>
                    </a:lnTo>
                    <a:cubicBezTo>
                      <a:pt x="1" y="1200"/>
                      <a:pt x="896" y="2089"/>
                      <a:pt x="1971" y="2089"/>
                    </a:cubicBezTo>
                    <a:cubicBezTo>
                      <a:pt x="3052" y="2089"/>
                      <a:pt x="3941" y="1200"/>
                      <a:pt x="3941" y="119"/>
                    </a:cubicBezTo>
                    <a:lnTo>
                      <a:pt x="3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9"/>
              <p:cNvSpPr/>
              <p:nvPr/>
            </p:nvSpPr>
            <p:spPr>
              <a:xfrm>
                <a:off x="8130844" y="2863561"/>
                <a:ext cx="18780" cy="18542"/>
              </a:xfrm>
              <a:custGeom>
                <a:avLst/>
                <a:gdLst/>
                <a:ahLst/>
                <a:cxnLst/>
                <a:rect l="l" t="t" r="r" b="b"/>
                <a:pathLst>
                  <a:path w="474" h="468" extrusionOk="0">
                    <a:moveTo>
                      <a:pt x="237" y="0"/>
                    </a:moveTo>
                    <a:cubicBezTo>
                      <a:pt x="119" y="0"/>
                      <a:pt x="0" y="113"/>
                      <a:pt x="0" y="231"/>
                    </a:cubicBezTo>
                    <a:cubicBezTo>
                      <a:pt x="0" y="372"/>
                      <a:pt x="119" y="468"/>
                      <a:pt x="237" y="468"/>
                    </a:cubicBezTo>
                    <a:cubicBezTo>
                      <a:pt x="377" y="468"/>
                      <a:pt x="473" y="372"/>
                      <a:pt x="473" y="231"/>
                    </a:cubicBezTo>
                    <a:cubicBezTo>
                      <a:pt x="473" y="113"/>
                      <a:pt x="377" y="0"/>
                      <a:pt x="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a:off x="8171891" y="2882064"/>
                <a:ext cx="14739" cy="14976"/>
              </a:xfrm>
              <a:custGeom>
                <a:avLst/>
                <a:gdLst/>
                <a:ahLst/>
                <a:cxnLst/>
                <a:rect l="l" t="t" r="r" b="b"/>
                <a:pathLst>
                  <a:path w="372" h="378" extrusionOk="0">
                    <a:moveTo>
                      <a:pt x="186" y="1"/>
                    </a:moveTo>
                    <a:cubicBezTo>
                      <a:pt x="90" y="1"/>
                      <a:pt x="0" y="96"/>
                      <a:pt x="0" y="186"/>
                    </a:cubicBezTo>
                    <a:cubicBezTo>
                      <a:pt x="0" y="304"/>
                      <a:pt x="90" y="378"/>
                      <a:pt x="186" y="378"/>
                    </a:cubicBezTo>
                    <a:cubicBezTo>
                      <a:pt x="304" y="378"/>
                      <a:pt x="372" y="304"/>
                      <a:pt x="372" y="186"/>
                    </a:cubicBezTo>
                    <a:cubicBezTo>
                      <a:pt x="372" y="96"/>
                      <a:pt x="304" y="1"/>
                      <a:pt x="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a:off x="8141977" y="2919307"/>
                <a:ext cx="18780" cy="18542"/>
              </a:xfrm>
              <a:custGeom>
                <a:avLst/>
                <a:gdLst/>
                <a:ahLst/>
                <a:cxnLst/>
                <a:rect l="l" t="t" r="r" b="b"/>
                <a:pathLst>
                  <a:path w="474" h="468" extrusionOk="0">
                    <a:moveTo>
                      <a:pt x="237" y="1"/>
                    </a:moveTo>
                    <a:cubicBezTo>
                      <a:pt x="119" y="1"/>
                      <a:pt x="1" y="113"/>
                      <a:pt x="1" y="231"/>
                    </a:cubicBezTo>
                    <a:cubicBezTo>
                      <a:pt x="1" y="372"/>
                      <a:pt x="119" y="468"/>
                      <a:pt x="237" y="468"/>
                    </a:cubicBezTo>
                    <a:cubicBezTo>
                      <a:pt x="378" y="468"/>
                      <a:pt x="474" y="372"/>
                      <a:pt x="474" y="231"/>
                    </a:cubicBezTo>
                    <a:cubicBezTo>
                      <a:pt x="474" y="113"/>
                      <a:pt x="378"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8186590" y="2952747"/>
                <a:ext cx="18780" cy="18582"/>
              </a:xfrm>
              <a:custGeom>
                <a:avLst/>
                <a:gdLst/>
                <a:ahLst/>
                <a:cxnLst/>
                <a:rect l="l" t="t" r="r" b="b"/>
                <a:pathLst>
                  <a:path w="474" h="469" extrusionOk="0">
                    <a:moveTo>
                      <a:pt x="237" y="1"/>
                    </a:moveTo>
                    <a:cubicBezTo>
                      <a:pt x="119" y="1"/>
                      <a:pt x="1" y="113"/>
                      <a:pt x="1" y="232"/>
                    </a:cubicBezTo>
                    <a:cubicBezTo>
                      <a:pt x="1" y="372"/>
                      <a:pt x="119" y="468"/>
                      <a:pt x="237" y="468"/>
                    </a:cubicBezTo>
                    <a:cubicBezTo>
                      <a:pt x="378" y="468"/>
                      <a:pt x="473" y="372"/>
                      <a:pt x="473" y="232"/>
                    </a:cubicBezTo>
                    <a:cubicBezTo>
                      <a:pt x="473" y="113"/>
                      <a:pt x="378"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8190393" y="2911739"/>
                <a:ext cx="18542" cy="18740"/>
              </a:xfrm>
              <a:custGeom>
                <a:avLst/>
                <a:gdLst/>
                <a:ahLst/>
                <a:cxnLst/>
                <a:rect l="l" t="t" r="r" b="b"/>
                <a:pathLst>
                  <a:path w="468" h="473" extrusionOk="0">
                    <a:moveTo>
                      <a:pt x="237" y="0"/>
                    </a:moveTo>
                    <a:cubicBezTo>
                      <a:pt x="118" y="0"/>
                      <a:pt x="0" y="118"/>
                      <a:pt x="0" y="237"/>
                    </a:cubicBezTo>
                    <a:cubicBezTo>
                      <a:pt x="0" y="377"/>
                      <a:pt x="118" y="473"/>
                      <a:pt x="237" y="473"/>
                    </a:cubicBezTo>
                    <a:cubicBezTo>
                      <a:pt x="377" y="473"/>
                      <a:pt x="467" y="377"/>
                      <a:pt x="467" y="237"/>
                    </a:cubicBezTo>
                    <a:cubicBezTo>
                      <a:pt x="467" y="118"/>
                      <a:pt x="377" y="0"/>
                      <a:pt x="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8104972" y="2911739"/>
                <a:ext cx="11173" cy="11173"/>
              </a:xfrm>
              <a:custGeom>
                <a:avLst/>
                <a:gdLst/>
                <a:ahLst/>
                <a:cxnLst/>
                <a:rect l="l" t="t" r="r" b="b"/>
                <a:pathLst>
                  <a:path w="282" h="282" extrusionOk="0">
                    <a:moveTo>
                      <a:pt x="141" y="0"/>
                    </a:moveTo>
                    <a:cubicBezTo>
                      <a:pt x="68" y="0"/>
                      <a:pt x="0" y="73"/>
                      <a:pt x="0" y="141"/>
                    </a:cubicBezTo>
                    <a:cubicBezTo>
                      <a:pt x="0" y="237"/>
                      <a:pt x="68" y="282"/>
                      <a:pt x="141" y="282"/>
                    </a:cubicBezTo>
                    <a:cubicBezTo>
                      <a:pt x="209" y="282"/>
                      <a:pt x="282" y="237"/>
                      <a:pt x="282" y="141"/>
                    </a:cubicBezTo>
                    <a:cubicBezTo>
                      <a:pt x="282" y="73"/>
                      <a:pt x="209" y="0"/>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8156914" y="2956313"/>
                <a:ext cx="11212" cy="11212"/>
              </a:xfrm>
              <a:custGeom>
                <a:avLst/>
                <a:gdLst/>
                <a:ahLst/>
                <a:cxnLst/>
                <a:rect l="l" t="t" r="r" b="b"/>
                <a:pathLst>
                  <a:path w="283" h="283" extrusionOk="0">
                    <a:moveTo>
                      <a:pt x="142" y="1"/>
                    </a:moveTo>
                    <a:cubicBezTo>
                      <a:pt x="68" y="1"/>
                      <a:pt x="1" y="74"/>
                      <a:pt x="1" y="142"/>
                    </a:cubicBezTo>
                    <a:cubicBezTo>
                      <a:pt x="1" y="237"/>
                      <a:pt x="68" y="282"/>
                      <a:pt x="142" y="282"/>
                    </a:cubicBezTo>
                    <a:cubicBezTo>
                      <a:pt x="209" y="282"/>
                      <a:pt x="282" y="237"/>
                      <a:pt x="282" y="142"/>
                    </a:cubicBezTo>
                    <a:cubicBezTo>
                      <a:pt x="282" y="74"/>
                      <a:pt x="209" y="1"/>
                      <a:pt x="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9"/>
              <p:cNvSpPr/>
              <p:nvPr/>
            </p:nvSpPr>
            <p:spPr>
              <a:xfrm>
                <a:off x="8235006" y="2904370"/>
                <a:ext cx="11173" cy="11173"/>
              </a:xfrm>
              <a:custGeom>
                <a:avLst/>
                <a:gdLst/>
                <a:ahLst/>
                <a:cxnLst/>
                <a:rect l="l" t="t" r="r" b="b"/>
                <a:pathLst>
                  <a:path w="282" h="282" extrusionOk="0">
                    <a:moveTo>
                      <a:pt x="141" y="0"/>
                    </a:moveTo>
                    <a:cubicBezTo>
                      <a:pt x="68" y="0"/>
                      <a:pt x="0" y="68"/>
                      <a:pt x="0" y="141"/>
                    </a:cubicBezTo>
                    <a:cubicBezTo>
                      <a:pt x="0" y="237"/>
                      <a:pt x="68" y="282"/>
                      <a:pt x="141" y="282"/>
                    </a:cubicBezTo>
                    <a:cubicBezTo>
                      <a:pt x="208" y="282"/>
                      <a:pt x="281" y="237"/>
                      <a:pt x="281" y="141"/>
                    </a:cubicBezTo>
                    <a:cubicBezTo>
                      <a:pt x="281" y="68"/>
                      <a:pt x="208" y="0"/>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29"/>
            <p:cNvGrpSpPr/>
            <p:nvPr/>
          </p:nvGrpSpPr>
          <p:grpSpPr>
            <a:xfrm>
              <a:off x="5160179" y="4397898"/>
              <a:ext cx="516785" cy="593603"/>
              <a:chOff x="7130962" y="2819296"/>
              <a:chExt cx="175556" cy="201666"/>
            </a:xfrm>
          </p:grpSpPr>
          <p:sp>
            <p:nvSpPr>
              <p:cNvPr id="1315" name="Google Shape;1315;p29"/>
              <p:cNvSpPr/>
              <p:nvPr/>
            </p:nvSpPr>
            <p:spPr>
              <a:xfrm>
                <a:off x="7130962" y="2819296"/>
                <a:ext cx="175556" cy="201666"/>
              </a:xfrm>
              <a:custGeom>
                <a:avLst/>
                <a:gdLst/>
                <a:ahLst/>
                <a:cxnLst/>
                <a:rect l="l" t="t" r="r" b="b"/>
                <a:pathLst>
                  <a:path w="4431" h="5090" extrusionOk="0">
                    <a:moveTo>
                      <a:pt x="1779" y="0"/>
                    </a:moveTo>
                    <a:cubicBezTo>
                      <a:pt x="1689" y="0"/>
                      <a:pt x="1593" y="68"/>
                      <a:pt x="1593" y="164"/>
                    </a:cubicBezTo>
                    <a:cubicBezTo>
                      <a:pt x="1593" y="259"/>
                      <a:pt x="1689" y="349"/>
                      <a:pt x="1779" y="349"/>
                    </a:cubicBezTo>
                    <a:lnTo>
                      <a:pt x="1852" y="349"/>
                    </a:lnTo>
                    <a:lnTo>
                      <a:pt x="1852" y="2201"/>
                    </a:lnTo>
                    <a:lnTo>
                      <a:pt x="118" y="4689"/>
                    </a:lnTo>
                    <a:cubicBezTo>
                      <a:pt x="0" y="4853"/>
                      <a:pt x="118" y="5089"/>
                      <a:pt x="327" y="5089"/>
                    </a:cubicBezTo>
                    <a:lnTo>
                      <a:pt x="4126" y="5089"/>
                    </a:lnTo>
                    <a:cubicBezTo>
                      <a:pt x="4312" y="5089"/>
                      <a:pt x="4430" y="4853"/>
                      <a:pt x="4312" y="4689"/>
                    </a:cubicBezTo>
                    <a:lnTo>
                      <a:pt x="2601" y="2229"/>
                    </a:lnTo>
                    <a:lnTo>
                      <a:pt x="2601" y="349"/>
                    </a:lnTo>
                    <a:lnTo>
                      <a:pt x="2651" y="349"/>
                    </a:lnTo>
                    <a:cubicBezTo>
                      <a:pt x="2741" y="349"/>
                      <a:pt x="2815" y="259"/>
                      <a:pt x="2815" y="164"/>
                    </a:cubicBezTo>
                    <a:cubicBezTo>
                      <a:pt x="2815" y="68"/>
                      <a:pt x="2741" y="0"/>
                      <a:pt x="26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9"/>
              <p:cNvSpPr/>
              <p:nvPr/>
            </p:nvSpPr>
            <p:spPr>
              <a:xfrm>
                <a:off x="7150336" y="2962247"/>
                <a:ext cx="137640" cy="51348"/>
              </a:xfrm>
              <a:custGeom>
                <a:avLst/>
                <a:gdLst/>
                <a:ahLst/>
                <a:cxnLst/>
                <a:rect l="l" t="t" r="r" b="b"/>
                <a:pathLst>
                  <a:path w="3474" h="1296" extrusionOk="0">
                    <a:moveTo>
                      <a:pt x="778" y="1"/>
                    </a:moveTo>
                    <a:lnTo>
                      <a:pt x="97" y="986"/>
                    </a:lnTo>
                    <a:cubicBezTo>
                      <a:pt x="1" y="1104"/>
                      <a:pt x="97" y="1295"/>
                      <a:pt x="260" y="1295"/>
                    </a:cubicBezTo>
                    <a:lnTo>
                      <a:pt x="3215" y="1295"/>
                    </a:lnTo>
                    <a:cubicBezTo>
                      <a:pt x="3378" y="1295"/>
                      <a:pt x="3474" y="1104"/>
                      <a:pt x="3378" y="986"/>
                    </a:cubicBezTo>
                    <a:lnTo>
                      <a:pt x="26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a:off x="7177318" y="2981859"/>
                <a:ext cx="18582" cy="18582"/>
              </a:xfrm>
              <a:custGeom>
                <a:avLst/>
                <a:gdLst/>
                <a:ahLst/>
                <a:cxnLst/>
                <a:rect l="l" t="t" r="r" b="b"/>
                <a:pathLst>
                  <a:path w="469" h="469" extrusionOk="0">
                    <a:moveTo>
                      <a:pt x="237" y="1"/>
                    </a:moveTo>
                    <a:cubicBezTo>
                      <a:pt x="119" y="1"/>
                      <a:pt x="1" y="119"/>
                      <a:pt x="1" y="237"/>
                    </a:cubicBezTo>
                    <a:cubicBezTo>
                      <a:pt x="1" y="378"/>
                      <a:pt x="119" y="468"/>
                      <a:pt x="237" y="468"/>
                    </a:cubicBezTo>
                    <a:cubicBezTo>
                      <a:pt x="378" y="468"/>
                      <a:pt x="468" y="378"/>
                      <a:pt x="468" y="237"/>
                    </a:cubicBezTo>
                    <a:cubicBezTo>
                      <a:pt x="468" y="119"/>
                      <a:pt x="378" y="1"/>
                      <a:pt x="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a:off x="7195860" y="2941050"/>
                <a:ext cx="18740" cy="18582"/>
              </a:xfrm>
              <a:custGeom>
                <a:avLst/>
                <a:gdLst/>
                <a:ahLst/>
                <a:cxnLst/>
                <a:rect l="l" t="t" r="r" b="b"/>
                <a:pathLst>
                  <a:path w="473" h="469" extrusionOk="0">
                    <a:moveTo>
                      <a:pt x="237" y="1"/>
                    </a:moveTo>
                    <a:cubicBezTo>
                      <a:pt x="118" y="1"/>
                      <a:pt x="0" y="113"/>
                      <a:pt x="0" y="232"/>
                    </a:cubicBezTo>
                    <a:cubicBezTo>
                      <a:pt x="0" y="372"/>
                      <a:pt x="118" y="468"/>
                      <a:pt x="237" y="468"/>
                    </a:cubicBezTo>
                    <a:cubicBezTo>
                      <a:pt x="377" y="468"/>
                      <a:pt x="473" y="372"/>
                      <a:pt x="473" y="232"/>
                    </a:cubicBezTo>
                    <a:cubicBezTo>
                      <a:pt x="473" y="113"/>
                      <a:pt x="377" y="1"/>
                      <a:pt x="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7235996" y="2985781"/>
                <a:ext cx="21236" cy="18463"/>
              </a:xfrm>
              <a:custGeom>
                <a:avLst/>
                <a:gdLst/>
                <a:ahLst/>
                <a:cxnLst/>
                <a:rect l="l" t="t" r="r" b="b"/>
                <a:pathLst>
                  <a:path w="536" h="466" extrusionOk="0">
                    <a:moveTo>
                      <a:pt x="247" y="1"/>
                    </a:moveTo>
                    <a:cubicBezTo>
                      <a:pt x="198" y="1"/>
                      <a:pt x="150" y="14"/>
                      <a:pt x="113" y="43"/>
                    </a:cubicBezTo>
                    <a:cubicBezTo>
                      <a:pt x="23" y="138"/>
                      <a:pt x="0" y="279"/>
                      <a:pt x="68" y="369"/>
                    </a:cubicBezTo>
                    <a:cubicBezTo>
                      <a:pt x="122" y="436"/>
                      <a:pt x="192" y="465"/>
                      <a:pt x="258" y="465"/>
                    </a:cubicBezTo>
                    <a:cubicBezTo>
                      <a:pt x="307" y="465"/>
                      <a:pt x="356" y="449"/>
                      <a:pt x="394" y="420"/>
                    </a:cubicBezTo>
                    <a:cubicBezTo>
                      <a:pt x="513" y="347"/>
                      <a:pt x="535" y="183"/>
                      <a:pt x="445" y="88"/>
                    </a:cubicBezTo>
                    <a:cubicBezTo>
                      <a:pt x="400" y="33"/>
                      <a:pt x="322" y="1"/>
                      <a:pt x="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7214561" y="2971161"/>
                <a:ext cx="10301" cy="9271"/>
              </a:xfrm>
              <a:custGeom>
                <a:avLst/>
                <a:gdLst/>
                <a:ahLst/>
                <a:cxnLst/>
                <a:rect l="l" t="t" r="r" b="b"/>
                <a:pathLst>
                  <a:path w="260" h="234" extrusionOk="0">
                    <a:moveTo>
                      <a:pt x="147" y="1"/>
                    </a:moveTo>
                    <a:cubicBezTo>
                      <a:pt x="118" y="1"/>
                      <a:pt x="83" y="12"/>
                      <a:pt x="46" y="35"/>
                    </a:cubicBezTo>
                    <a:cubicBezTo>
                      <a:pt x="1" y="57"/>
                      <a:pt x="1" y="130"/>
                      <a:pt x="46" y="175"/>
                    </a:cubicBezTo>
                    <a:cubicBezTo>
                      <a:pt x="58" y="215"/>
                      <a:pt x="86" y="233"/>
                      <a:pt x="115" y="233"/>
                    </a:cubicBezTo>
                    <a:cubicBezTo>
                      <a:pt x="140" y="233"/>
                      <a:pt x="166" y="221"/>
                      <a:pt x="187" y="198"/>
                    </a:cubicBezTo>
                    <a:cubicBezTo>
                      <a:pt x="232" y="175"/>
                      <a:pt x="260" y="108"/>
                      <a:pt x="209" y="35"/>
                    </a:cubicBezTo>
                    <a:cubicBezTo>
                      <a:pt x="198" y="12"/>
                      <a:pt x="175"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7225734" y="2952658"/>
                <a:ext cx="10301" cy="9073"/>
              </a:xfrm>
              <a:custGeom>
                <a:avLst/>
                <a:gdLst/>
                <a:ahLst/>
                <a:cxnLst/>
                <a:rect l="l" t="t" r="r" b="b"/>
                <a:pathLst>
                  <a:path w="260" h="229" extrusionOk="0">
                    <a:moveTo>
                      <a:pt x="146" y="1"/>
                    </a:moveTo>
                    <a:cubicBezTo>
                      <a:pt x="117" y="1"/>
                      <a:pt x="82" y="12"/>
                      <a:pt x="45" y="34"/>
                    </a:cubicBezTo>
                    <a:cubicBezTo>
                      <a:pt x="0" y="57"/>
                      <a:pt x="0" y="130"/>
                      <a:pt x="45" y="175"/>
                    </a:cubicBezTo>
                    <a:cubicBezTo>
                      <a:pt x="58" y="212"/>
                      <a:pt x="86" y="229"/>
                      <a:pt x="116" y="229"/>
                    </a:cubicBezTo>
                    <a:cubicBezTo>
                      <a:pt x="140" y="229"/>
                      <a:pt x="166" y="218"/>
                      <a:pt x="186" y="198"/>
                    </a:cubicBezTo>
                    <a:cubicBezTo>
                      <a:pt x="231" y="175"/>
                      <a:pt x="259" y="102"/>
                      <a:pt x="209" y="34"/>
                    </a:cubicBezTo>
                    <a:cubicBezTo>
                      <a:pt x="197" y="12"/>
                      <a:pt x="17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7218167" y="2926548"/>
                <a:ext cx="10262" cy="9271"/>
              </a:xfrm>
              <a:custGeom>
                <a:avLst/>
                <a:gdLst/>
                <a:ahLst/>
                <a:cxnLst/>
                <a:rect l="l" t="t" r="r" b="b"/>
                <a:pathLst>
                  <a:path w="259" h="234" extrusionOk="0">
                    <a:moveTo>
                      <a:pt x="149" y="1"/>
                    </a:moveTo>
                    <a:cubicBezTo>
                      <a:pt x="120" y="1"/>
                      <a:pt x="84" y="12"/>
                      <a:pt x="51" y="35"/>
                    </a:cubicBezTo>
                    <a:cubicBezTo>
                      <a:pt x="0" y="57"/>
                      <a:pt x="0" y="130"/>
                      <a:pt x="51" y="175"/>
                    </a:cubicBezTo>
                    <a:cubicBezTo>
                      <a:pt x="63" y="215"/>
                      <a:pt x="89" y="234"/>
                      <a:pt x="118" y="234"/>
                    </a:cubicBezTo>
                    <a:cubicBezTo>
                      <a:pt x="142" y="234"/>
                      <a:pt x="168" y="221"/>
                      <a:pt x="191" y="198"/>
                    </a:cubicBezTo>
                    <a:cubicBezTo>
                      <a:pt x="236" y="175"/>
                      <a:pt x="259" y="108"/>
                      <a:pt x="214" y="35"/>
                    </a:cubicBezTo>
                    <a:cubicBezTo>
                      <a:pt x="203" y="12"/>
                      <a:pt x="179"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9"/>
              <p:cNvSpPr/>
              <p:nvPr/>
            </p:nvSpPr>
            <p:spPr>
              <a:xfrm>
                <a:off x="7251606" y="2971161"/>
                <a:ext cx="10301" cy="9271"/>
              </a:xfrm>
              <a:custGeom>
                <a:avLst/>
                <a:gdLst/>
                <a:ahLst/>
                <a:cxnLst/>
                <a:rect l="l" t="t" r="r" b="b"/>
                <a:pathLst>
                  <a:path w="260" h="234" extrusionOk="0">
                    <a:moveTo>
                      <a:pt x="150" y="1"/>
                    </a:moveTo>
                    <a:cubicBezTo>
                      <a:pt x="120" y="1"/>
                      <a:pt x="85" y="12"/>
                      <a:pt x="51" y="35"/>
                    </a:cubicBezTo>
                    <a:cubicBezTo>
                      <a:pt x="0" y="57"/>
                      <a:pt x="0" y="130"/>
                      <a:pt x="51" y="175"/>
                    </a:cubicBezTo>
                    <a:cubicBezTo>
                      <a:pt x="63" y="215"/>
                      <a:pt x="89" y="233"/>
                      <a:pt x="118" y="233"/>
                    </a:cubicBezTo>
                    <a:cubicBezTo>
                      <a:pt x="142" y="233"/>
                      <a:pt x="169" y="221"/>
                      <a:pt x="192" y="198"/>
                    </a:cubicBezTo>
                    <a:cubicBezTo>
                      <a:pt x="237" y="175"/>
                      <a:pt x="259" y="108"/>
                      <a:pt x="214" y="35"/>
                    </a:cubicBezTo>
                    <a:cubicBezTo>
                      <a:pt x="203" y="12"/>
                      <a:pt x="179" y="1"/>
                      <a:pt x="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9"/>
              <p:cNvSpPr/>
              <p:nvPr/>
            </p:nvSpPr>
            <p:spPr>
              <a:xfrm>
                <a:off x="7181122" y="2963792"/>
                <a:ext cx="10301" cy="9113"/>
              </a:xfrm>
              <a:custGeom>
                <a:avLst/>
                <a:gdLst/>
                <a:ahLst/>
                <a:cxnLst/>
                <a:rect l="l" t="t" r="r" b="b"/>
                <a:pathLst>
                  <a:path w="260" h="230" extrusionOk="0">
                    <a:moveTo>
                      <a:pt x="146" y="1"/>
                    </a:moveTo>
                    <a:cubicBezTo>
                      <a:pt x="117" y="1"/>
                      <a:pt x="82" y="12"/>
                      <a:pt x="46" y="35"/>
                    </a:cubicBezTo>
                    <a:cubicBezTo>
                      <a:pt x="1" y="57"/>
                      <a:pt x="1" y="130"/>
                      <a:pt x="46" y="175"/>
                    </a:cubicBezTo>
                    <a:cubicBezTo>
                      <a:pt x="58" y="213"/>
                      <a:pt x="86" y="229"/>
                      <a:pt x="116" y="229"/>
                    </a:cubicBezTo>
                    <a:cubicBezTo>
                      <a:pt x="140" y="229"/>
                      <a:pt x="166" y="218"/>
                      <a:pt x="186" y="198"/>
                    </a:cubicBezTo>
                    <a:cubicBezTo>
                      <a:pt x="231" y="175"/>
                      <a:pt x="260" y="102"/>
                      <a:pt x="209" y="35"/>
                    </a:cubicBezTo>
                    <a:cubicBezTo>
                      <a:pt x="198" y="12"/>
                      <a:pt x="17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9"/>
              <p:cNvSpPr/>
              <p:nvPr/>
            </p:nvSpPr>
            <p:spPr>
              <a:xfrm>
                <a:off x="7199624" y="2997350"/>
                <a:ext cx="10301" cy="8994"/>
              </a:xfrm>
              <a:custGeom>
                <a:avLst/>
                <a:gdLst/>
                <a:ahLst/>
                <a:cxnLst/>
                <a:rect l="l" t="t" r="r" b="b"/>
                <a:pathLst>
                  <a:path w="260" h="227" extrusionOk="0">
                    <a:moveTo>
                      <a:pt x="114" y="1"/>
                    </a:moveTo>
                    <a:cubicBezTo>
                      <a:pt x="100" y="1"/>
                      <a:pt x="86" y="4"/>
                      <a:pt x="74" y="10"/>
                    </a:cubicBezTo>
                    <a:cubicBezTo>
                      <a:pt x="23" y="55"/>
                      <a:pt x="1" y="128"/>
                      <a:pt x="23" y="173"/>
                    </a:cubicBezTo>
                    <a:cubicBezTo>
                      <a:pt x="60" y="206"/>
                      <a:pt x="107" y="227"/>
                      <a:pt x="146" y="227"/>
                    </a:cubicBezTo>
                    <a:cubicBezTo>
                      <a:pt x="161" y="227"/>
                      <a:pt x="175" y="224"/>
                      <a:pt x="187" y="218"/>
                    </a:cubicBezTo>
                    <a:cubicBezTo>
                      <a:pt x="237" y="173"/>
                      <a:pt x="260" y="100"/>
                      <a:pt x="215" y="55"/>
                    </a:cubicBezTo>
                    <a:cubicBezTo>
                      <a:pt x="194" y="22"/>
                      <a:pt x="152"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6" name="Google Shape;1326;p29"/>
          <p:cNvGrpSpPr/>
          <p:nvPr/>
        </p:nvGrpSpPr>
        <p:grpSpPr>
          <a:xfrm>
            <a:off x="5249610" y="3687983"/>
            <a:ext cx="1036073" cy="1277717"/>
            <a:chOff x="7510947" y="2446847"/>
            <a:chExt cx="462801" cy="570741"/>
          </a:xfrm>
        </p:grpSpPr>
        <p:sp>
          <p:nvSpPr>
            <p:cNvPr id="1327" name="Google Shape;1327;p29"/>
            <p:cNvSpPr/>
            <p:nvPr/>
          </p:nvSpPr>
          <p:spPr>
            <a:xfrm>
              <a:off x="7667963" y="2514839"/>
              <a:ext cx="74525" cy="209035"/>
            </a:xfrm>
            <a:custGeom>
              <a:avLst/>
              <a:gdLst/>
              <a:ahLst/>
              <a:cxnLst/>
              <a:rect l="l" t="t" r="r" b="b"/>
              <a:pathLst>
                <a:path w="1881" h="5276" extrusionOk="0">
                  <a:moveTo>
                    <a:pt x="0" y="1"/>
                  </a:moveTo>
                  <a:lnTo>
                    <a:pt x="0" y="5275"/>
                  </a:lnTo>
                  <a:lnTo>
                    <a:pt x="1880" y="5275"/>
                  </a:lnTo>
                  <a:lnTo>
                    <a:pt x="18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a:off x="7688486" y="2460873"/>
              <a:ext cx="35262" cy="45523"/>
            </a:xfrm>
            <a:custGeom>
              <a:avLst/>
              <a:gdLst/>
              <a:ahLst/>
              <a:cxnLst/>
              <a:rect l="l" t="t" r="r" b="b"/>
              <a:pathLst>
                <a:path w="890" h="1149" extrusionOk="0">
                  <a:moveTo>
                    <a:pt x="0" y="1"/>
                  </a:moveTo>
                  <a:lnTo>
                    <a:pt x="0" y="1149"/>
                  </a:lnTo>
                  <a:lnTo>
                    <a:pt x="889" y="1149"/>
                  </a:lnTo>
                  <a:lnTo>
                    <a:pt x="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a:off x="7679096" y="2446847"/>
              <a:ext cx="53130" cy="14065"/>
            </a:xfrm>
            <a:custGeom>
              <a:avLst/>
              <a:gdLst/>
              <a:ahLst/>
              <a:cxnLst/>
              <a:rect l="l" t="t" r="r" b="b"/>
              <a:pathLst>
                <a:path w="1341" h="355" extrusionOk="0">
                  <a:moveTo>
                    <a:pt x="192" y="0"/>
                  </a:moveTo>
                  <a:cubicBezTo>
                    <a:pt x="96" y="0"/>
                    <a:pt x="1" y="96"/>
                    <a:pt x="1" y="186"/>
                  </a:cubicBezTo>
                  <a:cubicBezTo>
                    <a:pt x="1" y="281"/>
                    <a:pt x="96" y="355"/>
                    <a:pt x="192" y="355"/>
                  </a:cubicBezTo>
                  <a:lnTo>
                    <a:pt x="1155" y="355"/>
                  </a:lnTo>
                  <a:cubicBezTo>
                    <a:pt x="1245" y="355"/>
                    <a:pt x="1340" y="281"/>
                    <a:pt x="1340" y="186"/>
                  </a:cubicBezTo>
                  <a:cubicBezTo>
                    <a:pt x="1340" y="96"/>
                    <a:pt x="1245" y="0"/>
                    <a:pt x="1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a:off x="7654135" y="2496135"/>
              <a:ext cx="101269" cy="20523"/>
            </a:xfrm>
            <a:custGeom>
              <a:avLst/>
              <a:gdLst/>
              <a:ahLst/>
              <a:cxnLst/>
              <a:rect l="l" t="t" r="r" b="b"/>
              <a:pathLst>
                <a:path w="2556" h="518" extrusionOk="0">
                  <a:moveTo>
                    <a:pt x="259" y="0"/>
                  </a:moveTo>
                  <a:cubicBezTo>
                    <a:pt x="118" y="0"/>
                    <a:pt x="0" y="118"/>
                    <a:pt x="0" y="259"/>
                  </a:cubicBezTo>
                  <a:cubicBezTo>
                    <a:pt x="0" y="400"/>
                    <a:pt x="118" y="518"/>
                    <a:pt x="259" y="518"/>
                  </a:cubicBezTo>
                  <a:lnTo>
                    <a:pt x="2297" y="518"/>
                  </a:lnTo>
                  <a:cubicBezTo>
                    <a:pt x="2438" y="518"/>
                    <a:pt x="2556" y="400"/>
                    <a:pt x="2556" y="259"/>
                  </a:cubicBezTo>
                  <a:cubicBezTo>
                    <a:pt x="2556" y="118"/>
                    <a:pt x="2438" y="0"/>
                    <a:pt x="2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9"/>
            <p:cNvSpPr/>
            <p:nvPr/>
          </p:nvSpPr>
          <p:spPr>
            <a:xfrm>
              <a:off x="7627154" y="2715556"/>
              <a:ext cx="117988" cy="30626"/>
            </a:xfrm>
            <a:custGeom>
              <a:avLst/>
              <a:gdLst/>
              <a:ahLst/>
              <a:cxnLst/>
              <a:rect l="l" t="t" r="r" b="b"/>
              <a:pathLst>
                <a:path w="2978" h="773" extrusionOk="0">
                  <a:moveTo>
                    <a:pt x="822" y="1"/>
                  </a:moveTo>
                  <a:cubicBezTo>
                    <a:pt x="377" y="1"/>
                    <a:pt x="23" y="350"/>
                    <a:pt x="0" y="772"/>
                  </a:cubicBezTo>
                  <a:lnTo>
                    <a:pt x="2978" y="772"/>
                  </a:lnTo>
                  <a:lnTo>
                    <a:pt x="2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9"/>
            <p:cNvSpPr/>
            <p:nvPr/>
          </p:nvSpPr>
          <p:spPr>
            <a:xfrm>
              <a:off x="7657899" y="2746146"/>
              <a:ext cx="21236" cy="41958"/>
            </a:xfrm>
            <a:custGeom>
              <a:avLst/>
              <a:gdLst/>
              <a:ahLst/>
              <a:cxnLst/>
              <a:rect l="l" t="t" r="r" b="b"/>
              <a:pathLst>
                <a:path w="536" h="1059" extrusionOk="0">
                  <a:moveTo>
                    <a:pt x="1" y="0"/>
                  </a:moveTo>
                  <a:lnTo>
                    <a:pt x="1" y="777"/>
                  </a:lnTo>
                  <a:cubicBezTo>
                    <a:pt x="1" y="940"/>
                    <a:pt x="113" y="1058"/>
                    <a:pt x="282" y="1058"/>
                  </a:cubicBezTo>
                  <a:cubicBezTo>
                    <a:pt x="423" y="1058"/>
                    <a:pt x="536" y="940"/>
                    <a:pt x="536" y="777"/>
                  </a:cubicBezTo>
                  <a:lnTo>
                    <a:pt x="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9"/>
            <p:cNvSpPr/>
            <p:nvPr/>
          </p:nvSpPr>
          <p:spPr>
            <a:xfrm>
              <a:off x="7701403" y="2746146"/>
              <a:ext cx="29041" cy="55785"/>
            </a:xfrm>
            <a:custGeom>
              <a:avLst/>
              <a:gdLst/>
              <a:ahLst/>
              <a:cxnLst/>
              <a:rect l="l" t="t" r="r" b="b"/>
              <a:pathLst>
                <a:path w="733" h="1408" extrusionOk="0">
                  <a:moveTo>
                    <a:pt x="1" y="0"/>
                  </a:moveTo>
                  <a:lnTo>
                    <a:pt x="1" y="1036"/>
                  </a:lnTo>
                  <a:cubicBezTo>
                    <a:pt x="1" y="1244"/>
                    <a:pt x="169" y="1407"/>
                    <a:pt x="355" y="1407"/>
                  </a:cubicBezTo>
                  <a:cubicBezTo>
                    <a:pt x="563" y="1407"/>
                    <a:pt x="732" y="1244"/>
                    <a:pt x="732" y="1036"/>
                  </a:cubicBezTo>
                  <a:lnTo>
                    <a:pt x="7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9"/>
            <p:cNvSpPr/>
            <p:nvPr/>
          </p:nvSpPr>
          <p:spPr>
            <a:xfrm>
              <a:off x="7593674" y="2860528"/>
              <a:ext cx="200755" cy="24129"/>
            </a:xfrm>
            <a:custGeom>
              <a:avLst/>
              <a:gdLst/>
              <a:ahLst/>
              <a:cxnLst/>
              <a:rect l="l" t="t" r="r" b="b"/>
              <a:pathLst>
                <a:path w="5067" h="609" extrusionOk="0">
                  <a:moveTo>
                    <a:pt x="1" y="1"/>
                  </a:moveTo>
                  <a:lnTo>
                    <a:pt x="1" y="609"/>
                  </a:lnTo>
                  <a:lnTo>
                    <a:pt x="5067" y="609"/>
                  </a:lnTo>
                  <a:lnTo>
                    <a:pt x="50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a:off x="7772997" y="2550101"/>
              <a:ext cx="173773" cy="361533"/>
            </a:xfrm>
            <a:custGeom>
              <a:avLst/>
              <a:gdLst/>
              <a:ahLst/>
              <a:cxnLst/>
              <a:rect l="l" t="t" r="r" b="b"/>
              <a:pathLst>
                <a:path w="4386" h="9125" extrusionOk="0">
                  <a:moveTo>
                    <a:pt x="0" y="0"/>
                  </a:moveTo>
                  <a:lnTo>
                    <a:pt x="0" y="1875"/>
                  </a:lnTo>
                  <a:cubicBezTo>
                    <a:pt x="355" y="1875"/>
                    <a:pt x="659" y="1948"/>
                    <a:pt x="963" y="2089"/>
                  </a:cubicBezTo>
                  <a:cubicBezTo>
                    <a:pt x="1408" y="2274"/>
                    <a:pt x="1785" y="2601"/>
                    <a:pt x="2066" y="3051"/>
                  </a:cubicBezTo>
                  <a:cubicBezTo>
                    <a:pt x="2348" y="3473"/>
                    <a:pt x="2511" y="3986"/>
                    <a:pt x="2511" y="4548"/>
                  </a:cubicBezTo>
                  <a:cubicBezTo>
                    <a:pt x="2511" y="5325"/>
                    <a:pt x="2207" y="6006"/>
                    <a:pt x="1762" y="6474"/>
                  </a:cubicBezTo>
                  <a:cubicBezTo>
                    <a:pt x="1526" y="6710"/>
                    <a:pt x="1244" y="6918"/>
                    <a:pt x="963" y="7036"/>
                  </a:cubicBezTo>
                  <a:cubicBezTo>
                    <a:pt x="659" y="7177"/>
                    <a:pt x="355" y="7245"/>
                    <a:pt x="0" y="7245"/>
                  </a:cubicBezTo>
                  <a:lnTo>
                    <a:pt x="0" y="9125"/>
                  </a:lnTo>
                  <a:cubicBezTo>
                    <a:pt x="614" y="9125"/>
                    <a:pt x="1199" y="8984"/>
                    <a:pt x="1740" y="8748"/>
                  </a:cubicBezTo>
                  <a:cubicBezTo>
                    <a:pt x="2511" y="8399"/>
                    <a:pt x="3170" y="7808"/>
                    <a:pt x="3637" y="7082"/>
                  </a:cubicBezTo>
                  <a:cubicBezTo>
                    <a:pt x="4104" y="6355"/>
                    <a:pt x="4385" y="5489"/>
                    <a:pt x="4385" y="4548"/>
                  </a:cubicBezTo>
                  <a:cubicBezTo>
                    <a:pt x="4385" y="3304"/>
                    <a:pt x="3896" y="2179"/>
                    <a:pt x="3119" y="1362"/>
                  </a:cubicBezTo>
                  <a:cubicBezTo>
                    <a:pt x="2725" y="940"/>
                    <a:pt x="2252" y="608"/>
                    <a:pt x="1740" y="377"/>
                  </a:cubicBezTo>
                  <a:cubicBezTo>
                    <a:pt x="1199" y="141"/>
                    <a:pt x="614"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9"/>
            <p:cNvSpPr/>
            <p:nvPr/>
          </p:nvSpPr>
          <p:spPr>
            <a:xfrm>
              <a:off x="7730405" y="2831565"/>
              <a:ext cx="87243" cy="88353"/>
            </a:xfrm>
            <a:custGeom>
              <a:avLst/>
              <a:gdLst/>
              <a:ahLst/>
              <a:cxnLst/>
              <a:rect l="l" t="t" r="r" b="b"/>
              <a:pathLst>
                <a:path w="2202" h="2230" extrusionOk="0">
                  <a:moveTo>
                    <a:pt x="1098" y="0"/>
                  </a:moveTo>
                  <a:cubicBezTo>
                    <a:pt x="490" y="0"/>
                    <a:pt x="0" y="518"/>
                    <a:pt x="0" y="1126"/>
                  </a:cubicBezTo>
                  <a:lnTo>
                    <a:pt x="0" y="2229"/>
                  </a:lnTo>
                  <a:lnTo>
                    <a:pt x="2201" y="2229"/>
                  </a:lnTo>
                  <a:lnTo>
                    <a:pt x="2201" y="1126"/>
                  </a:lnTo>
                  <a:cubicBezTo>
                    <a:pt x="2201" y="518"/>
                    <a:pt x="1711" y="0"/>
                    <a:pt x="10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9"/>
            <p:cNvSpPr/>
            <p:nvPr/>
          </p:nvSpPr>
          <p:spPr>
            <a:xfrm>
              <a:off x="7873356" y="2686594"/>
              <a:ext cx="74525" cy="73614"/>
            </a:xfrm>
            <a:custGeom>
              <a:avLst/>
              <a:gdLst/>
              <a:ahLst/>
              <a:cxnLst/>
              <a:rect l="l" t="t" r="r" b="b"/>
              <a:pathLst>
                <a:path w="1881" h="1858" extrusionOk="0">
                  <a:moveTo>
                    <a:pt x="940" y="0"/>
                  </a:moveTo>
                  <a:cubicBezTo>
                    <a:pt x="423" y="0"/>
                    <a:pt x="0" y="422"/>
                    <a:pt x="0" y="940"/>
                  </a:cubicBezTo>
                  <a:cubicBezTo>
                    <a:pt x="0" y="1458"/>
                    <a:pt x="423" y="1858"/>
                    <a:pt x="940" y="1858"/>
                  </a:cubicBezTo>
                  <a:cubicBezTo>
                    <a:pt x="1458" y="1858"/>
                    <a:pt x="1881" y="1458"/>
                    <a:pt x="1881" y="940"/>
                  </a:cubicBezTo>
                  <a:cubicBezTo>
                    <a:pt x="1881" y="422"/>
                    <a:pt x="1458" y="0"/>
                    <a:pt x="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a:off x="7888293" y="2701531"/>
              <a:ext cx="44652" cy="43740"/>
            </a:xfrm>
            <a:custGeom>
              <a:avLst/>
              <a:gdLst/>
              <a:ahLst/>
              <a:cxnLst/>
              <a:rect l="l" t="t" r="r" b="b"/>
              <a:pathLst>
                <a:path w="1127" h="1104" extrusionOk="0">
                  <a:moveTo>
                    <a:pt x="563" y="0"/>
                  </a:moveTo>
                  <a:cubicBezTo>
                    <a:pt x="260" y="0"/>
                    <a:pt x="1" y="237"/>
                    <a:pt x="1" y="563"/>
                  </a:cubicBezTo>
                  <a:cubicBezTo>
                    <a:pt x="1" y="867"/>
                    <a:pt x="260" y="1104"/>
                    <a:pt x="563" y="1104"/>
                  </a:cubicBezTo>
                  <a:cubicBezTo>
                    <a:pt x="867" y="1104"/>
                    <a:pt x="1126" y="867"/>
                    <a:pt x="1126" y="563"/>
                  </a:cubicBezTo>
                  <a:cubicBezTo>
                    <a:pt x="1126" y="237"/>
                    <a:pt x="867"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9"/>
            <p:cNvSpPr/>
            <p:nvPr/>
          </p:nvSpPr>
          <p:spPr>
            <a:xfrm>
              <a:off x="7726601" y="2533381"/>
              <a:ext cx="96594" cy="96594"/>
            </a:xfrm>
            <a:custGeom>
              <a:avLst/>
              <a:gdLst/>
              <a:ahLst/>
              <a:cxnLst/>
              <a:rect l="l" t="t" r="r" b="b"/>
              <a:pathLst>
                <a:path w="2438" h="2438" extrusionOk="0">
                  <a:moveTo>
                    <a:pt x="1222" y="0"/>
                  </a:moveTo>
                  <a:cubicBezTo>
                    <a:pt x="541" y="0"/>
                    <a:pt x="1" y="540"/>
                    <a:pt x="1" y="1222"/>
                  </a:cubicBezTo>
                  <a:cubicBezTo>
                    <a:pt x="1" y="1897"/>
                    <a:pt x="541" y="2437"/>
                    <a:pt x="1222" y="2437"/>
                  </a:cubicBezTo>
                  <a:cubicBezTo>
                    <a:pt x="1898" y="2437"/>
                    <a:pt x="2438" y="1897"/>
                    <a:pt x="2438" y="1222"/>
                  </a:cubicBezTo>
                  <a:cubicBezTo>
                    <a:pt x="2438" y="540"/>
                    <a:pt x="1898" y="0"/>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a:off x="7746015" y="2552756"/>
              <a:ext cx="57806" cy="57806"/>
            </a:xfrm>
            <a:custGeom>
              <a:avLst/>
              <a:gdLst/>
              <a:ahLst/>
              <a:cxnLst/>
              <a:rect l="l" t="t" r="r" b="b"/>
              <a:pathLst>
                <a:path w="1459" h="1459" extrusionOk="0">
                  <a:moveTo>
                    <a:pt x="732" y="1"/>
                  </a:moveTo>
                  <a:cubicBezTo>
                    <a:pt x="332" y="1"/>
                    <a:pt x="0" y="333"/>
                    <a:pt x="0" y="733"/>
                  </a:cubicBezTo>
                  <a:cubicBezTo>
                    <a:pt x="0" y="1127"/>
                    <a:pt x="332" y="1459"/>
                    <a:pt x="732" y="1459"/>
                  </a:cubicBezTo>
                  <a:cubicBezTo>
                    <a:pt x="1126" y="1459"/>
                    <a:pt x="1458" y="1127"/>
                    <a:pt x="1458" y="733"/>
                  </a:cubicBezTo>
                  <a:cubicBezTo>
                    <a:pt x="1458" y="333"/>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9"/>
            <p:cNvSpPr/>
            <p:nvPr/>
          </p:nvSpPr>
          <p:spPr>
            <a:xfrm>
              <a:off x="7751602" y="2852049"/>
              <a:ext cx="44612" cy="44652"/>
            </a:xfrm>
            <a:custGeom>
              <a:avLst/>
              <a:gdLst/>
              <a:ahLst/>
              <a:cxnLst/>
              <a:rect l="l" t="t" r="r" b="b"/>
              <a:pathLst>
                <a:path w="1126" h="1127" extrusionOk="0">
                  <a:moveTo>
                    <a:pt x="563" y="1"/>
                  </a:moveTo>
                  <a:cubicBezTo>
                    <a:pt x="259" y="1"/>
                    <a:pt x="0" y="260"/>
                    <a:pt x="0" y="564"/>
                  </a:cubicBezTo>
                  <a:cubicBezTo>
                    <a:pt x="0" y="868"/>
                    <a:pt x="259" y="1127"/>
                    <a:pt x="563" y="1127"/>
                  </a:cubicBezTo>
                  <a:cubicBezTo>
                    <a:pt x="873" y="1127"/>
                    <a:pt x="1126" y="868"/>
                    <a:pt x="1126" y="564"/>
                  </a:cubicBezTo>
                  <a:cubicBezTo>
                    <a:pt x="1126" y="260"/>
                    <a:pt x="873"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9"/>
            <p:cNvSpPr/>
            <p:nvPr/>
          </p:nvSpPr>
          <p:spPr>
            <a:xfrm>
              <a:off x="7574260" y="2917191"/>
              <a:ext cx="327023" cy="29913"/>
            </a:xfrm>
            <a:custGeom>
              <a:avLst/>
              <a:gdLst/>
              <a:ahLst/>
              <a:cxnLst/>
              <a:rect l="l" t="t" r="r" b="b"/>
              <a:pathLst>
                <a:path w="8254" h="755" extrusionOk="0">
                  <a:moveTo>
                    <a:pt x="1" y="1"/>
                  </a:moveTo>
                  <a:lnTo>
                    <a:pt x="1" y="755"/>
                  </a:lnTo>
                  <a:lnTo>
                    <a:pt x="8253" y="755"/>
                  </a:lnTo>
                  <a:lnTo>
                    <a:pt x="82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9"/>
            <p:cNvSpPr/>
            <p:nvPr/>
          </p:nvSpPr>
          <p:spPr>
            <a:xfrm>
              <a:off x="7510947" y="2938625"/>
              <a:ext cx="462801" cy="78963"/>
            </a:xfrm>
            <a:custGeom>
              <a:avLst/>
              <a:gdLst/>
              <a:ahLst/>
              <a:cxnLst/>
              <a:rect l="l" t="t" r="r" b="b"/>
              <a:pathLst>
                <a:path w="11681" h="1993" extrusionOk="0">
                  <a:moveTo>
                    <a:pt x="1993" y="0"/>
                  </a:moveTo>
                  <a:cubicBezTo>
                    <a:pt x="895" y="0"/>
                    <a:pt x="0" y="895"/>
                    <a:pt x="0" y="1993"/>
                  </a:cubicBezTo>
                  <a:lnTo>
                    <a:pt x="11680" y="1993"/>
                  </a:lnTo>
                  <a:cubicBezTo>
                    <a:pt x="11680" y="895"/>
                    <a:pt x="10769" y="0"/>
                    <a:pt x="9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29"/>
          <p:cNvGrpSpPr/>
          <p:nvPr/>
        </p:nvGrpSpPr>
        <p:grpSpPr>
          <a:xfrm>
            <a:off x="4091920" y="4287098"/>
            <a:ext cx="867745" cy="683525"/>
            <a:chOff x="4673150" y="3699203"/>
            <a:chExt cx="607452" cy="478491"/>
          </a:xfrm>
        </p:grpSpPr>
        <p:sp>
          <p:nvSpPr>
            <p:cNvPr id="1345" name="Google Shape;1345;p29"/>
            <p:cNvSpPr/>
            <p:nvPr/>
          </p:nvSpPr>
          <p:spPr>
            <a:xfrm>
              <a:off x="4723011" y="3699203"/>
              <a:ext cx="108075" cy="404099"/>
            </a:xfrm>
            <a:custGeom>
              <a:avLst/>
              <a:gdLst/>
              <a:ahLst/>
              <a:cxnLst/>
              <a:rect l="l" t="t" r="r" b="b"/>
              <a:pathLst>
                <a:path w="1268" h="4741" extrusionOk="0">
                  <a:moveTo>
                    <a:pt x="1" y="1"/>
                  </a:moveTo>
                  <a:lnTo>
                    <a:pt x="1" y="4104"/>
                  </a:lnTo>
                  <a:cubicBezTo>
                    <a:pt x="1" y="4459"/>
                    <a:pt x="282" y="4740"/>
                    <a:pt x="631" y="4740"/>
                  </a:cubicBezTo>
                  <a:cubicBezTo>
                    <a:pt x="986" y="4740"/>
                    <a:pt x="1267" y="4459"/>
                    <a:pt x="1267" y="4104"/>
                  </a:cubicBezTo>
                  <a:lnTo>
                    <a:pt x="1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9"/>
            <p:cNvSpPr/>
            <p:nvPr/>
          </p:nvSpPr>
          <p:spPr>
            <a:xfrm>
              <a:off x="4740825" y="3845041"/>
              <a:ext cx="72021" cy="229964"/>
            </a:xfrm>
            <a:custGeom>
              <a:avLst/>
              <a:gdLst/>
              <a:ahLst/>
              <a:cxnLst/>
              <a:rect l="l" t="t" r="r" b="b"/>
              <a:pathLst>
                <a:path w="845" h="2698" extrusionOk="0">
                  <a:moveTo>
                    <a:pt x="0" y="1"/>
                  </a:moveTo>
                  <a:lnTo>
                    <a:pt x="0" y="2298"/>
                  </a:lnTo>
                  <a:cubicBezTo>
                    <a:pt x="0" y="2511"/>
                    <a:pt x="191" y="2697"/>
                    <a:pt x="422" y="2697"/>
                  </a:cubicBezTo>
                  <a:cubicBezTo>
                    <a:pt x="659" y="2697"/>
                    <a:pt x="844" y="2511"/>
                    <a:pt x="844" y="2298"/>
                  </a:cubicBezTo>
                  <a:lnTo>
                    <a:pt x="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9"/>
            <p:cNvSpPr/>
            <p:nvPr/>
          </p:nvSpPr>
          <p:spPr>
            <a:xfrm>
              <a:off x="4745087" y="3875299"/>
              <a:ext cx="24121" cy="24122"/>
            </a:xfrm>
            <a:custGeom>
              <a:avLst/>
              <a:gdLst/>
              <a:ahLst/>
              <a:cxnLst/>
              <a:rect l="l" t="t" r="r" b="b"/>
              <a:pathLst>
                <a:path w="283" h="283" extrusionOk="0">
                  <a:moveTo>
                    <a:pt x="141" y="1"/>
                  </a:moveTo>
                  <a:cubicBezTo>
                    <a:pt x="68" y="1"/>
                    <a:pt x="1" y="68"/>
                    <a:pt x="1" y="141"/>
                  </a:cubicBezTo>
                  <a:cubicBezTo>
                    <a:pt x="1" y="231"/>
                    <a:pt x="68" y="282"/>
                    <a:pt x="141" y="282"/>
                  </a:cubicBezTo>
                  <a:cubicBezTo>
                    <a:pt x="209" y="282"/>
                    <a:pt x="282" y="231"/>
                    <a:pt x="282" y="141"/>
                  </a:cubicBezTo>
                  <a:cubicBezTo>
                    <a:pt x="282" y="68"/>
                    <a:pt x="209"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a:off x="4745087" y="3811032"/>
              <a:ext cx="24121" cy="24036"/>
            </a:xfrm>
            <a:custGeom>
              <a:avLst/>
              <a:gdLst/>
              <a:ahLst/>
              <a:cxnLst/>
              <a:rect l="l" t="t" r="r" b="b"/>
              <a:pathLst>
                <a:path w="283" h="282" extrusionOk="0">
                  <a:moveTo>
                    <a:pt x="141" y="0"/>
                  </a:moveTo>
                  <a:cubicBezTo>
                    <a:pt x="68" y="0"/>
                    <a:pt x="1" y="73"/>
                    <a:pt x="1" y="141"/>
                  </a:cubicBezTo>
                  <a:cubicBezTo>
                    <a:pt x="1" y="237"/>
                    <a:pt x="68" y="282"/>
                    <a:pt x="141" y="282"/>
                  </a:cubicBezTo>
                  <a:cubicBezTo>
                    <a:pt x="209" y="282"/>
                    <a:pt x="282" y="237"/>
                    <a:pt x="282" y="141"/>
                  </a:cubicBezTo>
                  <a:cubicBezTo>
                    <a:pt x="282" y="73"/>
                    <a:pt x="209"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p:nvPr/>
          </p:nvSpPr>
          <p:spPr>
            <a:xfrm>
              <a:off x="4769123" y="3987127"/>
              <a:ext cx="24036" cy="24036"/>
            </a:xfrm>
            <a:custGeom>
              <a:avLst/>
              <a:gdLst/>
              <a:ahLst/>
              <a:cxnLst/>
              <a:rect l="l" t="t" r="r" b="b"/>
              <a:pathLst>
                <a:path w="282" h="282" extrusionOk="0">
                  <a:moveTo>
                    <a:pt x="141" y="0"/>
                  </a:moveTo>
                  <a:cubicBezTo>
                    <a:pt x="68" y="0"/>
                    <a:pt x="0" y="68"/>
                    <a:pt x="0" y="141"/>
                  </a:cubicBezTo>
                  <a:cubicBezTo>
                    <a:pt x="0" y="237"/>
                    <a:pt x="68" y="282"/>
                    <a:pt x="141" y="282"/>
                  </a:cubicBezTo>
                  <a:cubicBezTo>
                    <a:pt x="208" y="282"/>
                    <a:pt x="282" y="237"/>
                    <a:pt x="282" y="141"/>
                  </a:cubicBezTo>
                  <a:cubicBezTo>
                    <a:pt x="282" y="68"/>
                    <a:pt x="208"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9"/>
            <p:cNvSpPr/>
            <p:nvPr/>
          </p:nvSpPr>
          <p:spPr>
            <a:xfrm>
              <a:off x="4776794" y="4035115"/>
              <a:ext cx="24036" cy="24036"/>
            </a:xfrm>
            <a:custGeom>
              <a:avLst/>
              <a:gdLst/>
              <a:ahLst/>
              <a:cxnLst/>
              <a:rect l="l" t="t" r="r" b="b"/>
              <a:pathLst>
                <a:path w="282" h="282" extrusionOk="0">
                  <a:moveTo>
                    <a:pt x="141" y="0"/>
                  </a:moveTo>
                  <a:cubicBezTo>
                    <a:pt x="73" y="0"/>
                    <a:pt x="0" y="68"/>
                    <a:pt x="0" y="141"/>
                  </a:cubicBezTo>
                  <a:cubicBezTo>
                    <a:pt x="0" y="236"/>
                    <a:pt x="73" y="281"/>
                    <a:pt x="141" y="281"/>
                  </a:cubicBezTo>
                  <a:cubicBezTo>
                    <a:pt x="214" y="281"/>
                    <a:pt x="282" y="236"/>
                    <a:pt x="282" y="141"/>
                  </a:cubicBezTo>
                  <a:cubicBezTo>
                    <a:pt x="282" y="68"/>
                    <a:pt x="214"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9"/>
            <p:cNvSpPr/>
            <p:nvPr/>
          </p:nvSpPr>
          <p:spPr>
            <a:xfrm>
              <a:off x="4745087" y="3963091"/>
              <a:ext cx="15938" cy="15939"/>
            </a:xfrm>
            <a:custGeom>
              <a:avLst/>
              <a:gdLst/>
              <a:ahLst/>
              <a:cxnLst/>
              <a:rect l="l" t="t" r="r" b="b"/>
              <a:pathLst>
                <a:path w="187" h="187" extrusionOk="0">
                  <a:moveTo>
                    <a:pt x="91" y="1"/>
                  </a:moveTo>
                  <a:cubicBezTo>
                    <a:pt x="46" y="1"/>
                    <a:pt x="1" y="46"/>
                    <a:pt x="1" y="96"/>
                  </a:cubicBezTo>
                  <a:cubicBezTo>
                    <a:pt x="1" y="141"/>
                    <a:pt x="46" y="186"/>
                    <a:pt x="91" y="186"/>
                  </a:cubicBezTo>
                  <a:cubicBezTo>
                    <a:pt x="141" y="186"/>
                    <a:pt x="186" y="141"/>
                    <a:pt x="186" y="96"/>
                  </a:cubicBezTo>
                  <a:cubicBezTo>
                    <a:pt x="186" y="46"/>
                    <a:pt x="141"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9"/>
            <p:cNvSpPr/>
            <p:nvPr/>
          </p:nvSpPr>
          <p:spPr>
            <a:xfrm>
              <a:off x="4793073" y="3851348"/>
              <a:ext cx="15938" cy="15854"/>
            </a:xfrm>
            <a:custGeom>
              <a:avLst/>
              <a:gdLst/>
              <a:ahLst/>
              <a:cxnLst/>
              <a:rect l="l" t="t" r="r" b="b"/>
              <a:pathLst>
                <a:path w="187" h="186" extrusionOk="0">
                  <a:moveTo>
                    <a:pt x="91" y="0"/>
                  </a:moveTo>
                  <a:cubicBezTo>
                    <a:pt x="46" y="0"/>
                    <a:pt x="1" y="45"/>
                    <a:pt x="1" y="90"/>
                  </a:cubicBezTo>
                  <a:cubicBezTo>
                    <a:pt x="1" y="141"/>
                    <a:pt x="46" y="186"/>
                    <a:pt x="91" y="186"/>
                  </a:cubicBezTo>
                  <a:cubicBezTo>
                    <a:pt x="141" y="186"/>
                    <a:pt x="186" y="141"/>
                    <a:pt x="186" y="90"/>
                  </a:cubicBezTo>
                  <a:cubicBezTo>
                    <a:pt x="186" y="45"/>
                    <a:pt x="141"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9"/>
            <p:cNvSpPr/>
            <p:nvPr/>
          </p:nvSpPr>
          <p:spPr>
            <a:xfrm>
              <a:off x="4793073" y="3819214"/>
              <a:ext cx="15938" cy="15854"/>
            </a:xfrm>
            <a:custGeom>
              <a:avLst/>
              <a:gdLst/>
              <a:ahLst/>
              <a:cxnLst/>
              <a:rect l="l" t="t" r="r" b="b"/>
              <a:pathLst>
                <a:path w="187" h="186" extrusionOk="0">
                  <a:moveTo>
                    <a:pt x="91" y="0"/>
                  </a:moveTo>
                  <a:cubicBezTo>
                    <a:pt x="46" y="0"/>
                    <a:pt x="1" y="45"/>
                    <a:pt x="1" y="96"/>
                  </a:cubicBezTo>
                  <a:cubicBezTo>
                    <a:pt x="1" y="141"/>
                    <a:pt x="46" y="186"/>
                    <a:pt x="91" y="186"/>
                  </a:cubicBezTo>
                  <a:cubicBezTo>
                    <a:pt x="141" y="186"/>
                    <a:pt x="186" y="141"/>
                    <a:pt x="186" y="96"/>
                  </a:cubicBezTo>
                  <a:cubicBezTo>
                    <a:pt x="186" y="45"/>
                    <a:pt x="141"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9"/>
            <p:cNvSpPr/>
            <p:nvPr/>
          </p:nvSpPr>
          <p:spPr>
            <a:xfrm>
              <a:off x="4793073" y="3786996"/>
              <a:ext cx="15938" cy="16450"/>
            </a:xfrm>
            <a:custGeom>
              <a:avLst/>
              <a:gdLst/>
              <a:ahLst/>
              <a:cxnLst/>
              <a:rect l="l" t="t" r="r" b="b"/>
              <a:pathLst>
                <a:path w="187" h="193" extrusionOk="0">
                  <a:moveTo>
                    <a:pt x="91" y="1"/>
                  </a:moveTo>
                  <a:cubicBezTo>
                    <a:pt x="46" y="1"/>
                    <a:pt x="1" y="52"/>
                    <a:pt x="1" y="97"/>
                  </a:cubicBezTo>
                  <a:cubicBezTo>
                    <a:pt x="1" y="142"/>
                    <a:pt x="46" y="192"/>
                    <a:pt x="91" y="192"/>
                  </a:cubicBezTo>
                  <a:cubicBezTo>
                    <a:pt x="141" y="192"/>
                    <a:pt x="186" y="142"/>
                    <a:pt x="186" y="97"/>
                  </a:cubicBezTo>
                  <a:cubicBezTo>
                    <a:pt x="186" y="52"/>
                    <a:pt x="141"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9"/>
            <p:cNvSpPr/>
            <p:nvPr/>
          </p:nvSpPr>
          <p:spPr>
            <a:xfrm>
              <a:off x="4784891" y="3947237"/>
              <a:ext cx="15938" cy="15939"/>
            </a:xfrm>
            <a:custGeom>
              <a:avLst/>
              <a:gdLst/>
              <a:ahLst/>
              <a:cxnLst/>
              <a:rect l="l" t="t" r="r" b="b"/>
              <a:pathLst>
                <a:path w="187" h="187" extrusionOk="0">
                  <a:moveTo>
                    <a:pt x="97" y="1"/>
                  </a:moveTo>
                  <a:cubicBezTo>
                    <a:pt x="46" y="1"/>
                    <a:pt x="1" y="46"/>
                    <a:pt x="1" y="91"/>
                  </a:cubicBezTo>
                  <a:cubicBezTo>
                    <a:pt x="1" y="142"/>
                    <a:pt x="46" y="187"/>
                    <a:pt x="97" y="187"/>
                  </a:cubicBezTo>
                  <a:cubicBezTo>
                    <a:pt x="142" y="187"/>
                    <a:pt x="187" y="142"/>
                    <a:pt x="187" y="91"/>
                  </a:cubicBezTo>
                  <a:cubicBezTo>
                    <a:pt x="187" y="46"/>
                    <a:pt x="142" y="1"/>
                    <a:pt x="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9"/>
            <p:cNvSpPr/>
            <p:nvPr/>
          </p:nvSpPr>
          <p:spPr>
            <a:xfrm>
              <a:off x="4784891" y="3907006"/>
              <a:ext cx="15938" cy="16365"/>
            </a:xfrm>
            <a:custGeom>
              <a:avLst/>
              <a:gdLst/>
              <a:ahLst/>
              <a:cxnLst/>
              <a:rect l="l" t="t" r="r" b="b"/>
              <a:pathLst>
                <a:path w="187" h="192" extrusionOk="0">
                  <a:moveTo>
                    <a:pt x="97" y="0"/>
                  </a:moveTo>
                  <a:cubicBezTo>
                    <a:pt x="46" y="0"/>
                    <a:pt x="1" y="51"/>
                    <a:pt x="1" y="96"/>
                  </a:cubicBezTo>
                  <a:cubicBezTo>
                    <a:pt x="1" y="141"/>
                    <a:pt x="46" y="191"/>
                    <a:pt x="97" y="191"/>
                  </a:cubicBezTo>
                  <a:cubicBezTo>
                    <a:pt x="142" y="191"/>
                    <a:pt x="187" y="141"/>
                    <a:pt x="187" y="96"/>
                  </a:cubicBezTo>
                  <a:cubicBezTo>
                    <a:pt x="187" y="51"/>
                    <a:pt x="142"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9"/>
            <p:cNvSpPr/>
            <p:nvPr/>
          </p:nvSpPr>
          <p:spPr>
            <a:xfrm>
              <a:off x="4745087" y="3923286"/>
              <a:ext cx="15938" cy="15939"/>
            </a:xfrm>
            <a:custGeom>
              <a:avLst/>
              <a:gdLst/>
              <a:ahLst/>
              <a:cxnLst/>
              <a:rect l="l" t="t" r="r" b="b"/>
              <a:pathLst>
                <a:path w="187" h="187" extrusionOk="0">
                  <a:moveTo>
                    <a:pt x="91" y="0"/>
                  </a:moveTo>
                  <a:cubicBezTo>
                    <a:pt x="46" y="0"/>
                    <a:pt x="1" y="46"/>
                    <a:pt x="1" y="91"/>
                  </a:cubicBezTo>
                  <a:cubicBezTo>
                    <a:pt x="1" y="141"/>
                    <a:pt x="46" y="186"/>
                    <a:pt x="91" y="186"/>
                  </a:cubicBezTo>
                  <a:cubicBezTo>
                    <a:pt x="141" y="186"/>
                    <a:pt x="186" y="141"/>
                    <a:pt x="186" y="91"/>
                  </a:cubicBezTo>
                  <a:cubicBezTo>
                    <a:pt x="186" y="46"/>
                    <a:pt x="141"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9"/>
            <p:cNvSpPr/>
            <p:nvPr/>
          </p:nvSpPr>
          <p:spPr>
            <a:xfrm>
              <a:off x="4920667" y="3699203"/>
              <a:ext cx="108075" cy="404099"/>
            </a:xfrm>
            <a:custGeom>
              <a:avLst/>
              <a:gdLst/>
              <a:ahLst/>
              <a:cxnLst/>
              <a:rect l="l" t="t" r="r" b="b"/>
              <a:pathLst>
                <a:path w="1268" h="4741" extrusionOk="0">
                  <a:moveTo>
                    <a:pt x="1" y="1"/>
                  </a:moveTo>
                  <a:lnTo>
                    <a:pt x="1" y="4104"/>
                  </a:lnTo>
                  <a:cubicBezTo>
                    <a:pt x="1" y="4459"/>
                    <a:pt x="282" y="4740"/>
                    <a:pt x="637" y="4740"/>
                  </a:cubicBezTo>
                  <a:cubicBezTo>
                    <a:pt x="986" y="4740"/>
                    <a:pt x="1267" y="4459"/>
                    <a:pt x="1267" y="4104"/>
                  </a:cubicBezTo>
                  <a:lnTo>
                    <a:pt x="1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9"/>
            <p:cNvSpPr/>
            <p:nvPr/>
          </p:nvSpPr>
          <p:spPr>
            <a:xfrm>
              <a:off x="4938907" y="3845041"/>
              <a:ext cx="72107" cy="229964"/>
            </a:xfrm>
            <a:custGeom>
              <a:avLst/>
              <a:gdLst/>
              <a:ahLst/>
              <a:cxnLst/>
              <a:rect l="l" t="t" r="r" b="b"/>
              <a:pathLst>
                <a:path w="846" h="2698" extrusionOk="0">
                  <a:moveTo>
                    <a:pt x="1" y="1"/>
                  </a:moveTo>
                  <a:lnTo>
                    <a:pt x="1" y="2298"/>
                  </a:lnTo>
                  <a:cubicBezTo>
                    <a:pt x="1" y="2511"/>
                    <a:pt x="187" y="2697"/>
                    <a:pt x="423" y="2697"/>
                  </a:cubicBezTo>
                  <a:cubicBezTo>
                    <a:pt x="654" y="2697"/>
                    <a:pt x="845" y="2511"/>
                    <a:pt x="845" y="2298"/>
                  </a:cubicBezTo>
                  <a:lnTo>
                    <a:pt x="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9"/>
            <p:cNvSpPr/>
            <p:nvPr/>
          </p:nvSpPr>
          <p:spPr>
            <a:xfrm>
              <a:off x="4944703" y="3875299"/>
              <a:ext cx="24036" cy="24122"/>
            </a:xfrm>
            <a:custGeom>
              <a:avLst/>
              <a:gdLst/>
              <a:ahLst/>
              <a:cxnLst/>
              <a:rect l="l" t="t" r="r" b="b"/>
              <a:pathLst>
                <a:path w="282" h="283" extrusionOk="0">
                  <a:moveTo>
                    <a:pt x="141" y="1"/>
                  </a:moveTo>
                  <a:cubicBezTo>
                    <a:pt x="74" y="1"/>
                    <a:pt x="0" y="68"/>
                    <a:pt x="0" y="141"/>
                  </a:cubicBezTo>
                  <a:cubicBezTo>
                    <a:pt x="0" y="231"/>
                    <a:pt x="74" y="282"/>
                    <a:pt x="141" y="282"/>
                  </a:cubicBezTo>
                  <a:cubicBezTo>
                    <a:pt x="214" y="282"/>
                    <a:pt x="282" y="231"/>
                    <a:pt x="282" y="141"/>
                  </a:cubicBezTo>
                  <a:cubicBezTo>
                    <a:pt x="282" y="68"/>
                    <a:pt x="214"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9"/>
            <p:cNvSpPr/>
            <p:nvPr/>
          </p:nvSpPr>
          <p:spPr>
            <a:xfrm>
              <a:off x="4968654" y="3987127"/>
              <a:ext cx="24121" cy="24036"/>
            </a:xfrm>
            <a:custGeom>
              <a:avLst/>
              <a:gdLst/>
              <a:ahLst/>
              <a:cxnLst/>
              <a:rect l="l" t="t" r="r" b="b"/>
              <a:pathLst>
                <a:path w="283" h="282" extrusionOk="0">
                  <a:moveTo>
                    <a:pt x="142" y="0"/>
                  </a:moveTo>
                  <a:cubicBezTo>
                    <a:pt x="74" y="0"/>
                    <a:pt x="1" y="68"/>
                    <a:pt x="1" y="141"/>
                  </a:cubicBezTo>
                  <a:cubicBezTo>
                    <a:pt x="1" y="237"/>
                    <a:pt x="74" y="282"/>
                    <a:pt x="142" y="282"/>
                  </a:cubicBezTo>
                  <a:cubicBezTo>
                    <a:pt x="215" y="282"/>
                    <a:pt x="282" y="237"/>
                    <a:pt x="282" y="141"/>
                  </a:cubicBezTo>
                  <a:cubicBezTo>
                    <a:pt x="282" y="68"/>
                    <a:pt x="215"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9"/>
            <p:cNvSpPr/>
            <p:nvPr/>
          </p:nvSpPr>
          <p:spPr>
            <a:xfrm>
              <a:off x="4976836" y="4035115"/>
              <a:ext cx="24036" cy="24036"/>
            </a:xfrm>
            <a:custGeom>
              <a:avLst/>
              <a:gdLst/>
              <a:ahLst/>
              <a:cxnLst/>
              <a:rect l="l" t="t" r="r" b="b"/>
              <a:pathLst>
                <a:path w="282" h="282" extrusionOk="0">
                  <a:moveTo>
                    <a:pt x="141" y="0"/>
                  </a:moveTo>
                  <a:cubicBezTo>
                    <a:pt x="68" y="0"/>
                    <a:pt x="1" y="68"/>
                    <a:pt x="1" y="141"/>
                  </a:cubicBezTo>
                  <a:cubicBezTo>
                    <a:pt x="1" y="236"/>
                    <a:pt x="68" y="281"/>
                    <a:pt x="141" y="281"/>
                  </a:cubicBezTo>
                  <a:cubicBezTo>
                    <a:pt x="209" y="281"/>
                    <a:pt x="282" y="236"/>
                    <a:pt x="282" y="141"/>
                  </a:cubicBezTo>
                  <a:cubicBezTo>
                    <a:pt x="282" y="68"/>
                    <a:pt x="209"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9"/>
            <p:cNvSpPr/>
            <p:nvPr/>
          </p:nvSpPr>
          <p:spPr>
            <a:xfrm>
              <a:off x="4944703" y="3963091"/>
              <a:ext cx="16365" cy="15939"/>
            </a:xfrm>
            <a:custGeom>
              <a:avLst/>
              <a:gdLst/>
              <a:ahLst/>
              <a:cxnLst/>
              <a:rect l="l" t="t" r="r" b="b"/>
              <a:pathLst>
                <a:path w="192" h="187" extrusionOk="0">
                  <a:moveTo>
                    <a:pt x="96" y="1"/>
                  </a:moveTo>
                  <a:cubicBezTo>
                    <a:pt x="51" y="1"/>
                    <a:pt x="0" y="46"/>
                    <a:pt x="0" y="96"/>
                  </a:cubicBezTo>
                  <a:cubicBezTo>
                    <a:pt x="0" y="141"/>
                    <a:pt x="51" y="186"/>
                    <a:pt x="96" y="186"/>
                  </a:cubicBezTo>
                  <a:cubicBezTo>
                    <a:pt x="141" y="186"/>
                    <a:pt x="192" y="141"/>
                    <a:pt x="192" y="96"/>
                  </a:cubicBezTo>
                  <a:cubicBezTo>
                    <a:pt x="192" y="46"/>
                    <a:pt x="14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9"/>
            <p:cNvSpPr/>
            <p:nvPr/>
          </p:nvSpPr>
          <p:spPr>
            <a:xfrm>
              <a:off x="4992689" y="3851348"/>
              <a:ext cx="16365" cy="15854"/>
            </a:xfrm>
            <a:custGeom>
              <a:avLst/>
              <a:gdLst/>
              <a:ahLst/>
              <a:cxnLst/>
              <a:rect l="l" t="t" r="r" b="b"/>
              <a:pathLst>
                <a:path w="192" h="186" extrusionOk="0">
                  <a:moveTo>
                    <a:pt x="96" y="0"/>
                  </a:moveTo>
                  <a:cubicBezTo>
                    <a:pt x="51" y="0"/>
                    <a:pt x="0" y="45"/>
                    <a:pt x="0" y="90"/>
                  </a:cubicBezTo>
                  <a:cubicBezTo>
                    <a:pt x="0" y="141"/>
                    <a:pt x="51" y="186"/>
                    <a:pt x="96" y="186"/>
                  </a:cubicBezTo>
                  <a:cubicBezTo>
                    <a:pt x="141" y="186"/>
                    <a:pt x="192" y="141"/>
                    <a:pt x="192" y="90"/>
                  </a:cubicBezTo>
                  <a:cubicBezTo>
                    <a:pt x="192" y="45"/>
                    <a:pt x="141"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9"/>
            <p:cNvSpPr/>
            <p:nvPr/>
          </p:nvSpPr>
          <p:spPr>
            <a:xfrm>
              <a:off x="4985018" y="3947237"/>
              <a:ext cx="15853" cy="15939"/>
            </a:xfrm>
            <a:custGeom>
              <a:avLst/>
              <a:gdLst/>
              <a:ahLst/>
              <a:cxnLst/>
              <a:rect l="l" t="t" r="r" b="b"/>
              <a:pathLst>
                <a:path w="186" h="187" extrusionOk="0">
                  <a:moveTo>
                    <a:pt x="90" y="1"/>
                  </a:moveTo>
                  <a:cubicBezTo>
                    <a:pt x="45" y="1"/>
                    <a:pt x="0" y="46"/>
                    <a:pt x="0" y="91"/>
                  </a:cubicBezTo>
                  <a:cubicBezTo>
                    <a:pt x="0" y="142"/>
                    <a:pt x="45" y="187"/>
                    <a:pt x="90" y="187"/>
                  </a:cubicBezTo>
                  <a:cubicBezTo>
                    <a:pt x="141" y="187"/>
                    <a:pt x="186" y="142"/>
                    <a:pt x="186" y="91"/>
                  </a:cubicBezTo>
                  <a:cubicBezTo>
                    <a:pt x="186" y="46"/>
                    <a:pt x="141" y="1"/>
                    <a:pt x="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9"/>
            <p:cNvSpPr/>
            <p:nvPr/>
          </p:nvSpPr>
          <p:spPr>
            <a:xfrm>
              <a:off x="4985018" y="3907006"/>
              <a:ext cx="15853" cy="16365"/>
            </a:xfrm>
            <a:custGeom>
              <a:avLst/>
              <a:gdLst/>
              <a:ahLst/>
              <a:cxnLst/>
              <a:rect l="l" t="t" r="r" b="b"/>
              <a:pathLst>
                <a:path w="186" h="192" extrusionOk="0">
                  <a:moveTo>
                    <a:pt x="90" y="0"/>
                  </a:moveTo>
                  <a:cubicBezTo>
                    <a:pt x="45" y="0"/>
                    <a:pt x="0" y="51"/>
                    <a:pt x="0" y="96"/>
                  </a:cubicBezTo>
                  <a:cubicBezTo>
                    <a:pt x="0" y="141"/>
                    <a:pt x="45" y="191"/>
                    <a:pt x="90" y="191"/>
                  </a:cubicBezTo>
                  <a:cubicBezTo>
                    <a:pt x="141" y="191"/>
                    <a:pt x="186" y="141"/>
                    <a:pt x="186" y="96"/>
                  </a:cubicBezTo>
                  <a:cubicBezTo>
                    <a:pt x="186" y="51"/>
                    <a:pt x="141" y="0"/>
                    <a:pt x="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9"/>
            <p:cNvSpPr/>
            <p:nvPr/>
          </p:nvSpPr>
          <p:spPr>
            <a:xfrm>
              <a:off x="4944703" y="3923286"/>
              <a:ext cx="16365" cy="15939"/>
            </a:xfrm>
            <a:custGeom>
              <a:avLst/>
              <a:gdLst/>
              <a:ahLst/>
              <a:cxnLst/>
              <a:rect l="l" t="t" r="r" b="b"/>
              <a:pathLst>
                <a:path w="192" h="187" extrusionOk="0">
                  <a:moveTo>
                    <a:pt x="96" y="0"/>
                  </a:moveTo>
                  <a:cubicBezTo>
                    <a:pt x="51" y="0"/>
                    <a:pt x="0" y="46"/>
                    <a:pt x="0" y="91"/>
                  </a:cubicBezTo>
                  <a:cubicBezTo>
                    <a:pt x="0" y="141"/>
                    <a:pt x="51" y="186"/>
                    <a:pt x="96" y="186"/>
                  </a:cubicBezTo>
                  <a:cubicBezTo>
                    <a:pt x="141" y="186"/>
                    <a:pt x="192" y="141"/>
                    <a:pt x="192" y="91"/>
                  </a:cubicBezTo>
                  <a:cubicBezTo>
                    <a:pt x="192" y="46"/>
                    <a:pt x="141"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9"/>
            <p:cNvSpPr/>
            <p:nvPr/>
          </p:nvSpPr>
          <p:spPr>
            <a:xfrm>
              <a:off x="5110737" y="3699203"/>
              <a:ext cx="106114" cy="404099"/>
            </a:xfrm>
            <a:custGeom>
              <a:avLst/>
              <a:gdLst/>
              <a:ahLst/>
              <a:cxnLst/>
              <a:rect l="l" t="t" r="r" b="b"/>
              <a:pathLst>
                <a:path w="1245" h="4741" extrusionOk="0">
                  <a:moveTo>
                    <a:pt x="0" y="1"/>
                  </a:moveTo>
                  <a:lnTo>
                    <a:pt x="0" y="4104"/>
                  </a:lnTo>
                  <a:cubicBezTo>
                    <a:pt x="0" y="4459"/>
                    <a:pt x="281" y="4740"/>
                    <a:pt x="636" y="4740"/>
                  </a:cubicBezTo>
                  <a:cubicBezTo>
                    <a:pt x="963" y="4740"/>
                    <a:pt x="1244" y="4459"/>
                    <a:pt x="1244" y="4104"/>
                  </a:cubicBezTo>
                  <a:lnTo>
                    <a:pt x="12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9"/>
            <p:cNvSpPr/>
            <p:nvPr/>
          </p:nvSpPr>
          <p:spPr>
            <a:xfrm>
              <a:off x="5128892" y="3845041"/>
              <a:ext cx="69720" cy="229964"/>
            </a:xfrm>
            <a:custGeom>
              <a:avLst/>
              <a:gdLst/>
              <a:ahLst/>
              <a:cxnLst/>
              <a:rect l="l" t="t" r="r" b="b"/>
              <a:pathLst>
                <a:path w="818" h="2698" extrusionOk="0">
                  <a:moveTo>
                    <a:pt x="1" y="1"/>
                  </a:moveTo>
                  <a:lnTo>
                    <a:pt x="1" y="2298"/>
                  </a:lnTo>
                  <a:cubicBezTo>
                    <a:pt x="1" y="2511"/>
                    <a:pt x="187" y="2697"/>
                    <a:pt x="423" y="2697"/>
                  </a:cubicBezTo>
                  <a:cubicBezTo>
                    <a:pt x="631" y="2697"/>
                    <a:pt x="817" y="2511"/>
                    <a:pt x="817" y="2298"/>
                  </a:cubicBezTo>
                  <a:lnTo>
                    <a:pt x="8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9"/>
            <p:cNvSpPr/>
            <p:nvPr/>
          </p:nvSpPr>
          <p:spPr>
            <a:xfrm>
              <a:off x="5128892" y="3875299"/>
              <a:ext cx="24121" cy="24122"/>
            </a:xfrm>
            <a:custGeom>
              <a:avLst/>
              <a:gdLst/>
              <a:ahLst/>
              <a:cxnLst/>
              <a:rect l="l" t="t" r="r" b="b"/>
              <a:pathLst>
                <a:path w="283" h="283" extrusionOk="0">
                  <a:moveTo>
                    <a:pt x="142" y="1"/>
                  </a:moveTo>
                  <a:cubicBezTo>
                    <a:pt x="68" y="1"/>
                    <a:pt x="1" y="68"/>
                    <a:pt x="1" y="141"/>
                  </a:cubicBezTo>
                  <a:cubicBezTo>
                    <a:pt x="1" y="231"/>
                    <a:pt x="68" y="282"/>
                    <a:pt x="142" y="282"/>
                  </a:cubicBezTo>
                  <a:cubicBezTo>
                    <a:pt x="209" y="282"/>
                    <a:pt x="282" y="231"/>
                    <a:pt x="282" y="141"/>
                  </a:cubicBezTo>
                  <a:cubicBezTo>
                    <a:pt x="282" y="68"/>
                    <a:pt x="209" y="1"/>
                    <a:pt x="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9"/>
            <p:cNvSpPr/>
            <p:nvPr/>
          </p:nvSpPr>
          <p:spPr>
            <a:xfrm>
              <a:off x="5160599" y="3779324"/>
              <a:ext cx="24036" cy="24122"/>
            </a:xfrm>
            <a:custGeom>
              <a:avLst/>
              <a:gdLst/>
              <a:ahLst/>
              <a:cxnLst/>
              <a:rect l="l" t="t" r="r" b="b"/>
              <a:pathLst>
                <a:path w="282" h="283" extrusionOk="0">
                  <a:moveTo>
                    <a:pt x="141" y="1"/>
                  </a:moveTo>
                  <a:cubicBezTo>
                    <a:pt x="74" y="1"/>
                    <a:pt x="0" y="68"/>
                    <a:pt x="0" y="142"/>
                  </a:cubicBezTo>
                  <a:cubicBezTo>
                    <a:pt x="0" y="232"/>
                    <a:pt x="74" y="282"/>
                    <a:pt x="141" y="282"/>
                  </a:cubicBezTo>
                  <a:cubicBezTo>
                    <a:pt x="214" y="282"/>
                    <a:pt x="282" y="232"/>
                    <a:pt x="282" y="142"/>
                  </a:cubicBezTo>
                  <a:cubicBezTo>
                    <a:pt x="282" y="68"/>
                    <a:pt x="214"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9"/>
            <p:cNvSpPr/>
            <p:nvPr/>
          </p:nvSpPr>
          <p:spPr>
            <a:xfrm>
              <a:off x="5152928" y="3987127"/>
              <a:ext cx="24036" cy="24036"/>
            </a:xfrm>
            <a:custGeom>
              <a:avLst/>
              <a:gdLst/>
              <a:ahLst/>
              <a:cxnLst/>
              <a:rect l="l" t="t" r="r" b="b"/>
              <a:pathLst>
                <a:path w="282" h="282" extrusionOk="0">
                  <a:moveTo>
                    <a:pt x="141" y="0"/>
                  </a:moveTo>
                  <a:cubicBezTo>
                    <a:pt x="68" y="0"/>
                    <a:pt x="0" y="68"/>
                    <a:pt x="0" y="141"/>
                  </a:cubicBezTo>
                  <a:cubicBezTo>
                    <a:pt x="0" y="237"/>
                    <a:pt x="68" y="282"/>
                    <a:pt x="141" y="282"/>
                  </a:cubicBezTo>
                  <a:cubicBezTo>
                    <a:pt x="209" y="282"/>
                    <a:pt x="282" y="237"/>
                    <a:pt x="282" y="141"/>
                  </a:cubicBezTo>
                  <a:cubicBezTo>
                    <a:pt x="282" y="68"/>
                    <a:pt x="209"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9"/>
            <p:cNvSpPr/>
            <p:nvPr/>
          </p:nvSpPr>
          <p:spPr>
            <a:xfrm>
              <a:off x="5160599" y="4035115"/>
              <a:ext cx="24036" cy="24036"/>
            </a:xfrm>
            <a:custGeom>
              <a:avLst/>
              <a:gdLst/>
              <a:ahLst/>
              <a:cxnLst/>
              <a:rect l="l" t="t" r="r" b="b"/>
              <a:pathLst>
                <a:path w="282" h="282" extrusionOk="0">
                  <a:moveTo>
                    <a:pt x="141" y="0"/>
                  </a:moveTo>
                  <a:cubicBezTo>
                    <a:pt x="74" y="0"/>
                    <a:pt x="0" y="68"/>
                    <a:pt x="0" y="141"/>
                  </a:cubicBezTo>
                  <a:cubicBezTo>
                    <a:pt x="0" y="236"/>
                    <a:pt x="74" y="281"/>
                    <a:pt x="141" y="281"/>
                  </a:cubicBezTo>
                  <a:cubicBezTo>
                    <a:pt x="214" y="281"/>
                    <a:pt x="282" y="236"/>
                    <a:pt x="282" y="141"/>
                  </a:cubicBezTo>
                  <a:cubicBezTo>
                    <a:pt x="282" y="68"/>
                    <a:pt x="214"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9"/>
            <p:cNvSpPr/>
            <p:nvPr/>
          </p:nvSpPr>
          <p:spPr>
            <a:xfrm>
              <a:off x="5128892" y="3963091"/>
              <a:ext cx="15938" cy="15939"/>
            </a:xfrm>
            <a:custGeom>
              <a:avLst/>
              <a:gdLst/>
              <a:ahLst/>
              <a:cxnLst/>
              <a:rect l="l" t="t" r="r" b="b"/>
              <a:pathLst>
                <a:path w="187" h="187" extrusionOk="0">
                  <a:moveTo>
                    <a:pt x="91" y="1"/>
                  </a:moveTo>
                  <a:cubicBezTo>
                    <a:pt x="46" y="1"/>
                    <a:pt x="1" y="46"/>
                    <a:pt x="1" y="96"/>
                  </a:cubicBezTo>
                  <a:cubicBezTo>
                    <a:pt x="1" y="141"/>
                    <a:pt x="46" y="186"/>
                    <a:pt x="91" y="186"/>
                  </a:cubicBezTo>
                  <a:cubicBezTo>
                    <a:pt x="142" y="186"/>
                    <a:pt x="187" y="141"/>
                    <a:pt x="187" y="96"/>
                  </a:cubicBezTo>
                  <a:cubicBezTo>
                    <a:pt x="187" y="46"/>
                    <a:pt x="142"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9"/>
            <p:cNvSpPr/>
            <p:nvPr/>
          </p:nvSpPr>
          <p:spPr>
            <a:xfrm>
              <a:off x="5136563" y="3811032"/>
              <a:ext cx="16450" cy="16365"/>
            </a:xfrm>
            <a:custGeom>
              <a:avLst/>
              <a:gdLst/>
              <a:ahLst/>
              <a:cxnLst/>
              <a:rect l="l" t="t" r="r" b="b"/>
              <a:pathLst>
                <a:path w="193" h="192" extrusionOk="0">
                  <a:moveTo>
                    <a:pt x="97" y="0"/>
                  </a:moveTo>
                  <a:cubicBezTo>
                    <a:pt x="52" y="0"/>
                    <a:pt x="1" y="51"/>
                    <a:pt x="1" y="96"/>
                  </a:cubicBezTo>
                  <a:cubicBezTo>
                    <a:pt x="1" y="141"/>
                    <a:pt x="52" y="192"/>
                    <a:pt x="97" y="192"/>
                  </a:cubicBezTo>
                  <a:cubicBezTo>
                    <a:pt x="142" y="192"/>
                    <a:pt x="192" y="141"/>
                    <a:pt x="192" y="96"/>
                  </a:cubicBezTo>
                  <a:cubicBezTo>
                    <a:pt x="192" y="51"/>
                    <a:pt x="142"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9"/>
            <p:cNvSpPr/>
            <p:nvPr/>
          </p:nvSpPr>
          <p:spPr>
            <a:xfrm>
              <a:off x="5176878" y="3851348"/>
              <a:ext cx="15938" cy="15854"/>
            </a:xfrm>
            <a:custGeom>
              <a:avLst/>
              <a:gdLst/>
              <a:ahLst/>
              <a:cxnLst/>
              <a:rect l="l" t="t" r="r" b="b"/>
              <a:pathLst>
                <a:path w="187" h="186" extrusionOk="0">
                  <a:moveTo>
                    <a:pt x="91" y="0"/>
                  </a:moveTo>
                  <a:cubicBezTo>
                    <a:pt x="46" y="0"/>
                    <a:pt x="1" y="45"/>
                    <a:pt x="1" y="90"/>
                  </a:cubicBezTo>
                  <a:cubicBezTo>
                    <a:pt x="1" y="141"/>
                    <a:pt x="46" y="186"/>
                    <a:pt x="91" y="186"/>
                  </a:cubicBezTo>
                  <a:cubicBezTo>
                    <a:pt x="142" y="186"/>
                    <a:pt x="187" y="141"/>
                    <a:pt x="187" y="90"/>
                  </a:cubicBezTo>
                  <a:cubicBezTo>
                    <a:pt x="187" y="45"/>
                    <a:pt x="14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9"/>
            <p:cNvSpPr/>
            <p:nvPr/>
          </p:nvSpPr>
          <p:spPr>
            <a:xfrm>
              <a:off x="5168781" y="3819214"/>
              <a:ext cx="15853" cy="15854"/>
            </a:xfrm>
            <a:custGeom>
              <a:avLst/>
              <a:gdLst/>
              <a:ahLst/>
              <a:cxnLst/>
              <a:rect l="l" t="t" r="r" b="b"/>
              <a:pathLst>
                <a:path w="186" h="186" extrusionOk="0">
                  <a:moveTo>
                    <a:pt x="96" y="0"/>
                  </a:moveTo>
                  <a:cubicBezTo>
                    <a:pt x="45" y="0"/>
                    <a:pt x="0" y="45"/>
                    <a:pt x="0" y="96"/>
                  </a:cubicBezTo>
                  <a:cubicBezTo>
                    <a:pt x="0" y="141"/>
                    <a:pt x="45" y="186"/>
                    <a:pt x="96" y="186"/>
                  </a:cubicBezTo>
                  <a:cubicBezTo>
                    <a:pt x="141" y="186"/>
                    <a:pt x="186" y="141"/>
                    <a:pt x="186" y="96"/>
                  </a:cubicBezTo>
                  <a:cubicBezTo>
                    <a:pt x="186" y="45"/>
                    <a:pt x="141"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9"/>
            <p:cNvSpPr/>
            <p:nvPr/>
          </p:nvSpPr>
          <p:spPr>
            <a:xfrm>
              <a:off x="5168781" y="3947237"/>
              <a:ext cx="15853" cy="15939"/>
            </a:xfrm>
            <a:custGeom>
              <a:avLst/>
              <a:gdLst/>
              <a:ahLst/>
              <a:cxnLst/>
              <a:rect l="l" t="t" r="r" b="b"/>
              <a:pathLst>
                <a:path w="186" h="187" extrusionOk="0">
                  <a:moveTo>
                    <a:pt x="96" y="1"/>
                  </a:moveTo>
                  <a:cubicBezTo>
                    <a:pt x="45" y="1"/>
                    <a:pt x="0" y="46"/>
                    <a:pt x="0" y="91"/>
                  </a:cubicBezTo>
                  <a:cubicBezTo>
                    <a:pt x="0" y="142"/>
                    <a:pt x="45" y="187"/>
                    <a:pt x="96" y="187"/>
                  </a:cubicBezTo>
                  <a:cubicBezTo>
                    <a:pt x="141" y="187"/>
                    <a:pt x="186" y="142"/>
                    <a:pt x="186" y="91"/>
                  </a:cubicBezTo>
                  <a:cubicBezTo>
                    <a:pt x="186" y="46"/>
                    <a:pt x="14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9"/>
            <p:cNvSpPr/>
            <p:nvPr/>
          </p:nvSpPr>
          <p:spPr>
            <a:xfrm>
              <a:off x="5168781" y="3907006"/>
              <a:ext cx="15853" cy="16365"/>
            </a:xfrm>
            <a:custGeom>
              <a:avLst/>
              <a:gdLst/>
              <a:ahLst/>
              <a:cxnLst/>
              <a:rect l="l" t="t" r="r" b="b"/>
              <a:pathLst>
                <a:path w="186" h="192" extrusionOk="0">
                  <a:moveTo>
                    <a:pt x="96" y="0"/>
                  </a:moveTo>
                  <a:cubicBezTo>
                    <a:pt x="45" y="0"/>
                    <a:pt x="0" y="51"/>
                    <a:pt x="0" y="96"/>
                  </a:cubicBezTo>
                  <a:cubicBezTo>
                    <a:pt x="0" y="141"/>
                    <a:pt x="45" y="191"/>
                    <a:pt x="96" y="191"/>
                  </a:cubicBezTo>
                  <a:cubicBezTo>
                    <a:pt x="141" y="191"/>
                    <a:pt x="186" y="141"/>
                    <a:pt x="186" y="96"/>
                  </a:cubicBezTo>
                  <a:cubicBezTo>
                    <a:pt x="186" y="51"/>
                    <a:pt x="141"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9"/>
            <p:cNvSpPr/>
            <p:nvPr/>
          </p:nvSpPr>
          <p:spPr>
            <a:xfrm>
              <a:off x="5128892" y="3923286"/>
              <a:ext cx="15938" cy="15939"/>
            </a:xfrm>
            <a:custGeom>
              <a:avLst/>
              <a:gdLst/>
              <a:ahLst/>
              <a:cxnLst/>
              <a:rect l="l" t="t" r="r" b="b"/>
              <a:pathLst>
                <a:path w="187" h="187" extrusionOk="0">
                  <a:moveTo>
                    <a:pt x="91" y="0"/>
                  </a:moveTo>
                  <a:cubicBezTo>
                    <a:pt x="46" y="0"/>
                    <a:pt x="1" y="46"/>
                    <a:pt x="1" y="91"/>
                  </a:cubicBezTo>
                  <a:cubicBezTo>
                    <a:pt x="1" y="141"/>
                    <a:pt x="46" y="186"/>
                    <a:pt x="91" y="186"/>
                  </a:cubicBezTo>
                  <a:cubicBezTo>
                    <a:pt x="142" y="186"/>
                    <a:pt x="187" y="141"/>
                    <a:pt x="187" y="91"/>
                  </a:cubicBezTo>
                  <a:cubicBezTo>
                    <a:pt x="187" y="46"/>
                    <a:pt x="14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9"/>
            <p:cNvSpPr/>
            <p:nvPr/>
          </p:nvSpPr>
          <p:spPr>
            <a:xfrm>
              <a:off x="4673150" y="3883463"/>
              <a:ext cx="607452" cy="294231"/>
            </a:xfrm>
            <a:custGeom>
              <a:avLst/>
              <a:gdLst/>
              <a:ahLst/>
              <a:cxnLst/>
              <a:rect l="l" t="t" r="r" b="b"/>
              <a:pathLst>
                <a:path w="7127" h="3452" extrusionOk="0">
                  <a:moveTo>
                    <a:pt x="7037" y="97"/>
                  </a:moveTo>
                  <a:lnTo>
                    <a:pt x="7037" y="3356"/>
                  </a:lnTo>
                  <a:lnTo>
                    <a:pt x="90" y="3356"/>
                  </a:lnTo>
                  <a:lnTo>
                    <a:pt x="90" y="97"/>
                  </a:lnTo>
                  <a:close/>
                  <a:moveTo>
                    <a:pt x="0" y="1"/>
                  </a:moveTo>
                  <a:lnTo>
                    <a:pt x="0" y="3451"/>
                  </a:lnTo>
                  <a:lnTo>
                    <a:pt x="7127" y="3451"/>
                  </a:lnTo>
                  <a:lnTo>
                    <a:pt x="7127" y="3406"/>
                  </a:lnTo>
                  <a:lnTo>
                    <a:pt x="7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9"/>
            <p:cNvSpPr/>
            <p:nvPr/>
          </p:nvSpPr>
          <p:spPr>
            <a:xfrm>
              <a:off x="4862623" y="3887810"/>
              <a:ext cx="8268" cy="286049"/>
            </a:xfrm>
            <a:custGeom>
              <a:avLst/>
              <a:gdLst/>
              <a:ahLst/>
              <a:cxnLst/>
              <a:rect l="l" t="t" r="r" b="b"/>
              <a:pathLst>
                <a:path w="97" h="3356" extrusionOk="0">
                  <a:moveTo>
                    <a:pt x="1" y="1"/>
                  </a:moveTo>
                  <a:lnTo>
                    <a:pt x="1" y="3355"/>
                  </a:lnTo>
                  <a:lnTo>
                    <a:pt x="97" y="3355"/>
                  </a:lnTo>
                  <a:lnTo>
                    <a:pt x="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9"/>
            <p:cNvSpPr/>
            <p:nvPr/>
          </p:nvSpPr>
          <p:spPr>
            <a:xfrm>
              <a:off x="5062751" y="3887810"/>
              <a:ext cx="8182" cy="286049"/>
            </a:xfrm>
            <a:custGeom>
              <a:avLst/>
              <a:gdLst/>
              <a:ahLst/>
              <a:cxnLst/>
              <a:rect l="l" t="t" r="r" b="b"/>
              <a:pathLst>
                <a:path w="96" h="3356" extrusionOk="0">
                  <a:moveTo>
                    <a:pt x="0" y="1"/>
                  </a:moveTo>
                  <a:lnTo>
                    <a:pt x="0" y="3355"/>
                  </a:lnTo>
                  <a:lnTo>
                    <a:pt x="96" y="3355"/>
                  </a:lnTo>
                  <a:lnTo>
                    <a:pt x="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29"/>
          <p:cNvGrpSpPr/>
          <p:nvPr/>
        </p:nvGrpSpPr>
        <p:grpSpPr>
          <a:xfrm>
            <a:off x="-504263" y="3011433"/>
            <a:ext cx="2708093" cy="1934881"/>
            <a:chOff x="-504263" y="3011433"/>
            <a:chExt cx="2708093" cy="1934881"/>
          </a:xfrm>
        </p:grpSpPr>
        <p:sp>
          <p:nvSpPr>
            <p:cNvPr id="1385" name="Google Shape;1385;p29"/>
            <p:cNvSpPr/>
            <p:nvPr/>
          </p:nvSpPr>
          <p:spPr>
            <a:xfrm rot="5400000">
              <a:off x="-325306" y="3899807"/>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9"/>
            <p:cNvSpPr/>
            <p:nvPr/>
          </p:nvSpPr>
          <p:spPr>
            <a:xfrm rot="5400000">
              <a:off x="-394286" y="4276721"/>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9"/>
            <p:cNvSpPr/>
            <p:nvPr/>
          </p:nvSpPr>
          <p:spPr>
            <a:xfrm rot="5400000">
              <a:off x="-37030" y="4106405"/>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9"/>
            <p:cNvSpPr/>
            <p:nvPr/>
          </p:nvSpPr>
          <p:spPr>
            <a:xfrm rot="5400000">
              <a:off x="-430984" y="4690023"/>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9"/>
            <p:cNvSpPr/>
            <p:nvPr/>
          </p:nvSpPr>
          <p:spPr>
            <a:xfrm rot="5400000">
              <a:off x="-505323" y="4271017"/>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9"/>
            <p:cNvSpPr/>
            <p:nvPr/>
          </p:nvSpPr>
          <p:spPr>
            <a:xfrm rot="5400000">
              <a:off x="-340537" y="3942929"/>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9"/>
            <p:cNvSpPr/>
            <p:nvPr/>
          </p:nvSpPr>
          <p:spPr>
            <a:xfrm rot="5400000">
              <a:off x="1644803" y="384941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9"/>
            <p:cNvSpPr/>
            <p:nvPr/>
          </p:nvSpPr>
          <p:spPr>
            <a:xfrm rot="5400000">
              <a:off x="1541679" y="441327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9"/>
            <p:cNvSpPr/>
            <p:nvPr/>
          </p:nvSpPr>
          <p:spPr>
            <a:xfrm rot="5400000">
              <a:off x="1365251" y="407517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9"/>
            <p:cNvSpPr/>
            <p:nvPr/>
          </p:nvSpPr>
          <p:spPr>
            <a:xfrm rot="5400000">
              <a:off x="2033759" y="408702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9"/>
            <p:cNvSpPr/>
            <p:nvPr/>
          </p:nvSpPr>
          <p:spPr>
            <a:xfrm rot="5400000">
              <a:off x="1832305" y="470804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9"/>
            <p:cNvSpPr/>
            <p:nvPr/>
          </p:nvSpPr>
          <p:spPr>
            <a:xfrm rot="5400000">
              <a:off x="1560092" y="423378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9"/>
            <p:cNvSpPr/>
            <p:nvPr/>
          </p:nvSpPr>
          <p:spPr>
            <a:xfrm rot="5400000">
              <a:off x="896171" y="42518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9"/>
            <p:cNvSpPr/>
            <p:nvPr/>
          </p:nvSpPr>
          <p:spPr>
            <a:xfrm rot="5400000">
              <a:off x="225581" y="43800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9"/>
            <p:cNvSpPr/>
            <p:nvPr/>
          </p:nvSpPr>
          <p:spPr>
            <a:xfrm rot="5400000">
              <a:off x="1431887" y="47726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9"/>
            <p:cNvSpPr/>
            <p:nvPr/>
          </p:nvSpPr>
          <p:spPr>
            <a:xfrm rot="5400000">
              <a:off x="573299" y="47276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9"/>
            <p:cNvSpPr/>
            <p:nvPr/>
          </p:nvSpPr>
          <p:spPr>
            <a:xfrm rot="5400000">
              <a:off x="585184" y="40890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9"/>
            <p:cNvSpPr/>
            <p:nvPr/>
          </p:nvSpPr>
          <p:spPr>
            <a:xfrm rot="5400000">
              <a:off x="981118" y="44122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9"/>
            <p:cNvSpPr/>
            <p:nvPr/>
          </p:nvSpPr>
          <p:spPr>
            <a:xfrm rot="5400000">
              <a:off x="331006" y="44533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9"/>
            <p:cNvSpPr/>
            <p:nvPr/>
          </p:nvSpPr>
          <p:spPr>
            <a:xfrm rot="5400000">
              <a:off x="156078" y="2784662"/>
              <a:ext cx="222211" cy="727520"/>
            </a:xfrm>
            <a:custGeom>
              <a:avLst/>
              <a:gdLst/>
              <a:ahLst/>
              <a:cxnLst/>
              <a:rect l="l" t="t" r="r" b="b"/>
              <a:pathLst>
                <a:path w="2421" h="7927" extrusionOk="0">
                  <a:moveTo>
                    <a:pt x="822" y="1"/>
                  </a:moveTo>
                  <a:lnTo>
                    <a:pt x="732" y="23"/>
                  </a:lnTo>
                  <a:lnTo>
                    <a:pt x="2302" y="5157"/>
                  </a:lnTo>
                  <a:lnTo>
                    <a:pt x="0" y="7853"/>
                  </a:lnTo>
                  <a:lnTo>
                    <a:pt x="73" y="7926"/>
                  </a:lnTo>
                  <a:lnTo>
                    <a:pt x="2421" y="5179"/>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9"/>
            <p:cNvSpPr/>
            <p:nvPr/>
          </p:nvSpPr>
          <p:spPr>
            <a:xfrm rot="5400000">
              <a:off x="52954" y="3348529"/>
              <a:ext cx="490958" cy="295156"/>
            </a:xfrm>
            <a:custGeom>
              <a:avLst/>
              <a:gdLst/>
              <a:ahLst/>
              <a:cxnLst/>
              <a:rect l="l" t="t" r="r" b="b"/>
              <a:pathLst>
                <a:path w="5349" h="3216" extrusionOk="0">
                  <a:moveTo>
                    <a:pt x="5303" y="1"/>
                  </a:moveTo>
                  <a:lnTo>
                    <a:pt x="1" y="3119"/>
                  </a:lnTo>
                  <a:lnTo>
                    <a:pt x="68" y="3215"/>
                  </a:lnTo>
                  <a:lnTo>
                    <a:pt x="5348" y="97"/>
                  </a:lnTo>
                  <a:lnTo>
                    <a:pt x="5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9"/>
            <p:cNvSpPr/>
            <p:nvPr/>
          </p:nvSpPr>
          <p:spPr>
            <a:xfrm rot="5400000">
              <a:off x="-123474" y="3010426"/>
              <a:ext cx="60578" cy="62592"/>
            </a:xfrm>
            <a:custGeom>
              <a:avLst/>
              <a:gdLst/>
              <a:ahLst/>
              <a:cxnLst/>
              <a:rect l="l" t="t" r="r" b="b"/>
              <a:pathLst>
                <a:path w="660" h="682" extrusionOk="0">
                  <a:moveTo>
                    <a:pt x="333" y="0"/>
                  </a:moveTo>
                  <a:cubicBezTo>
                    <a:pt x="141" y="0"/>
                    <a:pt x="1" y="163"/>
                    <a:pt x="1" y="355"/>
                  </a:cubicBezTo>
                  <a:cubicBezTo>
                    <a:pt x="1" y="518"/>
                    <a:pt x="141" y="681"/>
                    <a:pt x="333" y="681"/>
                  </a:cubicBezTo>
                  <a:cubicBezTo>
                    <a:pt x="518" y="681"/>
                    <a:pt x="659" y="518"/>
                    <a:pt x="659" y="355"/>
                  </a:cubicBezTo>
                  <a:cubicBezTo>
                    <a:pt x="659" y="163"/>
                    <a:pt x="518"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9"/>
            <p:cNvSpPr/>
            <p:nvPr/>
          </p:nvSpPr>
          <p:spPr>
            <a:xfrm rot="5400000">
              <a:off x="545034" y="3022270"/>
              <a:ext cx="170078" cy="170064"/>
            </a:xfrm>
            <a:custGeom>
              <a:avLst/>
              <a:gdLst/>
              <a:ahLst/>
              <a:cxnLst/>
              <a:rect l="l" t="t" r="r" b="b"/>
              <a:pathLst>
                <a:path w="1853" h="1853" extrusionOk="0">
                  <a:moveTo>
                    <a:pt x="941" y="0"/>
                  </a:moveTo>
                  <a:cubicBezTo>
                    <a:pt x="423" y="0"/>
                    <a:pt x="1" y="422"/>
                    <a:pt x="1" y="940"/>
                  </a:cubicBezTo>
                  <a:cubicBezTo>
                    <a:pt x="1" y="1430"/>
                    <a:pt x="423" y="1852"/>
                    <a:pt x="941" y="1852"/>
                  </a:cubicBezTo>
                  <a:cubicBezTo>
                    <a:pt x="1459" y="1852"/>
                    <a:pt x="1853" y="1430"/>
                    <a:pt x="1853" y="940"/>
                  </a:cubicBezTo>
                  <a:cubicBezTo>
                    <a:pt x="1853" y="422"/>
                    <a:pt x="1459" y="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9"/>
            <p:cNvSpPr/>
            <p:nvPr/>
          </p:nvSpPr>
          <p:spPr>
            <a:xfrm rot="5400000">
              <a:off x="343580" y="3643298"/>
              <a:ext cx="195869" cy="193834"/>
            </a:xfrm>
            <a:custGeom>
              <a:avLst/>
              <a:gdLst/>
              <a:ahLst/>
              <a:cxnLst/>
              <a:rect l="l" t="t" r="r" b="b"/>
              <a:pathLst>
                <a:path w="2134" h="2112" extrusionOk="0">
                  <a:moveTo>
                    <a:pt x="1059" y="0"/>
                  </a:moveTo>
                  <a:cubicBezTo>
                    <a:pt x="473" y="0"/>
                    <a:pt x="1" y="468"/>
                    <a:pt x="1" y="1053"/>
                  </a:cubicBezTo>
                  <a:cubicBezTo>
                    <a:pt x="1" y="1638"/>
                    <a:pt x="473" y="2111"/>
                    <a:pt x="1059" y="2111"/>
                  </a:cubicBezTo>
                  <a:cubicBezTo>
                    <a:pt x="1644" y="2111"/>
                    <a:pt x="2134" y="1638"/>
                    <a:pt x="2134" y="1053"/>
                  </a:cubicBezTo>
                  <a:cubicBezTo>
                    <a:pt x="2134" y="468"/>
                    <a:pt x="1644"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9"/>
            <p:cNvSpPr/>
            <p:nvPr/>
          </p:nvSpPr>
          <p:spPr>
            <a:xfrm rot="5400000">
              <a:off x="71367" y="3169037"/>
              <a:ext cx="170078" cy="170064"/>
            </a:xfrm>
            <a:custGeom>
              <a:avLst/>
              <a:gdLst/>
              <a:ahLst/>
              <a:cxnLst/>
              <a:rect l="l" t="t" r="r" b="b"/>
              <a:pathLst>
                <a:path w="1853" h="1853" extrusionOk="0">
                  <a:moveTo>
                    <a:pt x="935" y="1"/>
                  </a:moveTo>
                  <a:cubicBezTo>
                    <a:pt x="423" y="1"/>
                    <a:pt x="0" y="423"/>
                    <a:pt x="0" y="935"/>
                  </a:cubicBezTo>
                  <a:cubicBezTo>
                    <a:pt x="0" y="1453"/>
                    <a:pt x="423" y="1853"/>
                    <a:pt x="935" y="1853"/>
                  </a:cubicBezTo>
                  <a:cubicBezTo>
                    <a:pt x="1430" y="1853"/>
                    <a:pt x="1852" y="1453"/>
                    <a:pt x="1852" y="935"/>
                  </a:cubicBezTo>
                  <a:cubicBezTo>
                    <a:pt x="1852" y="423"/>
                    <a:pt x="1430"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29"/>
          <p:cNvGrpSpPr/>
          <p:nvPr/>
        </p:nvGrpSpPr>
        <p:grpSpPr>
          <a:xfrm>
            <a:off x="7234438" y="4016025"/>
            <a:ext cx="1830238" cy="857189"/>
            <a:chOff x="7234438" y="4016025"/>
            <a:chExt cx="1830238" cy="857189"/>
          </a:xfrm>
        </p:grpSpPr>
        <p:sp>
          <p:nvSpPr>
            <p:cNvPr id="1411" name="Google Shape;1411;p29"/>
            <p:cNvSpPr/>
            <p:nvPr/>
          </p:nvSpPr>
          <p:spPr>
            <a:xfrm rot="10800000">
              <a:off x="8672936" y="4137905"/>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9"/>
            <p:cNvSpPr/>
            <p:nvPr/>
          </p:nvSpPr>
          <p:spPr>
            <a:xfrm rot="10800000">
              <a:off x="8235853" y="4226286"/>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9"/>
            <p:cNvSpPr/>
            <p:nvPr/>
          </p:nvSpPr>
          <p:spPr>
            <a:xfrm rot="10800000">
              <a:off x="8634202" y="4544480"/>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9"/>
            <p:cNvSpPr/>
            <p:nvPr/>
          </p:nvSpPr>
          <p:spPr>
            <a:xfrm rot="10800000">
              <a:off x="8160399" y="4150843"/>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9"/>
            <p:cNvSpPr/>
            <p:nvPr/>
          </p:nvSpPr>
          <p:spPr>
            <a:xfrm rot="10800000">
              <a:off x="8614557" y="4077512"/>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9"/>
            <p:cNvSpPr/>
            <p:nvPr/>
          </p:nvSpPr>
          <p:spPr>
            <a:xfrm rot="10800000">
              <a:off x="8907540" y="4241244"/>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9"/>
            <p:cNvSpPr/>
            <p:nvPr/>
          </p:nvSpPr>
          <p:spPr>
            <a:xfrm rot="5400000">
              <a:off x="7799596" y="41787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9"/>
            <p:cNvSpPr/>
            <p:nvPr/>
          </p:nvSpPr>
          <p:spPr>
            <a:xfrm rot="5400000">
              <a:off x="7129006" y="43069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9"/>
            <p:cNvSpPr/>
            <p:nvPr/>
          </p:nvSpPr>
          <p:spPr>
            <a:xfrm rot="5400000">
              <a:off x="8335312" y="46995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9"/>
            <p:cNvSpPr/>
            <p:nvPr/>
          </p:nvSpPr>
          <p:spPr>
            <a:xfrm rot="5400000">
              <a:off x="7476724" y="46545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9"/>
            <p:cNvSpPr/>
            <p:nvPr/>
          </p:nvSpPr>
          <p:spPr>
            <a:xfrm rot="5400000">
              <a:off x="7488609" y="40159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9"/>
            <p:cNvSpPr/>
            <p:nvPr/>
          </p:nvSpPr>
          <p:spPr>
            <a:xfrm rot="5400000">
              <a:off x="7884543" y="43391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rot="5400000">
              <a:off x="7234431" y="43802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29"/>
          <p:cNvGrpSpPr/>
          <p:nvPr/>
        </p:nvGrpSpPr>
        <p:grpSpPr>
          <a:xfrm>
            <a:off x="7714082" y="437773"/>
            <a:ext cx="904218" cy="892114"/>
            <a:chOff x="7714082" y="437773"/>
            <a:chExt cx="904218" cy="892114"/>
          </a:xfrm>
        </p:grpSpPr>
        <p:sp>
          <p:nvSpPr>
            <p:cNvPr id="1425" name="Google Shape;1425;p29"/>
            <p:cNvSpPr/>
            <p:nvPr/>
          </p:nvSpPr>
          <p:spPr>
            <a:xfrm flipH="1">
              <a:off x="7805002" y="854300"/>
              <a:ext cx="652422" cy="420984"/>
            </a:xfrm>
            <a:custGeom>
              <a:avLst/>
              <a:gdLst/>
              <a:ahLst/>
              <a:cxnLst/>
              <a:rect l="l" t="t" r="r" b="b"/>
              <a:pathLst>
                <a:path w="7600" h="4904" extrusionOk="0">
                  <a:moveTo>
                    <a:pt x="7577" y="1"/>
                  </a:moveTo>
                  <a:lnTo>
                    <a:pt x="2348" y="918"/>
                  </a:lnTo>
                  <a:lnTo>
                    <a:pt x="1" y="4859"/>
                  </a:lnTo>
                  <a:lnTo>
                    <a:pt x="96" y="4904"/>
                  </a:lnTo>
                  <a:lnTo>
                    <a:pt x="2393" y="1009"/>
                  </a:lnTo>
                  <a:lnTo>
                    <a:pt x="7600" y="97"/>
                  </a:lnTo>
                  <a:lnTo>
                    <a:pt x="7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flipH="1">
              <a:off x="8257749" y="576501"/>
              <a:ext cx="221909" cy="374542"/>
            </a:xfrm>
            <a:custGeom>
              <a:avLst/>
              <a:gdLst/>
              <a:ahLst/>
              <a:cxnLst/>
              <a:rect l="l" t="t" r="r" b="b"/>
              <a:pathLst>
                <a:path w="2585" h="4363" extrusionOk="0">
                  <a:moveTo>
                    <a:pt x="74" y="0"/>
                  </a:moveTo>
                  <a:lnTo>
                    <a:pt x="1" y="51"/>
                  </a:lnTo>
                  <a:lnTo>
                    <a:pt x="2511" y="4363"/>
                  </a:lnTo>
                  <a:lnTo>
                    <a:pt x="2584" y="4318"/>
                  </a:lnTo>
                  <a:lnTo>
                    <a:pt x="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flipH="1">
              <a:off x="7714082" y="765878"/>
              <a:ext cx="181305" cy="183279"/>
            </a:xfrm>
            <a:custGeom>
              <a:avLst/>
              <a:gdLst/>
              <a:ahLst/>
              <a:cxnLst/>
              <a:rect l="l" t="t" r="r" b="b"/>
              <a:pathLst>
                <a:path w="2112" h="2135" extrusionOk="0">
                  <a:moveTo>
                    <a:pt x="1053" y="1"/>
                  </a:moveTo>
                  <a:cubicBezTo>
                    <a:pt x="467" y="1"/>
                    <a:pt x="0" y="491"/>
                    <a:pt x="0" y="1082"/>
                  </a:cubicBezTo>
                  <a:cubicBezTo>
                    <a:pt x="0" y="1667"/>
                    <a:pt x="467" y="2134"/>
                    <a:pt x="1053" y="2134"/>
                  </a:cubicBezTo>
                  <a:cubicBezTo>
                    <a:pt x="1638" y="2134"/>
                    <a:pt x="2111" y="1667"/>
                    <a:pt x="2111" y="1082"/>
                  </a:cubicBezTo>
                  <a:cubicBezTo>
                    <a:pt x="2111" y="491"/>
                    <a:pt x="1638" y="1"/>
                    <a:pt x="1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9"/>
            <p:cNvSpPr/>
            <p:nvPr/>
          </p:nvSpPr>
          <p:spPr>
            <a:xfrm flipH="1">
              <a:off x="8396904" y="1214855"/>
              <a:ext cx="112714" cy="115032"/>
            </a:xfrm>
            <a:custGeom>
              <a:avLst/>
              <a:gdLst/>
              <a:ahLst/>
              <a:cxnLst/>
              <a:rect l="l" t="t" r="r" b="b"/>
              <a:pathLst>
                <a:path w="1313" h="1340" extrusionOk="0">
                  <a:moveTo>
                    <a:pt x="659" y="0"/>
                  </a:moveTo>
                  <a:cubicBezTo>
                    <a:pt x="282" y="0"/>
                    <a:pt x="1" y="304"/>
                    <a:pt x="1" y="681"/>
                  </a:cubicBezTo>
                  <a:cubicBezTo>
                    <a:pt x="1" y="1030"/>
                    <a:pt x="282" y="1340"/>
                    <a:pt x="659" y="1340"/>
                  </a:cubicBezTo>
                  <a:cubicBezTo>
                    <a:pt x="1031" y="1340"/>
                    <a:pt x="1312" y="1030"/>
                    <a:pt x="1312" y="681"/>
                  </a:cubicBezTo>
                  <a:cubicBezTo>
                    <a:pt x="1312" y="304"/>
                    <a:pt x="1031"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9"/>
            <p:cNvSpPr/>
            <p:nvPr/>
          </p:nvSpPr>
          <p:spPr>
            <a:xfrm flipH="1">
              <a:off x="8334582" y="437773"/>
              <a:ext cx="283718" cy="283718"/>
            </a:xfrm>
            <a:custGeom>
              <a:avLst/>
              <a:gdLst/>
              <a:ahLst/>
              <a:cxnLst/>
              <a:rect l="l" t="t" r="r" b="b"/>
              <a:pathLst>
                <a:path w="3305" h="3305" extrusionOk="0">
                  <a:moveTo>
                    <a:pt x="1666" y="1"/>
                  </a:moveTo>
                  <a:cubicBezTo>
                    <a:pt x="749" y="1"/>
                    <a:pt x="0" y="727"/>
                    <a:pt x="0" y="1639"/>
                  </a:cubicBezTo>
                  <a:cubicBezTo>
                    <a:pt x="0" y="2556"/>
                    <a:pt x="749" y="3305"/>
                    <a:pt x="1666" y="3305"/>
                  </a:cubicBezTo>
                  <a:cubicBezTo>
                    <a:pt x="2578" y="3305"/>
                    <a:pt x="3304" y="2556"/>
                    <a:pt x="3304" y="1639"/>
                  </a:cubicBezTo>
                  <a:cubicBezTo>
                    <a:pt x="3304" y="727"/>
                    <a:pt x="2578" y="1"/>
                    <a:pt x="1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flipH="1">
              <a:off x="8181430" y="862542"/>
              <a:ext cx="146967" cy="148941"/>
            </a:xfrm>
            <a:custGeom>
              <a:avLst/>
              <a:gdLst/>
              <a:ahLst/>
              <a:cxnLst/>
              <a:rect l="l" t="t" r="r" b="b"/>
              <a:pathLst>
                <a:path w="1712" h="1735" extrusionOk="0">
                  <a:moveTo>
                    <a:pt x="868" y="1"/>
                  </a:moveTo>
                  <a:cubicBezTo>
                    <a:pt x="400" y="1"/>
                    <a:pt x="1" y="400"/>
                    <a:pt x="1" y="867"/>
                  </a:cubicBezTo>
                  <a:cubicBezTo>
                    <a:pt x="1" y="1335"/>
                    <a:pt x="400" y="1734"/>
                    <a:pt x="868" y="1734"/>
                  </a:cubicBezTo>
                  <a:cubicBezTo>
                    <a:pt x="1335" y="1734"/>
                    <a:pt x="1712" y="1335"/>
                    <a:pt x="1712" y="867"/>
                  </a:cubicBezTo>
                  <a:cubicBezTo>
                    <a:pt x="1712" y="400"/>
                    <a:pt x="1335"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a:t>
            </a:r>
            <a:r>
              <a:rPr lang="en-US" dirty="0"/>
              <a:t>UR TEAM</a:t>
            </a:r>
            <a:endParaRPr dirty="0"/>
          </a:p>
        </p:txBody>
      </p:sp>
      <p:sp>
        <p:nvSpPr>
          <p:cNvPr id="1445" name="Google Shape;1445;p31"/>
          <p:cNvSpPr txBox="1">
            <a:spLocks noGrp="1"/>
          </p:cNvSpPr>
          <p:nvPr>
            <p:ph type="title" idx="2"/>
          </p:nvPr>
        </p:nvSpPr>
        <p:spPr>
          <a:xfrm>
            <a:off x="2253896" y="1846118"/>
            <a:ext cx="1557453" cy="447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sz="1700" dirty="0"/>
              <a:t>Scrum Trainer</a:t>
            </a:r>
          </a:p>
        </p:txBody>
      </p:sp>
      <p:sp>
        <p:nvSpPr>
          <p:cNvPr id="1447" name="Google Shape;1447;p31"/>
          <p:cNvSpPr txBox="1">
            <a:spLocks noGrp="1"/>
          </p:cNvSpPr>
          <p:nvPr>
            <p:ph type="title" idx="4"/>
          </p:nvPr>
        </p:nvSpPr>
        <p:spPr>
          <a:xfrm>
            <a:off x="2090559" y="3772267"/>
            <a:ext cx="2238483" cy="642690"/>
          </a:xfrm>
          <a:prstGeom prst="rect">
            <a:avLst/>
          </a:prstGeom>
        </p:spPr>
        <p:txBody>
          <a:bodyPr spcFirstLastPara="1" wrap="square" lIns="91425" tIns="91425" rIns="91425" bIns="91425" anchor="b" anchorCtr="0">
            <a:noAutofit/>
          </a:bodyPr>
          <a:lstStyle/>
          <a:p>
            <a:r>
              <a:rPr lang="en-US" sz="1700" dirty="0"/>
              <a:t>Front-End Developer</a:t>
            </a:r>
            <a:endParaRPr sz="1700" dirty="0"/>
          </a:p>
        </p:txBody>
      </p:sp>
      <p:sp>
        <p:nvSpPr>
          <p:cNvPr id="1449" name="Google Shape;1449;p31"/>
          <p:cNvSpPr txBox="1">
            <a:spLocks noGrp="1"/>
          </p:cNvSpPr>
          <p:nvPr>
            <p:ph type="title" idx="6"/>
          </p:nvPr>
        </p:nvSpPr>
        <p:spPr>
          <a:xfrm>
            <a:off x="5790594" y="1633944"/>
            <a:ext cx="2053773" cy="66744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sz="1700" dirty="0"/>
              <a:t>Back-End Developer</a:t>
            </a:r>
          </a:p>
        </p:txBody>
      </p:sp>
      <p:sp>
        <p:nvSpPr>
          <p:cNvPr id="1451" name="Google Shape;1451;p31"/>
          <p:cNvSpPr txBox="1">
            <a:spLocks noGrp="1"/>
          </p:cNvSpPr>
          <p:nvPr>
            <p:ph type="subTitle" idx="1"/>
          </p:nvPr>
        </p:nvSpPr>
        <p:spPr>
          <a:xfrm>
            <a:off x="2014198" y="1502104"/>
            <a:ext cx="2036851" cy="44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Zhaklin </a:t>
            </a:r>
            <a:r>
              <a:rPr lang="en-US" dirty="0" err="1"/>
              <a:t>Yankova</a:t>
            </a:r>
            <a:endParaRPr lang="en-US" dirty="0"/>
          </a:p>
        </p:txBody>
      </p:sp>
      <p:sp>
        <p:nvSpPr>
          <p:cNvPr id="1452" name="Google Shape;1452;p31"/>
          <p:cNvSpPr txBox="1">
            <a:spLocks noGrp="1"/>
          </p:cNvSpPr>
          <p:nvPr>
            <p:ph type="subTitle" idx="8"/>
          </p:nvPr>
        </p:nvSpPr>
        <p:spPr>
          <a:xfrm>
            <a:off x="2054900" y="3596954"/>
            <a:ext cx="23055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Nedyalko Libchev</a:t>
            </a:r>
            <a:endParaRPr dirty="0"/>
          </a:p>
        </p:txBody>
      </p:sp>
      <p:sp>
        <p:nvSpPr>
          <p:cNvPr id="1453" name="Google Shape;1453;p31"/>
          <p:cNvSpPr txBox="1">
            <a:spLocks noGrp="1"/>
          </p:cNvSpPr>
          <p:nvPr>
            <p:ph type="subTitle" idx="9"/>
          </p:nvPr>
        </p:nvSpPr>
        <p:spPr>
          <a:xfrm>
            <a:off x="5845678" y="1502104"/>
            <a:ext cx="23055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Gabriela Encheva</a:t>
            </a:r>
            <a:endParaRPr dirty="0"/>
          </a:p>
        </p:txBody>
      </p:sp>
      <p:grpSp>
        <p:nvGrpSpPr>
          <p:cNvPr id="1457" name="Google Shape;1457;p31"/>
          <p:cNvGrpSpPr/>
          <p:nvPr/>
        </p:nvGrpSpPr>
        <p:grpSpPr>
          <a:xfrm>
            <a:off x="5467639" y="2741889"/>
            <a:ext cx="2896502" cy="2157729"/>
            <a:chOff x="6296317" y="2762541"/>
            <a:chExt cx="2477972" cy="1845948"/>
          </a:xfrm>
        </p:grpSpPr>
        <p:sp>
          <p:nvSpPr>
            <p:cNvPr id="1458" name="Google Shape;1458;p31"/>
            <p:cNvSpPr/>
            <p:nvPr/>
          </p:nvSpPr>
          <p:spPr>
            <a:xfrm>
              <a:off x="6504944" y="3335642"/>
              <a:ext cx="513506" cy="1041223"/>
            </a:xfrm>
            <a:custGeom>
              <a:avLst/>
              <a:gdLst/>
              <a:ahLst/>
              <a:cxnLst/>
              <a:rect l="l" t="t" r="r" b="b"/>
              <a:pathLst>
                <a:path w="8600" h="17438" extrusionOk="0">
                  <a:moveTo>
                    <a:pt x="3166" y="0"/>
                  </a:moveTo>
                  <a:cubicBezTo>
                    <a:pt x="2882" y="0"/>
                    <a:pt x="2644" y="238"/>
                    <a:pt x="2644" y="567"/>
                  </a:cubicBezTo>
                  <a:cubicBezTo>
                    <a:pt x="2644" y="806"/>
                    <a:pt x="2837" y="1044"/>
                    <a:pt x="3075" y="1089"/>
                  </a:cubicBezTo>
                  <a:lnTo>
                    <a:pt x="3075" y="9031"/>
                  </a:lnTo>
                  <a:cubicBezTo>
                    <a:pt x="1283" y="9552"/>
                    <a:pt x="1" y="11197"/>
                    <a:pt x="1" y="13137"/>
                  </a:cubicBezTo>
                  <a:cubicBezTo>
                    <a:pt x="1" y="15508"/>
                    <a:pt x="1895" y="17437"/>
                    <a:pt x="4300" y="17437"/>
                  </a:cubicBezTo>
                  <a:cubicBezTo>
                    <a:pt x="6671" y="17437"/>
                    <a:pt x="8600" y="15508"/>
                    <a:pt x="8600" y="13137"/>
                  </a:cubicBezTo>
                  <a:cubicBezTo>
                    <a:pt x="8600" y="11197"/>
                    <a:pt x="7284" y="9552"/>
                    <a:pt x="5480" y="9031"/>
                  </a:cubicBezTo>
                  <a:lnTo>
                    <a:pt x="5480" y="1089"/>
                  </a:lnTo>
                  <a:cubicBezTo>
                    <a:pt x="5764" y="1044"/>
                    <a:pt x="5911" y="806"/>
                    <a:pt x="5911" y="567"/>
                  </a:cubicBezTo>
                  <a:cubicBezTo>
                    <a:pt x="5911" y="238"/>
                    <a:pt x="5673" y="0"/>
                    <a:pt x="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6555757" y="4021178"/>
              <a:ext cx="409193" cy="310970"/>
            </a:xfrm>
            <a:custGeom>
              <a:avLst/>
              <a:gdLst/>
              <a:ahLst/>
              <a:cxnLst/>
              <a:rect l="l" t="t" r="r" b="b"/>
              <a:pathLst>
                <a:path w="6853" h="5208" extrusionOk="0">
                  <a:moveTo>
                    <a:pt x="806" y="0"/>
                  </a:moveTo>
                  <a:cubicBezTo>
                    <a:pt x="715" y="0"/>
                    <a:pt x="568" y="57"/>
                    <a:pt x="477" y="57"/>
                  </a:cubicBezTo>
                  <a:cubicBezTo>
                    <a:pt x="193" y="567"/>
                    <a:pt x="0" y="1135"/>
                    <a:pt x="0" y="1758"/>
                  </a:cubicBezTo>
                  <a:cubicBezTo>
                    <a:pt x="0" y="3642"/>
                    <a:pt x="1566" y="5207"/>
                    <a:pt x="3449" y="5207"/>
                  </a:cubicBezTo>
                  <a:cubicBezTo>
                    <a:pt x="5298" y="5207"/>
                    <a:pt x="6853" y="3642"/>
                    <a:pt x="6853" y="1758"/>
                  </a:cubicBezTo>
                  <a:cubicBezTo>
                    <a:pt x="6853" y="1237"/>
                    <a:pt x="6717" y="715"/>
                    <a:pt x="6478" y="238"/>
                  </a:cubicBezTo>
                  <a:cubicBezTo>
                    <a:pt x="6047" y="567"/>
                    <a:pt x="5480" y="806"/>
                    <a:pt x="4913" y="806"/>
                  </a:cubicBezTo>
                  <a:cubicBezTo>
                    <a:pt x="4796" y="822"/>
                    <a:pt x="4681" y="830"/>
                    <a:pt x="4567" y="830"/>
                  </a:cubicBezTo>
                  <a:cubicBezTo>
                    <a:pt x="3991" y="830"/>
                    <a:pt x="3441" y="637"/>
                    <a:pt x="2882" y="477"/>
                  </a:cubicBezTo>
                  <a:cubicBezTo>
                    <a:pt x="2179" y="284"/>
                    <a:pt x="1509" y="57"/>
                    <a:pt x="8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6628902" y="4097667"/>
              <a:ext cx="54276" cy="53620"/>
            </a:xfrm>
            <a:custGeom>
              <a:avLst/>
              <a:gdLst/>
              <a:ahLst/>
              <a:cxnLst/>
              <a:rect l="l" t="t" r="r" b="b"/>
              <a:pathLst>
                <a:path w="909" h="898" extrusionOk="0">
                  <a:moveTo>
                    <a:pt x="432" y="1"/>
                  </a:moveTo>
                  <a:cubicBezTo>
                    <a:pt x="194" y="1"/>
                    <a:pt x="1" y="194"/>
                    <a:pt x="1" y="477"/>
                  </a:cubicBezTo>
                  <a:cubicBezTo>
                    <a:pt x="1" y="704"/>
                    <a:pt x="194" y="897"/>
                    <a:pt x="432" y="897"/>
                  </a:cubicBezTo>
                  <a:cubicBezTo>
                    <a:pt x="670" y="897"/>
                    <a:pt x="908" y="704"/>
                    <a:pt x="908" y="477"/>
                  </a:cubicBezTo>
                  <a:cubicBezTo>
                    <a:pt x="908" y="194"/>
                    <a:pt x="670" y="1"/>
                    <a:pt x="4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6733933" y="4221686"/>
              <a:ext cx="36602" cy="36602"/>
            </a:xfrm>
            <a:custGeom>
              <a:avLst/>
              <a:gdLst/>
              <a:ahLst/>
              <a:cxnLst/>
              <a:rect l="l" t="t" r="r" b="b"/>
              <a:pathLst>
                <a:path w="613" h="613" extrusionOk="0">
                  <a:moveTo>
                    <a:pt x="329" y="0"/>
                  </a:moveTo>
                  <a:cubicBezTo>
                    <a:pt x="136" y="0"/>
                    <a:pt x="0" y="148"/>
                    <a:pt x="0" y="284"/>
                  </a:cubicBezTo>
                  <a:cubicBezTo>
                    <a:pt x="0" y="477"/>
                    <a:pt x="136" y="613"/>
                    <a:pt x="329" y="613"/>
                  </a:cubicBezTo>
                  <a:cubicBezTo>
                    <a:pt x="465" y="613"/>
                    <a:pt x="613" y="477"/>
                    <a:pt x="613" y="284"/>
                  </a:cubicBezTo>
                  <a:cubicBezTo>
                    <a:pt x="613" y="148"/>
                    <a:pt x="465" y="0"/>
                    <a:pt x="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6829409" y="4139703"/>
              <a:ext cx="36662" cy="37319"/>
            </a:xfrm>
            <a:custGeom>
              <a:avLst/>
              <a:gdLst/>
              <a:ahLst/>
              <a:cxnLst/>
              <a:rect l="l" t="t" r="r" b="b"/>
              <a:pathLst>
                <a:path w="614" h="625" extrusionOk="0">
                  <a:moveTo>
                    <a:pt x="330" y="0"/>
                  </a:moveTo>
                  <a:cubicBezTo>
                    <a:pt x="148" y="0"/>
                    <a:pt x="1" y="102"/>
                    <a:pt x="1" y="284"/>
                  </a:cubicBezTo>
                  <a:cubicBezTo>
                    <a:pt x="1" y="477"/>
                    <a:pt x="148" y="624"/>
                    <a:pt x="330" y="624"/>
                  </a:cubicBezTo>
                  <a:cubicBezTo>
                    <a:pt x="477" y="624"/>
                    <a:pt x="613" y="477"/>
                    <a:pt x="613" y="284"/>
                  </a:cubicBezTo>
                  <a:cubicBezTo>
                    <a:pt x="613" y="102"/>
                    <a:pt x="477"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6807078" y="3996100"/>
              <a:ext cx="36602" cy="36602"/>
            </a:xfrm>
            <a:custGeom>
              <a:avLst/>
              <a:gdLst/>
              <a:ahLst/>
              <a:cxnLst/>
              <a:rect l="l" t="t" r="r" b="b"/>
              <a:pathLst>
                <a:path w="613" h="613" extrusionOk="0">
                  <a:moveTo>
                    <a:pt x="329" y="0"/>
                  </a:moveTo>
                  <a:cubicBezTo>
                    <a:pt x="136" y="0"/>
                    <a:pt x="0" y="136"/>
                    <a:pt x="0" y="329"/>
                  </a:cubicBezTo>
                  <a:cubicBezTo>
                    <a:pt x="0" y="477"/>
                    <a:pt x="136" y="613"/>
                    <a:pt x="329" y="613"/>
                  </a:cubicBezTo>
                  <a:cubicBezTo>
                    <a:pt x="477" y="613"/>
                    <a:pt x="613" y="477"/>
                    <a:pt x="613" y="329"/>
                  </a:cubicBezTo>
                  <a:cubicBezTo>
                    <a:pt x="613" y="136"/>
                    <a:pt x="477" y="0"/>
                    <a:pt x="3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6725096" y="3897160"/>
              <a:ext cx="53560" cy="53620"/>
            </a:xfrm>
            <a:custGeom>
              <a:avLst/>
              <a:gdLst/>
              <a:ahLst/>
              <a:cxnLst/>
              <a:rect l="l" t="t" r="r" b="b"/>
              <a:pathLst>
                <a:path w="897" h="898" extrusionOk="0">
                  <a:moveTo>
                    <a:pt x="477" y="1"/>
                  </a:moveTo>
                  <a:cubicBezTo>
                    <a:pt x="193" y="1"/>
                    <a:pt x="1" y="194"/>
                    <a:pt x="1" y="432"/>
                  </a:cubicBezTo>
                  <a:cubicBezTo>
                    <a:pt x="1" y="716"/>
                    <a:pt x="193" y="897"/>
                    <a:pt x="477" y="897"/>
                  </a:cubicBezTo>
                  <a:cubicBezTo>
                    <a:pt x="715" y="897"/>
                    <a:pt x="897" y="716"/>
                    <a:pt x="897" y="432"/>
                  </a:cubicBezTo>
                  <a:cubicBezTo>
                    <a:pt x="897" y="194"/>
                    <a:pt x="715"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6357937" y="2762541"/>
              <a:ext cx="1148940" cy="1738934"/>
            </a:xfrm>
            <a:custGeom>
              <a:avLst/>
              <a:gdLst/>
              <a:ahLst/>
              <a:cxnLst/>
              <a:rect l="l" t="t" r="r" b="b"/>
              <a:pathLst>
                <a:path w="19242" h="29123" extrusionOk="0">
                  <a:moveTo>
                    <a:pt x="14704" y="0"/>
                  </a:moveTo>
                  <a:cubicBezTo>
                    <a:pt x="13240" y="0"/>
                    <a:pt x="12060" y="1180"/>
                    <a:pt x="12060" y="2598"/>
                  </a:cubicBezTo>
                  <a:lnTo>
                    <a:pt x="12060" y="11062"/>
                  </a:lnTo>
                  <a:cubicBezTo>
                    <a:pt x="12060" y="11391"/>
                    <a:pt x="11969" y="11720"/>
                    <a:pt x="11731" y="11912"/>
                  </a:cubicBezTo>
                  <a:cubicBezTo>
                    <a:pt x="11493" y="12151"/>
                    <a:pt x="11164" y="12287"/>
                    <a:pt x="10835" y="12287"/>
                  </a:cubicBezTo>
                  <a:lnTo>
                    <a:pt x="1" y="12287"/>
                  </a:lnTo>
                  <a:lnTo>
                    <a:pt x="1" y="29122"/>
                  </a:lnTo>
                  <a:lnTo>
                    <a:pt x="386" y="29122"/>
                  </a:lnTo>
                  <a:lnTo>
                    <a:pt x="386" y="12673"/>
                  </a:lnTo>
                  <a:lnTo>
                    <a:pt x="10835" y="12673"/>
                  </a:lnTo>
                  <a:cubicBezTo>
                    <a:pt x="11731" y="12673"/>
                    <a:pt x="12435" y="11958"/>
                    <a:pt x="12435" y="11062"/>
                  </a:cubicBezTo>
                  <a:lnTo>
                    <a:pt x="12435" y="2598"/>
                  </a:lnTo>
                  <a:cubicBezTo>
                    <a:pt x="12435" y="1986"/>
                    <a:pt x="12718" y="1418"/>
                    <a:pt x="13104" y="1044"/>
                  </a:cubicBezTo>
                  <a:cubicBezTo>
                    <a:pt x="13524" y="613"/>
                    <a:pt x="14091" y="375"/>
                    <a:pt x="14704" y="375"/>
                  </a:cubicBezTo>
                  <a:lnTo>
                    <a:pt x="16644" y="375"/>
                  </a:lnTo>
                  <a:cubicBezTo>
                    <a:pt x="17256" y="375"/>
                    <a:pt x="17823" y="613"/>
                    <a:pt x="18209" y="1044"/>
                  </a:cubicBezTo>
                  <a:cubicBezTo>
                    <a:pt x="18629" y="1418"/>
                    <a:pt x="18867" y="1986"/>
                    <a:pt x="18867" y="2598"/>
                  </a:cubicBezTo>
                  <a:lnTo>
                    <a:pt x="18867" y="16076"/>
                  </a:lnTo>
                  <a:lnTo>
                    <a:pt x="19241" y="16076"/>
                  </a:lnTo>
                  <a:lnTo>
                    <a:pt x="19241" y="2598"/>
                  </a:lnTo>
                  <a:cubicBezTo>
                    <a:pt x="19241" y="1180"/>
                    <a:pt x="18107" y="0"/>
                    <a:pt x="16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7252815" y="3580814"/>
              <a:ext cx="499952" cy="567723"/>
            </a:xfrm>
            <a:custGeom>
              <a:avLst/>
              <a:gdLst/>
              <a:ahLst/>
              <a:cxnLst/>
              <a:rect l="l" t="t" r="r" b="b"/>
              <a:pathLst>
                <a:path w="8373" h="9508" extrusionOk="0">
                  <a:moveTo>
                    <a:pt x="3358" y="1"/>
                  </a:moveTo>
                  <a:cubicBezTo>
                    <a:pt x="3120" y="1"/>
                    <a:pt x="2938" y="148"/>
                    <a:pt x="2882" y="387"/>
                  </a:cubicBezTo>
                  <a:cubicBezTo>
                    <a:pt x="2882" y="625"/>
                    <a:pt x="3029" y="806"/>
                    <a:pt x="3222" y="852"/>
                  </a:cubicBezTo>
                  <a:lnTo>
                    <a:pt x="3222" y="3268"/>
                  </a:lnTo>
                  <a:lnTo>
                    <a:pt x="329" y="8328"/>
                  </a:lnTo>
                  <a:cubicBezTo>
                    <a:pt x="0" y="8850"/>
                    <a:pt x="386" y="9508"/>
                    <a:pt x="999" y="9508"/>
                  </a:cubicBezTo>
                  <a:lnTo>
                    <a:pt x="7374" y="9508"/>
                  </a:lnTo>
                  <a:cubicBezTo>
                    <a:pt x="7987" y="9508"/>
                    <a:pt x="8373" y="8850"/>
                    <a:pt x="8089" y="8328"/>
                  </a:cubicBezTo>
                  <a:lnTo>
                    <a:pt x="5151" y="3268"/>
                  </a:lnTo>
                  <a:lnTo>
                    <a:pt x="5151" y="852"/>
                  </a:lnTo>
                  <a:cubicBezTo>
                    <a:pt x="5389" y="806"/>
                    <a:pt x="5536" y="625"/>
                    <a:pt x="5491" y="387"/>
                  </a:cubicBezTo>
                  <a:cubicBezTo>
                    <a:pt x="5491" y="148"/>
                    <a:pt x="5253" y="1"/>
                    <a:pt x="5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7334737" y="3846406"/>
              <a:ext cx="338795" cy="245945"/>
            </a:xfrm>
            <a:custGeom>
              <a:avLst/>
              <a:gdLst/>
              <a:ahLst/>
              <a:cxnLst/>
              <a:rect l="l" t="t" r="r" b="b"/>
              <a:pathLst>
                <a:path w="5674" h="4119" extrusionOk="0">
                  <a:moveTo>
                    <a:pt x="2179" y="0"/>
                  </a:moveTo>
                  <a:lnTo>
                    <a:pt x="92" y="3642"/>
                  </a:lnTo>
                  <a:cubicBezTo>
                    <a:pt x="1" y="3835"/>
                    <a:pt x="148" y="4118"/>
                    <a:pt x="432" y="4118"/>
                  </a:cubicBezTo>
                  <a:lnTo>
                    <a:pt x="5254" y="4118"/>
                  </a:lnTo>
                  <a:cubicBezTo>
                    <a:pt x="5480" y="4118"/>
                    <a:pt x="5673" y="3835"/>
                    <a:pt x="5537" y="3642"/>
                  </a:cubicBezTo>
                  <a:lnTo>
                    <a:pt x="3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6296317" y="4453362"/>
              <a:ext cx="793307" cy="155127"/>
            </a:xfrm>
            <a:custGeom>
              <a:avLst/>
              <a:gdLst/>
              <a:ahLst/>
              <a:cxnLst/>
              <a:rect l="l" t="t" r="r" b="b"/>
              <a:pathLst>
                <a:path w="13286" h="2598" extrusionOk="0">
                  <a:moveTo>
                    <a:pt x="0" y="0"/>
                  </a:moveTo>
                  <a:lnTo>
                    <a:pt x="0" y="2598"/>
                  </a:lnTo>
                  <a:lnTo>
                    <a:pt x="13285" y="2598"/>
                  </a:lnTo>
                  <a:lnTo>
                    <a:pt x="13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6296317" y="4506863"/>
              <a:ext cx="793307" cy="48126"/>
            </a:xfrm>
            <a:custGeom>
              <a:avLst/>
              <a:gdLst/>
              <a:ahLst/>
              <a:cxnLst/>
              <a:rect l="l" t="t" r="r" b="b"/>
              <a:pathLst>
                <a:path w="13286" h="806" extrusionOk="0">
                  <a:moveTo>
                    <a:pt x="0" y="0"/>
                  </a:moveTo>
                  <a:lnTo>
                    <a:pt x="0" y="806"/>
                  </a:lnTo>
                  <a:lnTo>
                    <a:pt x="13285" y="806"/>
                  </a:lnTo>
                  <a:lnTo>
                    <a:pt x="132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7475653" y="4376814"/>
              <a:ext cx="54276" cy="98939"/>
            </a:xfrm>
            <a:custGeom>
              <a:avLst/>
              <a:gdLst/>
              <a:ahLst/>
              <a:cxnLst/>
              <a:rect l="l" t="t" r="r" b="b"/>
              <a:pathLst>
                <a:path w="909" h="1657" extrusionOk="0">
                  <a:moveTo>
                    <a:pt x="1" y="0"/>
                  </a:moveTo>
                  <a:lnTo>
                    <a:pt x="1" y="1656"/>
                  </a:lnTo>
                  <a:lnTo>
                    <a:pt x="908" y="1656"/>
                  </a:lnTo>
                  <a:lnTo>
                    <a:pt x="9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6756264" y="4332091"/>
              <a:ext cx="14271" cy="60"/>
            </a:xfrm>
            <a:custGeom>
              <a:avLst/>
              <a:gdLst/>
              <a:ahLst/>
              <a:cxnLst/>
              <a:rect l="l" t="t" r="r" b="b"/>
              <a:pathLst>
                <a:path w="239" h="1" extrusionOk="0">
                  <a:moveTo>
                    <a:pt x="46" y="0"/>
                  </a:moveTo>
                  <a:lnTo>
                    <a:pt x="91" y="0"/>
                  </a:lnTo>
                  <a:lnTo>
                    <a:pt x="46" y="0"/>
                  </a:lnTo>
                  <a:close/>
                  <a:moveTo>
                    <a:pt x="91" y="0"/>
                  </a:moveTo>
                  <a:lnTo>
                    <a:pt x="91" y="0"/>
                  </a:lnTo>
                  <a:lnTo>
                    <a:pt x="91" y="0"/>
                  </a:lnTo>
                  <a:close/>
                  <a:moveTo>
                    <a:pt x="46" y="0"/>
                  </a:moveTo>
                  <a:lnTo>
                    <a:pt x="46" y="0"/>
                  </a:lnTo>
                  <a:lnTo>
                    <a:pt x="46" y="0"/>
                  </a:lnTo>
                  <a:close/>
                  <a:moveTo>
                    <a:pt x="91" y="0"/>
                  </a:moveTo>
                  <a:lnTo>
                    <a:pt x="91" y="0"/>
                  </a:lnTo>
                  <a:lnTo>
                    <a:pt x="91" y="0"/>
                  </a:lnTo>
                  <a:close/>
                  <a:moveTo>
                    <a:pt x="46" y="0"/>
                  </a:moveTo>
                  <a:lnTo>
                    <a:pt x="46" y="0"/>
                  </a:lnTo>
                  <a:lnTo>
                    <a:pt x="46" y="0"/>
                  </a:lnTo>
                  <a:close/>
                  <a:moveTo>
                    <a:pt x="46" y="0"/>
                  </a:moveTo>
                  <a:lnTo>
                    <a:pt x="46" y="0"/>
                  </a:lnTo>
                  <a:lnTo>
                    <a:pt x="46" y="0"/>
                  </a:lnTo>
                  <a:close/>
                  <a:moveTo>
                    <a:pt x="137" y="0"/>
                  </a:moveTo>
                  <a:lnTo>
                    <a:pt x="137" y="0"/>
                  </a:lnTo>
                  <a:lnTo>
                    <a:pt x="137" y="0"/>
                  </a:lnTo>
                  <a:close/>
                  <a:moveTo>
                    <a:pt x="0" y="0"/>
                  </a:moveTo>
                  <a:lnTo>
                    <a:pt x="46" y="0"/>
                  </a:lnTo>
                  <a:lnTo>
                    <a:pt x="0" y="0"/>
                  </a:lnTo>
                  <a:close/>
                  <a:moveTo>
                    <a:pt x="137" y="0"/>
                  </a:moveTo>
                  <a:lnTo>
                    <a:pt x="137" y="0"/>
                  </a:lnTo>
                  <a:lnTo>
                    <a:pt x="137" y="0"/>
                  </a:lnTo>
                  <a:close/>
                  <a:moveTo>
                    <a:pt x="0" y="0"/>
                  </a:moveTo>
                  <a:lnTo>
                    <a:pt x="0" y="0"/>
                  </a:lnTo>
                  <a:lnTo>
                    <a:pt x="0" y="0"/>
                  </a:lnTo>
                  <a:close/>
                  <a:moveTo>
                    <a:pt x="0" y="0"/>
                  </a:moveTo>
                  <a:lnTo>
                    <a:pt x="0" y="0"/>
                  </a:lnTo>
                  <a:lnTo>
                    <a:pt x="0" y="0"/>
                  </a:lnTo>
                  <a:close/>
                  <a:moveTo>
                    <a:pt x="137" y="0"/>
                  </a:moveTo>
                  <a:lnTo>
                    <a:pt x="137" y="0"/>
                  </a:lnTo>
                  <a:lnTo>
                    <a:pt x="137" y="0"/>
                  </a:lnTo>
                  <a:close/>
                  <a:moveTo>
                    <a:pt x="0" y="0"/>
                  </a:moveTo>
                  <a:lnTo>
                    <a:pt x="0" y="0"/>
                  </a:lnTo>
                  <a:lnTo>
                    <a:pt x="0" y="0"/>
                  </a:lnTo>
                  <a:close/>
                  <a:moveTo>
                    <a:pt x="193" y="0"/>
                  </a:moveTo>
                  <a:lnTo>
                    <a:pt x="193" y="0"/>
                  </a:lnTo>
                  <a:lnTo>
                    <a:pt x="193" y="0"/>
                  </a:lnTo>
                  <a:close/>
                  <a:moveTo>
                    <a:pt x="193" y="0"/>
                  </a:moveTo>
                  <a:lnTo>
                    <a:pt x="193" y="0"/>
                  </a:lnTo>
                  <a:lnTo>
                    <a:pt x="193" y="0"/>
                  </a:lnTo>
                  <a:close/>
                  <a:moveTo>
                    <a:pt x="193" y="0"/>
                  </a:moveTo>
                  <a:lnTo>
                    <a:pt x="193" y="0"/>
                  </a:lnTo>
                  <a:lnTo>
                    <a:pt x="193" y="0"/>
                  </a:lnTo>
                  <a:close/>
                  <a:moveTo>
                    <a:pt x="239" y="0"/>
                  </a:moveTo>
                  <a:lnTo>
                    <a:pt x="193" y="0"/>
                  </a:lnTo>
                  <a:close/>
                </a:path>
              </a:pathLst>
            </a:custGeom>
            <a:solidFill>
              <a:srgbClr val="FBE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7580683" y="3347107"/>
              <a:ext cx="959241" cy="646301"/>
            </a:xfrm>
            <a:custGeom>
              <a:avLst/>
              <a:gdLst/>
              <a:ahLst/>
              <a:cxnLst/>
              <a:rect l="l" t="t" r="r" b="b"/>
              <a:pathLst>
                <a:path w="16065" h="10824" extrusionOk="0">
                  <a:moveTo>
                    <a:pt x="3585" y="1"/>
                  </a:moveTo>
                  <a:cubicBezTo>
                    <a:pt x="2780" y="1"/>
                    <a:pt x="2122" y="659"/>
                    <a:pt x="2122" y="1464"/>
                  </a:cubicBezTo>
                  <a:lnTo>
                    <a:pt x="2122" y="7035"/>
                  </a:lnTo>
                  <a:cubicBezTo>
                    <a:pt x="2122" y="7511"/>
                    <a:pt x="1929" y="7942"/>
                    <a:pt x="1600" y="8271"/>
                  </a:cubicBezTo>
                  <a:cubicBezTo>
                    <a:pt x="1316" y="8555"/>
                    <a:pt x="896" y="8736"/>
                    <a:pt x="374" y="8736"/>
                  </a:cubicBezTo>
                  <a:lnTo>
                    <a:pt x="0" y="8736"/>
                  </a:lnTo>
                  <a:lnTo>
                    <a:pt x="0" y="9122"/>
                  </a:lnTo>
                  <a:lnTo>
                    <a:pt x="374" y="9122"/>
                  </a:lnTo>
                  <a:cubicBezTo>
                    <a:pt x="1554" y="9122"/>
                    <a:pt x="2496" y="8169"/>
                    <a:pt x="2496" y="7035"/>
                  </a:cubicBezTo>
                  <a:lnTo>
                    <a:pt x="2496" y="1464"/>
                  </a:lnTo>
                  <a:cubicBezTo>
                    <a:pt x="2496" y="1181"/>
                    <a:pt x="2643" y="897"/>
                    <a:pt x="2836" y="704"/>
                  </a:cubicBezTo>
                  <a:cubicBezTo>
                    <a:pt x="3018" y="511"/>
                    <a:pt x="3301" y="375"/>
                    <a:pt x="3585" y="375"/>
                  </a:cubicBezTo>
                  <a:lnTo>
                    <a:pt x="6750" y="375"/>
                  </a:lnTo>
                  <a:cubicBezTo>
                    <a:pt x="7034" y="375"/>
                    <a:pt x="7317" y="511"/>
                    <a:pt x="7510" y="704"/>
                  </a:cubicBezTo>
                  <a:cubicBezTo>
                    <a:pt x="7703" y="897"/>
                    <a:pt x="7839" y="1181"/>
                    <a:pt x="7839" y="1464"/>
                  </a:cubicBezTo>
                  <a:lnTo>
                    <a:pt x="7839" y="8691"/>
                  </a:lnTo>
                  <a:cubicBezTo>
                    <a:pt x="7839" y="8975"/>
                    <a:pt x="8078" y="9213"/>
                    <a:pt x="8361" y="9213"/>
                  </a:cubicBezTo>
                  <a:lnTo>
                    <a:pt x="9870" y="9213"/>
                  </a:lnTo>
                  <a:cubicBezTo>
                    <a:pt x="10256" y="9213"/>
                    <a:pt x="10585" y="8929"/>
                    <a:pt x="10585" y="8555"/>
                  </a:cubicBezTo>
                  <a:lnTo>
                    <a:pt x="10585" y="6524"/>
                  </a:lnTo>
                  <a:cubicBezTo>
                    <a:pt x="10585" y="6377"/>
                    <a:pt x="10721" y="6241"/>
                    <a:pt x="10914" y="6241"/>
                  </a:cubicBezTo>
                  <a:lnTo>
                    <a:pt x="11061" y="6241"/>
                  </a:lnTo>
                  <a:cubicBezTo>
                    <a:pt x="11243" y="6241"/>
                    <a:pt x="11390" y="6377"/>
                    <a:pt x="11390" y="6524"/>
                  </a:cubicBezTo>
                  <a:lnTo>
                    <a:pt x="11390" y="8555"/>
                  </a:lnTo>
                  <a:cubicBezTo>
                    <a:pt x="11390" y="8929"/>
                    <a:pt x="11674" y="9213"/>
                    <a:pt x="12094" y="9213"/>
                  </a:cubicBezTo>
                  <a:lnTo>
                    <a:pt x="12241" y="9213"/>
                  </a:lnTo>
                  <a:cubicBezTo>
                    <a:pt x="12615" y="9213"/>
                    <a:pt x="12899" y="8929"/>
                    <a:pt x="12899" y="8555"/>
                  </a:cubicBezTo>
                  <a:lnTo>
                    <a:pt x="12899" y="6524"/>
                  </a:lnTo>
                  <a:cubicBezTo>
                    <a:pt x="12899" y="6377"/>
                    <a:pt x="13047" y="6241"/>
                    <a:pt x="13228" y="6241"/>
                  </a:cubicBezTo>
                  <a:lnTo>
                    <a:pt x="13273" y="6241"/>
                  </a:lnTo>
                  <a:cubicBezTo>
                    <a:pt x="13466" y="6241"/>
                    <a:pt x="13614" y="6377"/>
                    <a:pt x="13614" y="6524"/>
                  </a:cubicBezTo>
                  <a:lnTo>
                    <a:pt x="13614" y="8555"/>
                  </a:lnTo>
                  <a:cubicBezTo>
                    <a:pt x="13614" y="8929"/>
                    <a:pt x="13897" y="9213"/>
                    <a:pt x="14317" y="9213"/>
                  </a:cubicBezTo>
                  <a:cubicBezTo>
                    <a:pt x="14692" y="9213"/>
                    <a:pt x="14975" y="8929"/>
                    <a:pt x="14975" y="8555"/>
                  </a:cubicBezTo>
                  <a:lnTo>
                    <a:pt x="14975" y="6524"/>
                  </a:lnTo>
                  <a:cubicBezTo>
                    <a:pt x="14975" y="6377"/>
                    <a:pt x="15123" y="6241"/>
                    <a:pt x="15316" y="6241"/>
                  </a:cubicBezTo>
                  <a:lnTo>
                    <a:pt x="15361" y="6241"/>
                  </a:lnTo>
                  <a:cubicBezTo>
                    <a:pt x="15542" y="6241"/>
                    <a:pt x="15690" y="6377"/>
                    <a:pt x="15690" y="6524"/>
                  </a:cubicBezTo>
                  <a:lnTo>
                    <a:pt x="15690" y="10824"/>
                  </a:lnTo>
                  <a:lnTo>
                    <a:pt x="16064" y="10824"/>
                  </a:lnTo>
                  <a:lnTo>
                    <a:pt x="16064" y="6524"/>
                  </a:lnTo>
                  <a:cubicBezTo>
                    <a:pt x="16064" y="6138"/>
                    <a:pt x="15735" y="5855"/>
                    <a:pt x="15361" y="5855"/>
                  </a:cubicBezTo>
                  <a:lnTo>
                    <a:pt x="15316" y="5855"/>
                  </a:lnTo>
                  <a:cubicBezTo>
                    <a:pt x="14930" y="5855"/>
                    <a:pt x="14601" y="6138"/>
                    <a:pt x="14601" y="6524"/>
                  </a:cubicBezTo>
                  <a:lnTo>
                    <a:pt x="14601" y="8555"/>
                  </a:lnTo>
                  <a:cubicBezTo>
                    <a:pt x="14601" y="8691"/>
                    <a:pt x="14465" y="8839"/>
                    <a:pt x="14317" y="8839"/>
                  </a:cubicBezTo>
                  <a:cubicBezTo>
                    <a:pt x="14124" y="8839"/>
                    <a:pt x="13988" y="8691"/>
                    <a:pt x="13988" y="8555"/>
                  </a:cubicBezTo>
                  <a:lnTo>
                    <a:pt x="13988" y="6524"/>
                  </a:lnTo>
                  <a:cubicBezTo>
                    <a:pt x="13988" y="6138"/>
                    <a:pt x="13659" y="5855"/>
                    <a:pt x="13273" y="5855"/>
                  </a:cubicBezTo>
                  <a:lnTo>
                    <a:pt x="13228" y="5855"/>
                  </a:lnTo>
                  <a:cubicBezTo>
                    <a:pt x="12854" y="5855"/>
                    <a:pt x="12525" y="6138"/>
                    <a:pt x="12525" y="6524"/>
                  </a:cubicBezTo>
                  <a:lnTo>
                    <a:pt x="12525" y="8555"/>
                  </a:lnTo>
                  <a:cubicBezTo>
                    <a:pt x="12525" y="8691"/>
                    <a:pt x="12377" y="8839"/>
                    <a:pt x="12241" y="8839"/>
                  </a:cubicBezTo>
                  <a:lnTo>
                    <a:pt x="12094" y="8839"/>
                  </a:lnTo>
                  <a:cubicBezTo>
                    <a:pt x="11912" y="8839"/>
                    <a:pt x="11765" y="8691"/>
                    <a:pt x="11765" y="8555"/>
                  </a:cubicBezTo>
                  <a:lnTo>
                    <a:pt x="11765" y="6524"/>
                  </a:lnTo>
                  <a:cubicBezTo>
                    <a:pt x="11765" y="6138"/>
                    <a:pt x="11436" y="5855"/>
                    <a:pt x="11061" y="5855"/>
                  </a:cubicBezTo>
                  <a:lnTo>
                    <a:pt x="10914" y="5855"/>
                  </a:lnTo>
                  <a:cubicBezTo>
                    <a:pt x="10539" y="5855"/>
                    <a:pt x="10210" y="6138"/>
                    <a:pt x="10210" y="6524"/>
                  </a:cubicBezTo>
                  <a:lnTo>
                    <a:pt x="10210" y="8555"/>
                  </a:lnTo>
                  <a:cubicBezTo>
                    <a:pt x="10210" y="8691"/>
                    <a:pt x="10063" y="8839"/>
                    <a:pt x="9870" y="8839"/>
                  </a:cubicBezTo>
                  <a:lnTo>
                    <a:pt x="8361" y="8839"/>
                  </a:lnTo>
                  <a:cubicBezTo>
                    <a:pt x="8270" y="8839"/>
                    <a:pt x="8225" y="8793"/>
                    <a:pt x="8225" y="8691"/>
                  </a:cubicBezTo>
                  <a:lnTo>
                    <a:pt x="8225" y="1464"/>
                  </a:lnTo>
                  <a:cubicBezTo>
                    <a:pt x="8225" y="659"/>
                    <a:pt x="7556" y="1"/>
                    <a:pt x="67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6299003" y="3437210"/>
              <a:ext cx="140975" cy="143662"/>
            </a:xfrm>
            <a:custGeom>
              <a:avLst/>
              <a:gdLst/>
              <a:ahLst/>
              <a:cxnLst/>
              <a:rect l="l" t="t" r="r" b="b"/>
              <a:pathLst>
                <a:path w="2361" h="2406" extrusionOk="0">
                  <a:moveTo>
                    <a:pt x="1181" y="1"/>
                  </a:moveTo>
                  <a:cubicBezTo>
                    <a:pt x="523" y="1"/>
                    <a:pt x="1" y="523"/>
                    <a:pt x="1" y="1181"/>
                  </a:cubicBezTo>
                  <a:cubicBezTo>
                    <a:pt x="1" y="1839"/>
                    <a:pt x="523" y="2406"/>
                    <a:pt x="1181" y="2406"/>
                  </a:cubicBezTo>
                  <a:cubicBezTo>
                    <a:pt x="1839" y="2406"/>
                    <a:pt x="2360" y="1839"/>
                    <a:pt x="2360" y="1181"/>
                  </a:cubicBezTo>
                  <a:cubicBezTo>
                    <a:pt x="2360" y="523"/>
                    <a:pt x="1839" y="1"/>
                    <a:pt x="1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7453321" y="4235897"/>
              <a:ext cx="101626" cy="174831"/>
            </a:xfrm>
            <a:custGeom>
              <a:avLst/>
              <a:gdLst/>
              <a:ahLst/>
              <a:cxnLst/>
              <a:rect l="l" t="t" r="r" b="b"/>
              <a:pathLst>
                <a:path w="1702" h="2928" extrusionOk="0">
                  <a:moveTo>
                    <a:pt x="851" y="0"/>
                  </a:moveTo>
                  <a:cubicBezTo>
                    <a:pt x="851" y="0"/>
                    <a:pt x="0" y="1657"/>
                    <a:pt x="0" y="2076"/>
                  </a:cubicBezTo>
                  <a:cubicBezTo>
                    <a:pt x="0" y="2553"/>
                    <a:pt x="375" y="2927"/>
                    <a:pt x="851" y="2927"/>
                  </a:cubicBezTo>
                  <a:cubicBezTo>
                    <a:pt x="1328" y="2927"/>
                    <a:pt x="1702" y="2553"/>
                    <a:pt x="1702" y="2076"/>
                  </a:cubicBezTo>
                  <a:cubicBezTo>
                    <a:pt x="1702" y="1657"/>
                    <a:pt x="851"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7475653" y="4292085"/>
              <a:ext cx="54276" cy="93566"/>
            </a:xfrm>
            <a:custGeom>
              <a:avLst/>
              <a:gdLst/>
              <a:ahLst/>
              <a:cxnLst/>
              <a:rect l="l" t="t" r="r" b="b"/>
              <a:pathLst>
                <a:path w="909" h="1567" extrusionOk="0">
                  <a:moveTo>
                    <a:pt x="477" y="1"/>
                  </a:moveTo>
                  <a:cubicBezTo>
                    <a:pt x="477" y="1"/>
                    <a:pt x="1" y="852"/>
                    <a:pt x="1" y="1135"/>
                  </a:cubicBezTo>
                  <a:cubicBezTo>
                    <a:pt x="1" y="1374"/>
                    <a:pt x="193" y="1567"/>
                    <a:pt x="477" y="1567"/>
                  </a:cubicBezTo>
                  <a:cubicBezTo>
                    <a:pt x="715" y="1567"/>
                    <a:pt x="908" y="1374"/>
                    <a:pt x="908" y="1135"/>
                  </a:cubicBezTo>
                  <a:cubicBezTo>
                    <a:pt x="908" y="852"/>
                    <a:pt x="477"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7340171" y="4453362"/>
              <a:ext cx="325240" cy="155127"/>
            </a:xfrm>
            <a:custGeom>
              <a:avLst/>
              <a:gdLst/>
              <a:ahLst/>
              <a:cxnLst/>
              <a:rect l="l" t="t" r="r" b="b"/>
              <a:pathLst>
                <a:path w="5447" h="2598" extrusionOk="0">
                  <a:moveTo>
                    <a:pt x="1" y="0"/>
                  </a:moveTo>
                  <a:lnTo>
                    <a:pt x="1" y="2598"/>
                  </a:lnTo>
                  <a:lnTo>
                    <a:pt x="5446" y="2598"/>
                  </a:lnTo>
                  <a:lnTo>
                    <a:pt x="5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7357128" y="4012998"/>
              <a:ext cx="310970" cy="79355"/>
            </a:xfrm>
            <a:custGeom>
              <a:avLst/>
              <a:gdLst/>
              <a:ahLst/>
              <a:cxnLst/>
              <a:rect l="l" t="t" r="r" b="b"/>
              <a:pathLst>
                <a:path w="5208" h="1329" extrusionOk="0">
                  <a:moveTo>
                    <a:pt x="0" y="1328"/>
                  </a:moveTo>
                  <a:lnTo>
                    <a:pt x="57"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4686" y="1"/>
                  </a:moveTo>
                  <a:lnTo>
                    <a:pt x="4686" y="1"/>
                  </a:lnTo>
                  <a:lnTo>
                    <a:pt x="5162" y="852"/>
                  </a:lnTo>
                  <a:cubicBezTo>
                    <a:pt x="5208" y="897"/>
                    <a:pt x="5208" y="943"/>
                    <a:pt x="5208" y="988"/>
                  </a:cubicBezTo>
                  <a:cubicBezTo>
                    <a:pt x="5208" y="943"/>
                    <a:pt x="5208" y="897"/>
                    <a:pt x="5162" y="852"/>
                  </a:cubicBezTo>
                  <a:close/>
                </a:path>
              </a:pathLst>
            </a:custGeom>
            <a:solidFill>
              <a:srgbClr val="F8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7475653" y="3775947"/>
              <a:ext cx="28541" cy="28482"/>
            </a:xfrm>
            <a:custGeom>
              <a:avLst/>
              <a:gdLst/>
              <a:ahLst/>
              <a:cxnLst/>
              <a:rect l="l" t="t" r="r" b="b"/>
              <a:pathLst>
                <a:path w="478" h="477" extrusionOk="0">
                  <a:moveTo>
                    <a:pt x="239" y="0"/>
                  </a:moveTo>
                  <a:cubicBezTo>
                    <a:pt x="103" y="0"/>
                    <a:pt x="1" y="136"/>
                    <a:pt x="1" y="238"/>
                  </a:cubicBezTo>
                  <a:cubicBezTo>
                    <a:pt x="1" y="375"/>
                    <a:pt x="103" y="477"/>
                    <a:pt x="239" y="477"/>
                  </a:cubicBezTo>
                  <a:cubicBezTo>
                    <a:pt x="386" y="477"/>
                    <a:pt x="477" y="375"/>
                    <a:pt x="477" y="238"/>
                  </a:cubicBezTo>
                  <a:cubicBezTo>
                    <a:pt x="477" y="136"/>
                    <a:pt x="386"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7492611" y="3705489"/>
              <a:ext cx="37319" cy="36602"/>
            </a:xfrm>
            <a:custGeom>
              <a:avLst/>
              <a:gdLst/>
              <a:ahLst/>
              <a:cxnLst/>
              <a:rect l="l" t="t" r="r" b="b"/>
              <a:pathLst>
                <a:path w="625" h="613" extrusionOk="0">
                  <a:moveTo>
                    <a:pt x="341" y="0"/>
                  </a:moveTo>
                  <a:cubicBezTo>
                    <a:pt x="148" y="0"/>
                    <a:pt x="0" y="136"/>
                    <a:pt x="0" y="329"/>
                  </a:cubicBezTo>
                  <a:cubicBezTo>
                    <a:pt x="0" y="465"/>
                    <a:pt x="148" y="613"/>
                    <a:pt x="341" y="613"/>
                  </a:cubicBezTo>
                  <a:cubicBezTo>
                    <a:pt x="477" y="613"/>
                    <a:pt x="624" y="465"/>
                    <a:pt x="624" y="329"/>
                  </a:cubicBezTo>
                  <a:cubicBezTo>
                    <a:pt x="624" y="136"/>
                    <a:pt x="477" y="0"/>
                    <a:pt x="3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7428243" y="3993353"/>
              <a:ext cx="50873" cy="50873"/>
            </a:xfrm>
            <a:custGeom>
              <a:avLst/>
              <a:gdLst/>
              <a:ahLst/>
              <a:cxnLst/>
              <a:rect l="l" t="t" r="r" b="b"/>
              <a:pathLst>
                <a:path w="852" h="852" extrusionOk="0">
                  <a:moveTo>
                    <a:pt x="420" y="1"/>
                  </a:moveTo>
                  <a:cubicBezTo>
                    <a:pt x="182" y="1"/>
                    <a:pt x="0" y="182"/>
                    <a:pt x="0" y="421"/>
                  </a:cubicBezTo>
                  <a:cubicBezTo>
                    <a:pt x="0" y="659"/>
                    <a:pt x="182" y="852"/>
                    <a:pt x="420" y="852"/>
                  </a:cubicBezTo>
                  <a:cubicBezTo>
                    <a:pt x="658" y="852"/>
                    <a:pt x="851" y="659"/>
                    <a:pt x="851" y="421"/>
                  </a:cubicBezTo>
                  <a:cubicBezTo>
                    <a:pt x="851" y="182"/>
                    <a:pt x="658" y="1"/>
                    <a:pt x="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7458755" y="3919551"/>
              <a:ext cx="37259" cy="37319"/>
            </a:xfrm>
            <a:custGeom>
              <a:avLst/>
              <a:gdLst/>
              <a:ahLst/>
              <a:cxnLst/>
              <a:rect l="l" t="t" r="r" b="b"/>
              <a:pathLst>
                <a:path w="624" h="625" extrusionOk="0">
                  <a:moveTo>
                    <a:pt x="284" y="0"/>
                  </a:moveTo>
                  <a:cubicBezTo>
                    <a:pt x="147" y="0"/>
                    <a:pt x="0" y="148"/>
                    <a:pt x="0" y="284"/>
                  </a:cubicBezTo>
                  <a:cubicBezTo>
                    <a:pt x="0" y="477"/>
                    <a:pt x="147" y="624"/>
                    <a:pt x="284" y="624"/>
                  </a:cubicBezTo>
                  <a:cubicBezTo>
                    <a:pt x="476" y="624"/>
                    <a:pt x="624" y="477"/>
                    <a:pt x="624" y="284"/>
                  </a:cubicBezTo>
                  <a:cubicBezTo>
                    <a:pt x="624" y="148"/>
                    <a:pt x="476" y="0"/>
                    <a:pt x="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7543424" y="3979142"/>
              <a:ext cx="37319" cy="36662"/>
            </a:xfrm>
            <a:custGeom>
              <a:avLst/>
              <a:gdLst/>
              <a:ahLst/>
              <a:cxnLst/>
              <a:rect l="l" t="t" r="r" b="b"/>
              <a:pathLst>
                <a:path w="625" h="614" extrusionOk="0">
                  <a:moveTo>
                    <a:pt x="340" y="1"/>
                  </a:moveTo>
                  <a:cubicBezTo>
                    <a:pt x="148" y="1"/>
                    <a:pt x="0" y="137"/>
                    <a:pt x="0" y="284"/>
                  </a:cubicBezTo>
                  <a:cubicBezTo>
                    <a:pt x="0" y="477"/>
                    <a:pt x="148" y="613"/>
                    <a:pt x="340" y="613"/>
                  </a:cubicBezTo>
                  <a:cubicBezTo>
                    <a:pt x="477" y="613"/>
                    <a:pt x="624" y="477"/>
                    <a:pt x="624" y="284"/>
                  </a:cubicBezTo>
                  <a:cubicBezTo>
                    <a:pt x="624" y="137"/>
                    <a:pt x="477" y="1"/>
                    <a:pt x="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8283114" y="3979142"/>
              <a:ext cx="491174" cy="556199"/>
            </a:xfrm>
            <a:custGeom>
              <a:avLst/>
              <a:gdLst/>
              <a:ahLst/>
              <a:cxnLst/>
              <a:rect l="l" t="t" r="r" b="b"/>
              <a:pathLst>
                <a:path w="8226" h="9315" extrusionOk="0">
                  <a:moveTo>
                    <a:pt x="3313" y="1"/>
                  </a:moveTo>
                  <a:cubicBezTo>
                    <a:pt x="3075" y="1"/>
                    <a:pt x="2882" y="137"/>
                    <a:pt x="2837" y="330"/>
                  </a:cubicBezTo>
                  <a:cubicBezTo>
                    <a:pt x="2791" y="568"/>
                    <a:pt x="2984" y="761"/>
                    <a:pt x="3166" y="806"/>
                  </a:cubicBezTo>
                  <a:lnTo>
                    <a:pt x="3166" y="3211"/>
                  </a:lnTo>
                  <a:lnTo>
                    <a:pt x="330" y="8135"/>
                  </a:lnTo>
                  <a:cubicBezTo>
                    <a:pt x="1" y="8645"/>
                    <a:pt x="375" y="9315"/>
                    <a:pt x="999" y="9315"/>
                  </a:cubicBezTo>
                  <a:lnTo>
                    <a:pt x="7239" y="9315"/>
                  </a:lnTo>
                  <a:cubicBezTo>
                    <a:pt x="7851" y="9315"/>
                    <a:pt x="8226" y="8645"/>
                    <a:pt x="7897" y="8135"/>
                  </a:cubicBezTo>
                  <a:lnTo>
                    <a:pt x="5060" y="3211"/>
                  </a:lnTo>
                  <a:lnTo>
                    <a:pt x="5060" y="806"/>
                  </a:lnTo>
                  <a:cubicBezTo>
                    <a:pt x="5253" y="761"/>
                    <a:pt x="5389" y="568"/>
                    <a:pt x="5389" y="330"/>
                  </a:cubicBezTo>
                  <a:cubicBezTo>
                    <a:pt x="5344" y="137"/>
                    <a:pt x="5151" y="1"/>
                    <a:pt x="4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8362350" y="4238584"/>
              <a:ext cx="332704" cy="243259"/>
            </a:xfrm>
            <a:custGeom>
              <a:avLst/>
              <a:gdLst/>
              <a:ahLst/>
              <a:cxnLst/>
              <a:rect l="l" t="t" r="r" b="b"/>
              <a:pathLst>
                <a:path w="5572" h="4074" extrusionOk="0">
                  <a:moveTo>
                    <a:pt x="2168" y="1"/>
                  </a:moveTo>
                  <a:lnTo>
                    <a:pt x="137" y="3552"/>
                  </a:lnTo>
                  <a:cubicBezTo>
                    <a:pt x="1" y="3790"/>
                    <a:pt x="137" y="4073"/>
                    <a:pt x="421" y="4073"/>
                  </a:cubicBezTo>
                  <a:lnTo>
                    <a:pt x="5151" y="4073"/>
                  </a:lnTo>
                  <a:cubicBezTo>
                    <a:pt x="5390" y="4073"/>
                    <a:pt x="5571" y="3790"/>
                    <a:pt x="5435" y="3552"/>
                  </a:cubicBezTo>
                  <a:lnTo>
                    <a:pt x="3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8367784" y="4397115"/>
              <a:ext cx="321837" cy="64427"/>
            </a:xfrm>
            <a:custGeom>
              <a:avLst/>
              <a:gdLst/>
              <a:ahLst/>
              <a:cxnLst/>
              <a:rect l="l" t="t" r="r" b="b"/>
              <a:pathLst>
                <a:path w="5390" h="1079" extrusionOk="0">
                  <a:moveTo>
                    <a:pt x="46" y="851"/>
                  </a:moveTo>
                  <a:lnTo>
                    <a:pt x="46" y="897"/>
                  </a:lnTo>
                  <a:cubicBezTo>
                    <a:pt x="1" y="942"/>
                    <a:pt x="1" y="987"/>
                    <a:pt x="1" y="1078"/>
                  </a:cubicBezTo>
                  <a:cubicBezTo>
                    <a:pt x="1" y="987"/>
                    <a:pt x="1" y="942"/>
                    <a:pt x="46" y="897"/>
                  </a:cubicBezTo>
                  <a:lnTo>
                    <a:pt x="46" y="851"/>
                  </a:lnTo>
                  <a:lnTo>
                    <a:pt x="46" y="851"/>
                  </a:lnTo>
                  <a:close/>
                  <a:moveTo>
                    <a:pt x="4822" y="0"/>
                  </a:moveTo>
                  <a:lnTo>
                    <a:pt x="4822" y="0"/>
                  </a:lnTo>
                  <a:lnTo>
                    <a:pt x="5344" y="897"/>
                  </a:lnTo>
                  <a:cubicBezTo>
                    <a:pt x="5389" y="942"/>
                    <a:pt x="5389" y="987"/>
                    <a:pt x="5389" y="1078"/>
                  </a:cubicBezTo>
                  <a:cubicBezTo>
                    <a:pt x="5389" y="987"/>
                    <a:pt x="5389" y="942"/>
                    <a:pt x="5344" y="897"/>
                  </a:cubicBezTo>
                  <a:close/>
                </a:path>
              </a:pathLst>
            </a:custGeom>
            <a:solidFill>
              <a:srgbClr val="EB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8503266" y="4170872"/>
              <a:ext cx="25795" cy="25795"/>
            </a:xfrm>
            <a:custGeom>
              <a:avLst/>
              <a:gdLst/>
              <a:ahLst/>
              <a:cxnLst/>
              <a:rect l="l" t="t" r="r" b="b"/>
              <a:pathLst>
                <a:path w="432" h="432" extrusionOk="0">
                  <a:moveTo>
                    <a:pt x="194" y="0"/>
                  </a:moveTo>
                  <a:cubicBezTo>
                    <a:pt x="91" y="0"/>
                    <a:pt x="1" y="102"/>
                    <a:pt x="1" y="238"/>
                  </a:cubicBezTo>
                  <a:cubicBezTo>
                    <a:pt x="1" y="329"/>
                    <a:pt x="91" y="431"/>
                    <a:pt x="194" y="431"/>
                  </a:cubicBezTo>
                  <a:cubicBezTo>
                    <a:pt x="330" y="431"/>
                    <a:pt x="432" y="329"/>
                    <a:pt x="432" y="238"/>
                  </a:cubicBezTo>
                  <a:cubicBezTo>
                    <a:pt x="432" y="102"/>
                    <a:pt x="330" y="0"/>
                    <a:pt x="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8520224" y="4100414"/>
              <a:ext cx="33915" cy="36602"/>
            </a:xfrm>
            <a:custGeom>
              <a:avLst/>
              <a:gdLst/>
              <a:ahLst/>
              <a:cxnLst/>
              <a:rect l="l" t="t" r="r" b="b"/>
              <a:pathLst>
                <a:path w="568" h="613" extrusionOk="0">
                  <a:moveTo>
                    <a:pt x="284" y="0"/>
                  </a:moveTo>
                  <a:cubicBezTo>
                    <a:pt x="91" y="0"/>
                    <a:pt x="0" y="148"/>
                    <a:pt x="0" y="329"/>
                  </a:cubicBezTo>
                  <a:cubicBezTo>
                    <a:pt x="0" y="477"/>
                    <a:pt x="91" y="613"/>
                    <a:pt x="284" y="613"/>
                  </a:cubicBezTo>
                  <a:cubicBezTo>
                    <a:pt x="431" y="613"/>
                    <a:pt x="568" y="477"/>
                    <a:pt x="568" y="329"/>
                  </a:cubicBezTo>
                  <a:cubicBezTo>
                    <a:pt x="568" y="148"/>
                    <a:pt x="431"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8455199" y="4382904"/>
              <a:ext cx="48126" cy="50873"/>
            </a:xfrm>
            <a:custGeom>
              <a:avLst/>
              <a:gdLst/>
              <a:ahLst/>
              <a:cxnLst/>
              <a:rect l="l" t="t" r="r" b="b"/>
              <a:pathLst>
                <a:path w="806" h="852" extrusionOk="0">
                  <a:moveTo>
                    <a:pt x="386" y="0"/>
                  </a:moveTo>
                  <a:cubicBezTo>
                    <a:pt x="193" y="0"/>
                    <a:pt x="0" y="182"/>
                    <a:pt x="0" y="420"/>
                  </a:cubicBezTo>
                  <a:cubicBezTo>
                    <a:pt x="0" y="658"/>
                    <a:pt x="193" y="851"/>
                    <a:pt x="386" y="851"/>
                  </a:cubicBezTo>
                  <a:cubicBezTo>
                    <a:pt x="613" y="851"/>
                    <a:pt x="806" y="658"/>
                    <a:pt x="806" y="420"/>
                  </a:cubicBezTo>
                  <a:cubicBezTo>
                    <a:pt x="806" y="182"/>
                    <a:pt x="613"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8483621" y="4309042"/>
              <a:ext cx="36662" cy="37319"/>
            </a:xfrm>
            <a:custGeom>
              <a:avLst/>
              <a:gdLst/>
              <a:ahLst/>
              <a:cxnLst/>
              <a:rect l="l" t="t" r="r" b="b"/>
              <a:pathLst>
                <a:path w="614" h="625" extrusionOk="0">
                  <a:moveTo>
                    <a:pt x="330" y="1"/>
                  </a:moveTo>
                  <a:cubicBezTo>
                    <a:pt x="137" y="1"/>
                    <a:pt x="1" y="148"/>
                    <a:pt x="1" y="341"/>
                  </a:cubicBezTo>
                  <a:cubicBezTo>
                    <a:pt x="1" y="477"/>
                    <a:pt x="137" y="625"/>
                    <a:pt x="330" y="625"/>
                  </a:cubicBezTo>
                  <a:cubicBezTo>
                    <a:pt x="523" y="625"/>
                    <a:pt x="613" y="477"/>
                    <a:pt x="613" y="341"/>
                  </a:cubicBezTo>
                  <a:cubicBezTo>
                    <a:pt x="613" y="148"/>
                    <a:pt x="523" y="1"/>
                    <a:pt x="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8568290" y="4368633"/>
              <a:ext cx="36662" cy="36662"/>
            </a:xfrm>
            <a:custGeom>
              <a:avLst/>
              <a:gdLst/>
              <a:ahLst/>
              <a:cxnLst/>
              <a:rect l="l" t="t" r="r" b="b"/>
              <a:pathLst>
                <a:path w="614" h="614" extrusionOk="0">
                  <a:moveTo>
                    <a:pt x="284" y="1"/>
                  </a:moveTo>
                  <a:cubicBezTo>
                    <a:pt x="137" y="1"/>
                    <a:pt x="1" y="137"/>
                    <a:pt x="1" y="285"/>
                  </a:cubicBezTo>
                  <a:cubicBezTo>
                    <a:pt x="1" y="477"/>
                    <a:pt x="137" y="614"/>
                    <a:pt x="284" y="614"/>
                  </a:cubicBezTo>
                  <a:cubicBezTo>
                    <a:pt x="477" y="614"/>
                    <a:pt x="613" y="477"/>
                    <a:pt x="613" y="285"/>
                  </a:cubicBezTo>
                  <a:cubicBezTo>
                    <a:pt x="613" y="137"/>
                    <a:pt x="477" y="1"/>
                    <a:pt x="2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8305446" y="4529195"/>
              <a:ext cx="446511" cy="79295"/>
            </a:xfrm>
            <a:custGeom>
              <a:avLst/>
              <a:gdLst/>
              <a:ahLst/>
              <a:cxnLst/>
              <a:rect l="l" t="t" r="r" b="b"/>
              <a:pathLst>
                <a:path w="7478" h="1328" extrusionOk="0">
                  <a:moveTo>
                    <a:pt x="1" y="1"/>
                  </a:moveTo>
                  <a:lnTo>
                    <a:pt x="1" y="1328"/>
                  </a:lnTo>
                  <a:lnTo>
                    <a:pt x="7477" y="1328"/>
                  </a:lnTo>
                  <a:lnTo>
                    <a:pt x="74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7811643" y="4086203"/>
              <a:ext cx="234421" cy="522283"/>
            </a:xfrm>
            <a:custGeom>
              <a:avLst/>
              <a:gdLst/>
              <a:ahLst/>
              <a:cxnLst/>
              <a:rect l="l" t="t" r="r" b="b"/>
              <a:pathLst>
                <a:path w="3926" h="8747" extrusionOk="0">
                  <a:moveTo>
                    <a:pt x="1180" y="0"/>
                  </a:moveTo>
                  <a:lnTo>
                    <a:pt x="1180" y="522"/>
                  </a:lnTo>
                  <a:lnTo>
                    <a:pt x="386" y="1656"/>
                  </a:lnTo>
                  <a:cubicBezTo>
                    <a:pt x="148" y="2031"/>
                    <a:pt x="1" y="2417"/>
                    <a:pt x="1" y="2882"/>
                  </a:cubicBezTo>
                  <a:lnTo>
                    <a:pt x="1" y="8089"/>
                  </a:lnTo>
                  <a:cubicBezTo>
                    <a:pt x="1" y="8463"/>
                    <a:pt x="284" y="8747"/>
                    <a:pt x="670" y="8747"/>
                  </a:cubicBezTo>
                  <a:lnTo>
                    <a:pt x="3268" y="8747"/>
                  </a:lnTo>
                  <a:cubicBezTo>
                    <a:pt x="3642" y="8747"/>
                    <a:pt x="3926" y="8463"/>
                    <a:pt x="3926" y="8089"/>
                  </a:cubicBezTo>
                  <a:lnTo>
                    <a:pt x="3926" y="2882"/>
                  </a:lnTo>
                  <a:cubicBezTo>
                    <a:pt x="3926" y="2417"/>
                    <a:pt x="3790" y="2031"/>
                    <a:pt x="3552" y="1656"/>
                  </a:cubicBezTo>
                  <a:lnTo>
                    <a:pt x="2791" y="522"/>
                  </a:lnTo>
                  <a:lnTo>
                    <a:pt x="27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7868546" y="4035389"/>
              <a:ext cx="121331" cy="67771"/>
            </a:xfrm>
            <a:custGeom>
              <a:avLst/>
              <a:gdLst/>
              <a:ahLst/>
              <a:cxnLst/>
              <a:rect l="l" t="t" r="r" b="b"/>
              <a:pathLst>
                <a:path w="2032" h="1135" extrusionOk="0">
                  <a:moveTo>
                    <a:pt x="137" y="0"/>
                  </a:moveTo>
                  <a:cubicBezTo>
                    <a:pt x="91" y="0"/>
                    <a:pt x="1" y="46"/>
                    <a:pt x="1" y="148"/>
                  </a:cubicBezTo>
                  <a:lnTo>
                    <a:pt x="1" y="1044"/>
                  </a:lnTo>
                  <a:cubicBezTo>
                    <a:pt x="1" y="1089"/>
                    <a:pt x="91" y="1135"/>
                    <a:pt x="137" y="1135"/>
                  </a:cubicBezTo>
                  <a:lnTo>
                    <a:pt x="1884" y="1135"/>
                  </a:lnTo>
                  <a:cubicBezTo>
                    <a:pt x="1986" y="1135"/>
                    <a:pt x="2031" y="1089"/>
                    <a:pt x="2031" y="1044"/>
                  </a:cubicBezTo>
                  <a:lnTo>
                    <a:pt x="2031" y="148"/>
                  </a:lnTo>
                  <a:cubicBezTo>
                    <a:pt x="2031" y="46"/>
                    <a:pt x="1986" y="0"/>
                    <a:pt x="1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7851589" y="4233150"/>
              <a:ext cx="155186" cy="319150"/>
            </a:xfrm>
            <a:custGeom>
              <a:avLst/>
              <a:gdLst/>
              <a:ahLst/>
              <a:cxnLst/>
              <a:rect l="l" t="t" r="r" b="b"/>
              <a:pathLst>
                <a:path w="2599" h="5345" extrusionOk="0">
                  <a:moveTo>
                    <a:pt x="1" y="1"/>
                  </a:moveTo>
                  <a:lnTo>
                    <a:pt x="1" y="5015"/>
                  </a:lnTo>
                  <a:cubicBezTo>
                    <a:pt x="1" y="5197"/>
                    <a:pt x="137" y="5344"/>
                    <a:pt x="330" y="5344"/>
                  </a:cubicBezTo>
                  <a:lnTo>
                    <a:pt x="2270" y="5344"/>
                  </a:lnTo>
                  <a:cubicBezTo>
                    <a:pt x="2451" y="5344"/>
                    <a:pt x="2599" y="5197"/>
                    <a:pt x="2599" y="5015"/>
                  </a:cubicBezTo>
                  <a:lnTo>
                    <a:pt x="2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7340171" y="4523761"/>
              <a:ext cx="321837" cy="31228"/>
            </a:xfrm>
            <a:custGeom>
              <a:avLst/>
              <a:gdLst/>
              <a:ahLst/>
              <a:cxnLst/>
              <a:rect l="l" t="t" r="r" b="b"/>
              <a:pathLst>
                <a:path w="5390" h="523" extrusionOk="0">
                  <a:moveTo>
                    <a:pt x="1" y="1"/>
                  </a:moveTo>
                  <a:lnTo>
                    <a:pt x="1" y="523"/>
                  </a:lnTo>
                  <a:lnTo>
                    <a:pt x="5389" y="523"/>
                  </a:lnTo>
                  <a:lnTo>
                    <a:pt x="5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Картина 14">
            <a:extLst>
              <a:ext uri="{FF2B5EF4-FFF2-40B4-BE49-F238E27FC236}">
                <a16:creationId xmlns:a16="http://schemas.microsoft.com/office/drawing/2014/main" id="{5BE33D89-7F34-97B8-B968-5362453982F6}"/>
              </a:ext>
            </a:extLst>
          </p:cNvPr>
          <p:cNvPicPr>
            <a:picLocks noChangeAspect="1"/>
          </p:cNvPicPr>
          <p:nvPr/>
        </p:nvPicPr>
        <p:blipFill>
          <a:blip r:embed="rId3"/>
          <a:srcRect t="2941" b="2941"/>
          <a:stretch/>
        </p:blipFill>
        <p:spPr>
          <a:xfrm>
            <a:off x="4435589" y="1313640"/>
            <a:ext cx="1248628" cy="12486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Картина 14">
            <a:extLst>
              <a:ext uri="{FF2B5EF4-FFF2-40B4-BE49-F238E27FC236}">
                <a16:creationId xmlns:a16="http://schemas.microsoft.com/office/drawing/2014/main" id="{EA9F0B55-EED9-F1F6-9B6F-1A892A9C201D}"/>
              </a:ext>
            </a:extLst>
          </p:cNvPr>
          <p:cNvPicPr>
            <a:picLocks noChangeAspect="1"/>
          </p:cNvPicPr>
          <p:nvPr/>
        </p:nvPicPr>
        <p:blipFill>
          <a:blip r:embed="rId4"/>
          <a:srcRect/>
          <a:stretch/>
        </p:blipFill>
        <p:spPr>
          <a:xfrm>
            <a:off x="720000" y="1313640"/>
            <a:ext cx="1248628" cy="12486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Картина 14">
            <a:extLst>
              <a:ext uri="{FF2B5EF4-FFF2-40B4-BE49-F238E27FC236}">
                <a16:creationId xmlns:a16="http://schemas.microsoft.com/office/drawing/2014/main" id="{925ABAA0-5F28-0DFC-8934-DE663F568DB7}"/>
              </a:ext>
            </a:extLst>
          </p:cNvPr>
          <p:cNvPicPr>
            <a:picLocks noChangeAspect="1"/>
          </p:cNvPicPr>
          <p:nvPr/>
        </p:nvPicPr>
        <p:blipFill>
          <a:blip r:embed="rId5"/>
          <a:srcRect/>
          <a:stretch/>
        </p:blipFill>
        <p:spPr>
          <a:xfrm>
            <a:off x="720000" y="3339544"/>
            <a:ext cx="1248628" cy="12486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32"/>
          <p:cNvSpPr txBox="1">
            <a:spLocks noGrp="1"/>
          </p:cNvSpPr>
          <p:nvPr>
            <p:ph type="title"/>
          </p:nvPr>
        </p:nvSpPr>
        <p:spPr>
          <a:xfrm>
            <a:off x="1630695" y="1978216"/>
            <a:ext cx="5552483"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Our idea was to create a "Lab Inventory Tracker" to help labs stay organized and safe. The app allows workers to sort chemicals by quantity, search for materials quickly, and track changes automatically. This makes managing supplies easier, reduces risks from expired chemicals, and ensures more efficient lab work.</a:t>
            </a:r>
          </a:p>
        </p:txBody>
      </p:sp>
      <p:sp>
        <p:nvSpPr>
          <p:cNvPr id="1501" name="Google Shape;1501;p32"/>
          <p:cNvSpPr txBox="1">
            <a:spLocks noGrp="1"/>
          </p:cNvSpPr>
          <p:nvPr>
            <p:ph type="title" idx="2"/>
          </p:nvPr>
        </p:nvSpPr>
        <p:spPr>
          <a:xfrm>
            <a:off x="2551182" y="1250250"/>
            <a:ext cx="3339162" cy="67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IDEA</a:t>
            </a:r>
            <a:endParaRPr dirty="0"/>
          </a:p>
        </p:txBody>
      </p:sp>
      <p:grpSp>
        <p:nvGrpSpPr>
          <p:cNvPr id="1502" name="Google Shape;1502;p32"/>
          <p:cNvGrpSpPr/>
          <p:nvPr/>
        </p:nvGrpSpPr>
        <p:grpSpPr>
          <a:xfrm>
            <a:off x="685161" y="3693651"/>
            <a:ext cx="7916805" cy="1299444"/>
            <a:chOff x="685161" y="3693651"/>
            <a:chExt cx="7916805" cy="1299444"/>
          </a:xfrm>
        </p:grpSpPr>
        <p:grpSp>
          <p:nvGrpSpPr>
            <p:cNvPr id="1503" name="Google Shape;1503;p32"/>
            <p:cNvGrpSpPr/>
            <p:nvPr/>
          </p:nvGrpSpPr>
          <p:grpSpPr>
            <a:xfrm>
              <a:off x="685161" y="4165796"/>
              <a:ext cx="478813" cy="805575"/>
              <a:chOff x="8086231" y="2695761"/>
              <a:chExt cx="178448" cy="300240"/>
            </a:xfrm>
          </p:grpSpPr>
          <p:sp>
            <p:nvSpPr>
              <p:cNvPr id="1504" name="Google Shape;1504;p32"/>
              <p:cNvSpPr/>
              <p:nvPr/>
            </p:nvSpPr>
            <p:spPr>
              <a:xfrm>
                <a:off x="8086231" y="2695761"/>
                <a:ext cx="178448" cy="300240"/>
              </a:xfrm>
              <a:custGeom>
                <a:avLst/>
                <a:gdLst/>
                <a:ahLst/>
                <a:cxnLst/>
                <a:rect l="l" t="t" r="r" b="b"/>
                <a:pathLst>
                  <a:path w="4504" h="7578" extrusionOk="0">
                    <a:moveTo>
                      <a:pt x="1622" y="1"/>
                    </a:moveTo>
                    <a:cubicBezTo>
                      <a:pt x="1571" y="1"/>
                      <a:pt x="1526" y="23"/>
                      <a:pt x="1503" y="51"/>
                    </a:cubicBezTo>
                    <a:cubicBezTo>
                      <a:pt x="1481" y="96"/>
                      <a:pt x="1458" y="119"/>
                      <a:pt x="1458" y="164"/>
                    </a:cubicBezTo>
                    <a:cubicBezTo>
                      <a:pt x="1458" y="260"/>
                      <a:pt x="1526" y="333"/>
                      <a:pt x="1622" y="333"/>
                    </a:cubicBezTo>
                    <a:lnTo>
                      <a:pt x="1667" y="333"/>
                    </a:lnTo>
                    <a:lnTo>
                      <a:pt x="1667" y="3147"/>
                    </a:lnTo>
                    <a:cubicBezTo>
                      <a:pt x="704" y="3401"/>
                      <a:pt x="1" y="4273"/>
                      <a:pt x="1" y="5303"/>
                    </a:cubicBezTo>
                    <a:cubicBezTo>
                      <a:pt x="1" y="6570"/>
                      <a:pt x="1008" y="7577"/>
                      <a:pt x="2252" y="7577"/>
                    </a:cubicBezTo>
                    <a:cubicBezTo>
                      <a:pt x="3496" y="7577"/>
                      <a:pt x="4504" y="6570"/>
                      <a:pt x="4504" y="5303"/>
                    </a:cubicBezTo>
                    <a:cubicBezTo>
                      <a:pt x="4504" y="4273"/>
                      <a:pt x="3800" y="3401"/>
                      <a:pt x="2838" y="3147"/>
                    </a:cubicBezTo>
                    <a:lnTo>
                      <a:pt x="2838" y="333"/>
                    </a:lnTo>
                    <a:lnTo>
                      <a:pt x="2888" y="333"/>
                    </a:lnTo>
                    <a:cubicBezTo>
                      <a:pt x="2933" y="333"/>
                      <a:pt x="2978" y="333"/>
                      <a:pt x="3006" y="282"/>
                    </a:cubicBezTo>
                    <a:cubicBezTo>
                      <a:pt x="3029" y="260"/>
                      <a:pt x="3051" y="215"/>
                      <a:pt x="3051" y="164"/>
                    </a:cubicBezTo>
                    <a:cubicBezTo>
                      <a:pt x="3051" y="74"/>
                      <a:pt x="2978" y="1"/>
                      <a:pt x="28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8097364" y="2900566"/>
                <a:ext cx="156182" cy="82806"/>
              </a:xfrm>
              <a:custGeom>
                <a:avLst/>
                <a:gdLst/>
                <a:ahLst/>
                <a:cxnLst/>
                <a:rect l="l" t="t" r="r" b="b"/>
                <a:pathLst>
                  <a:path w="3942" h="2090" extrusionOk="0">
                    <a:moveTo>
                      <a:pt x="1" y="1"/>
                    </a:moveTo>
                    <a:lnTo>
                      <a:pt x="1" y="119"/>
                    </a:lnTo>
                    <a:cubicBezTo>
                      <a:pt x="1" y="1200"/>
                      <a:pt x="896" y="2089"/>
                      <a:pt x="1971" y="2089"/>
                    </a:cubicBezTo>
                    <a:cubicBezTo>
                      <a:pt x="3052" y="2089"/>
                      <a:pt x="3941" y="1200"/>
                      <a:pt x="3941" y="119"/>
                    </a:cubicBezTo>
                    <a:lnTo>
                      <a:pt x="3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8130844" y="2863561"/>
                <a:ext cx="18780" cy="18542"/>
              </a:xfrm>
              <a:custGeom>
                <a:avLst/>
                <a:gdLst/>
                <a:ahLst/>
                <a:cxnLst/>
                <a:rect l="l" t="t" r="r" b="b"/>
                <a:pathLst>
                  <a:path w="474" h="468" extrusionOk="0">
                    <a:moveTo>
                      <a:pt x="237" y="0"/>
                    </a:moveTo>
                    <a:cubicBezTo>
                      <a:pt x="119" y="0"/>
                      <a:pt x="0" y="113"/>
                      <a:pt x="0" y="231"/>
                    </a:cubicBezTo>
                    <a:cubicBezTo>
                      <a:pt x="0" y="372"/>
                      <a:pt x="119" y="468"/>
                      <a:pt x="237" y="468"/>
                    </a:cubicBezTo>
                    <a:cubicBezTo>
                      <a:pt x="377" y="468"/>
                      <a:pt x="473" y="372"/>
                      <a:pt x="473" y="231"/>
                    </a:cubicBezTo>
                    <a:cubicBezTo>
                      <a:pt x="473" y="113"/>
                      <a:pt x="377" y="0"/>
                      <a:pt x="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8171891" y="2882064"/>
                <a:ext cx="14739" cy="14976"/>
              </a:xfrm>
              <a:custGeom>
                <a:avLst/>
                <a:gdLst/>
                <a:ahLst/>
                <a:cxnLst/>
                <a:rect l="l" t="t" r="r" b="b"/>
                <a:pathLst>
                  <a:path w="372" h="378" extrusionOk="0">
                    <a:moveTo>
                      <a:pt x="186" y="1"/>
                    </a:moveTo>
                    <a:cubicBezTo>
                      <a:pt x="90" y="1"/>
                      <a:pt x="0" y="96"/>
                      <a:pt x="0" y="186"/>
                    </a:cubicBezTo>
                    <a:cubicBezTo>
                      <a:pt x="0" y="304"/>
                      <a:pt x="90" y="378"/>
                      <a:pt x="186" y="378"/>
                    </a:cubicBezTo>
                    <a:cubicBezTo>
                      <a:pt x="304" y="378"/>
                      <a:pt x="372" y="304"/>
                      <a:pt x="372" y="186"/>
                    </a:cubicBezTo>
                    <a:cubicBezTo>
                      <a:pt x="372" y="96"/>
                      <a:pt x="304" y="1"/>
                      <a:pt x="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8141977" y="2919307"/>
                <a:ext cx="18780" cy="18542"/>
              </a:xfrm>
              <a:custGeom>
                <a:avLst/>
                <a:gdLst/>
                <a:ahLst/>
                <a:cxnLst/>
                <a:rect l="l" t="t" r="r" b="b"/>
                <a:pathLst>
                  <a:path w="474" h="468" extrusionOk="0">
                    <a:moveTo>
                      <a:pt x="237" y="1"/>
                    </a:moveTo>
                    <a:cubicBezTo>
                      <a:pt x="119" y="1"/>
                      <a:pt x="1" y="113"/>
                      <a:pt x="1" y="231"/>
                    </a:cubicBezTo>
                    <a:cubicBezTo>
                      <a:pt x="1" y="372"/>
                      <a:pt x="119" y="468"/>
                      <a:pt x="237" y="468"/>
                    </a:cubicBezTo>
                    <a:cubicBezTo>
                      <a:pt x="378" y="468"/>
                      <a:pt x="474" y="372"/>
                      <a:pt x="474" y="231"/>
                    </a:cubicBezTo>
                    <a:cubicBezTo>
                      <a:pt x="474" y="113"/>
                      <a:pt x="378"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8186590" y="2952747"/>
                <a:ext cx="18780" cy="18582"/>
              </a:xfrm>
              <a:custGeom>
                <a:avLst/>
                <a:gdLst/>
                <a:ahLst/>
                <a:cxnLst/>
                <a:rect l="l" t="t" r="r" b="b"/>
                <a:pathLst>
                  <a:path w="474" h="469" extrusionOk="0">
                    <a:moveTo>
                      <a:pt x="237" y="1"/>
                    </a:moveTo>
                    <a:cubicBezTo>
                      <a:pt x="119" y="1"/>
                      <a:pt x="1" y="113"/>
                      <a:pt x="1" y="232"/>
                    </a:cubicBezTo>
                    <a:cubicBezTo>
                      <a:pt x="1" y="372"/>
                      <a:pt x="119" y="468"/>
                      <a:pt x="237" y="468"/>
                    </a:cubicBezTo>
                    <a:cubicBezTo>
                      <a:pt x="378" y="468"/>
                      <a:pt x="473" y="372"/>
                      <a:pt x="473" y="232"/>
                    </a:cubicBezTo>
                    <a:cubicBezTo>
                      <a:pt x="473" y="113"/>
                      <a:pt x="378"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8190393" y="2911739"/>
                <a:ext cx="18542" cy="18740"/>
              </a:xfrm>
              <a:custGeom>
                <a:avLst/>
                <a:gdLst/>
                <a:ahLst/>
                <a:cxnLst/>
                <a:rect l="l" t="t" r="r" b="b"/>
                <a:pathLst>
                  <a:path w="468" h="473" extrusionOk="0">
                    <a:moveTo>
                      <a:pt x="237" y="0"/>
                    </a:moveTo>
                    <a:cubicBezTo>
                      <a:pt x="118" y="0"/>
                      <a:pt x="0" y="118"/>
                      <a:pt x="0" y="237"/>
                    </a:cubicBezTo>
                    <a:cubicBezTo>
                      <a:pt x="0" y="377"/>
                      <a:pt x="118" y="473"/>
                      <a:pt x="237" y="473"/>
                    </a:cubicBezTo>
                    <a:cubicBezTo>
                      <a:pt x="377" y="473"/>
                      <a:pt x="467" y="377"/>
                      <a:pt x="467" y="237"/>
                    </a:cubicBezTo>
                    <a:cubicBezTo>
                      <a:pt x="467" y="118"/>
                      <a:pt x="377" y="0"/>
                      <a:pt x="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8104972" y="2911739"/>
                <a:ext cx="11173" cy="11173"/>
              </a:xfrm>
              <a:custGeom>
                <a:avLst/>
                <a:gdLst/>
                <a:ahLst/>
                <a:cxnLst/>
                <a:rect l="l" t="t" r="r" b="b"/>
                <a:pathLst>
                  <a:path w="282" h="282" extrusionOk="0">
                    <a:moveTo>
                      <a:pt x="141" y="0"/>
                    </a:moveTo>
                    <a:cubicBezTo>
                      <a:pt x="68" y="0"/>
                      <a:pt x="0" y="73"/>
                      <a:pt x="0" y="141"/>
                    </a:cubicBezTo>
                    <a:cubicBezTo>
                      <a:pt x="0" y="237"/>
                      <a:pt x="68" y="282"/>
                      <a:pt x="141" y="282"/>
                    </a:cubicBezTo>
                    <a:cubicBezTo>
                      <a:pt x="209" y="282"/>
                      <a:pt x="282" y="237"/>
                      <a:pt x="282" y="141"/>
                    </a:cubicBezTo>
                    <a:cubicBezTo>
                      <a:pt x="282" y="73"/>
                      <a:pt x="209" y="0"/>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8156914" y="2956313"/>
                <a:ext cx="11212" cy="11212"/>
              </a:xfrm>
              <a:custGeom>
                <a:avLst/>
                <a:gdLst/>
                <a:ahLst/>
                <a:cxnLst/>
                <a:rect l="l" t="t" r="r" b="b"/>
                <a:pathLst>
                  <a:path w="283" h="283" extrusionOk="0">
                    <a:moveTo>
                      <a:pt x="142" y="1"/>
                    </a:moveTo>
                    <a:cubicBezTo>
                      <a:pt x="68" y="1"/>
                      <a:pt x="1" y="74"/>
                      <a:pt x="1" y="142"/>
                    </a:cubicBezTo>
                    <a:cubicBezTo>
                      <a:pt x="1" y="237"/>
                      <a:pt x="68" y="282"/>
                      <a:pt x="142" y="282"/>
                    </a:cubicBezTo>
                    <a:cubicBezTo>
                      <a:pt x="209" y="282"/>
                      <a:pt x="282" y="237"/>
                      <a:pt x="282" y="142"/>
                    </a:cubicBezTo>
                    <a:cubicBezTo>
                      <a:pt x="282" y="74"/>
                      <a:pt x="209" y="1"/>
                      <a:pt x="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8235006" y="2904370"/>
                <a:ext cx="11173" cy="11173"/>
              </a:xfrm>
              <a:custGeom>
                <a:avLst/>
                <a:gdLst/>
                <a:ahLst/>
                <a:cxnLst/>
                <a:rect l="l" t="t" r="r" b="b"/>
                <a:pathLst>
                  <a:path w="282" h="282" extrusionOk="0">
                    <a:moveTo>
                      <a:pt x="141" y="0"/>
                    </a:moveTo>
                    <a:cubicBezTo>
                      <a:pt x="68" y="0"/>
                      <a:pt x="0" y="68"/>
                      <a:pt x="0" y="141"/>
                    </a:cubicBezTo>
                    <a:cubicBezTo>
                      <a:pt x="0" y="237"/>
                      <a:pt x="68" y="282"/>
                      <a:pt x="141" y="282"/>
                    </a:cubicBezTo>
                    <a:cubicBezTo>
                      <a:pt x="208" y="282"/>
                      <a:pt x="281" y="237"/>
                      <a:pt x="281" y="141"/>
                    </a:cubicBezTo>
                    <a:cubicBezTo>
                      <a:pt x="281" y="68"/>
                      <a:pt x="208" y="0"/>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 name="Google Shape;1514;p32"/>
            <p:cNvGrpSpPr/>
            <p:nvPr/>
          </p:nvGrpSpPr>
          <p:grpSpPr>
            <a:xfrm>
              <a:off x="1113760" y="4377723"/>
              <a:ext cx="516785" cy="593603"/>
              <a:chOff x="7130962" y="2819296"/>
              <a:chExt cx="175556" cy="201666"/>
            </a:xfrm>
          </p:grpSpPr>
          <p:sp>
            <p:nvSpPr>
              <p:cNvPr id="1515" name="Google Shape;1515;p32"/>
              <p:cNvSpPr/>
              <p:nvPr/>
            </p:nvSpPr>
            <p:spPr>
              <a:xfrm>
                <a:off x="7130962" y="2819296"/>
                <a:ext cx="175556" cy="201666"/>
              </a:xfrm>
              <a:custGeom>
                <a:avLst/>
                <a:gdLst/>
                <a:ahLst/>
                <a:cxnLst/>
                <a:rect l="l" t="t" r="r" b="b"/>
                <a:pathLst>
                  <a:path w="4431" h="5090" extrusionOk="0">
                    <a:moveTo>
                      <a:pt x="1779" y="0"/>
                    </a:moveTo>
                    <a:cubicBezTo>
                      <a:pt x="1689" y="0"/>
                      <a:pt x="1593" y="68"/>
                      <a:pt x="1593" y="164"/>
                    </a:cubicBezTo>
                    <a:cubicBezTo>
                      <a:pt x="1593" y="259"/>
                      <a:pt x="1689" y="349"/>
                      <a:pt x="1779" y="349"/>
                    </a:cubicBezTo>
                    <a:lnTo>
                      <a:pt x="1852" y="349"/>
                    </a:lnTo>
                    <a:lnTo>
                      <a:pt x="1852" y="2201"/>
                    </a:lnTo>
                    <a:lnTo>
                      <a:pt x="118" y="4689"/>
                    </a:lnTo>
                    <a:cubicBezTo>
                      <a:pt x="0" y="4853"/>
                      <a:pt x="118" y="5089"/>
                      <a:pt x="327" y="5089"/>
                    </a:cubicBezTo>
                    <a:lnTo>
                      <a:pt x="4126" y="5089"/>
                    </a:lnTo>
                    <a:cubicBezTo>
                      <a:pt x="4312" y="5089"/>
                      <a:pt x="4430" y="4853"/>
                      <a:pt x="4312" y="4689"/>
                    </a:cubicBezTo>
                    <a:lnTo>
                      <a:pt x="2601" y="2229"/>
                    </a:lnTo>
                    <a:lnTo>
                      <a:pt x="2601" y="349"/>
                    </a:lnTo>
                    <a:lnTo>
                      <a:pt x="2651" y="349"/>
                    </a:lnTo>
                    <a:cubicBezTo>
                      <a:pt x="2741" y="349"/>
                      <a:pt x="2815" y="259"/>
                      <a:pt x="2815" y="164"/>
                    </a:cubicBezTo>
                    <a:cubicBezTo>
                      <a:pt x="2815" y="68"/>
                      <a:pt x="2741" y="0"/>
                      <a:pt x="2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7150336" y="2962247"/>
                <a:ext cx="137640" cy="51348"/>
              </a:xfrm>
              <a:custGeom>
                <a:avLst/>
                <a:gdLst/>
                <a:ahLst/>
                <a:cxnLst/>
                <a:rect l="l" t="t" r="r" b="b"/>
                <a:pathLst>
                  <a:path w="3474" h="1296" extrusionOk="0">
                    <a:moveTo>
                      <a:pt x="778" y="1"/>
                    </a:moveTo>
                    <a:lnTo>
                      <a:pt x="97" y="986"/>
                    </a:lnTo>
                    <a:cubicBezTo>
                      <a:pt x="1" y="1104"/>
                      <a:pt x="97" y="1295"/>
                      <a:pt x="260" y="1295"/>
                    </a:cubicBezTo>
                    <a:lnTo>
                      <a:pt x="3215" y="1295"/>
                    </a:lnTo>
                    <a:cubicBezTo>
                      <a:pt x="3378" y="1295"/>
                      <a:pt x="3474" y="1104"/>
                      <a:pt x="3378" y="986"/>
                    </a:cubicBezTo>
                    <a:lnTo>
                      <a:pt x="26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7177318" y="2981859"/>
                <a:ext cx="18582" cy="18582"/>
              </a:xfrm>
              <a:custGeom>
                <a:avLst/>
                <a:gdLst/>
                <a:ahLst/>
                <a:cxnLst/>
                <a:rect l="l" t="t" r="r" b="b"/>
                <a:pathLst>
                  <a:path w="469" h="469" extrusionOk="0">
                    <a:moveTo>
                      <a:pt x="237" y="1"/>
                    </a:moveTo>
                    <a:cubicBezTo>
                      <a:pt x="119" y="1"/>
                      <a:pt x="1" y="119"/>
                      <a:pt x="1" y="237"/>
                    </a:cubicBezTo>
                    <a:cubicBezTo>
                      <a:pt x="1" y="378"/>
                      <a:pt x="119" y="468"/>
                      <a:pt x="237" y="468"/>
                    </a:cubicBezTo>
                    <a:cubicBezTo>
                      <a:pt x="378" y="468"/>
                      <a:pt x="468" y="378"/>
                      <a:pt x="468" y="237"/>
                    </a:cubicBezTo>
                    <a:cubicBezTo>
                      <a:pt x="468" y="119"/>
                      <a:pt x="378" y="1"/>
                      <a:pt x="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7195860" y="2941050"/>
                <a:ext cx="18740" cy="18582"/>
              </a:xfrm>
              <a:custGeom>
                <a:avLst/>
                <a:gdLst/>
                <a:ahLst/>
                <a:cxnLst/>
                <a:rect l="l" t="t" r="r" b="b"/>
                <a:pathLst>
                  <a:path w="473" h="469" extrusionOk="0">
                    <a:moveTo>
                      <a:pt x="237" y="1"/>
                    </a:moveTo>
                    <a:cubicBezTo>
                      <a:pt x="118" y="1"/>
                      <a:pt x="0" y="113"/>
                      <a:pt x="0" y="232"/>
                    </a:cubicBezTo>
                    <a:cubicBezTo>
                      <a:pt x="0" y="372"/>
                      <a:pt x="118" y="468"/>
                      <a:pt x="237" y="468"/>
                    </a:cubicBezTo>
                    <a:cubicBezTo>
                      <a:pt x="377" y="468"/>
                      <a:pt x="473" y="372"/>
                      <a:pt x="473" y="232"/>
                    </a:cubicBezTo>
                    <a:cubicBezTo>
                      <a:pt x="473" y="113"/>
                      <a:pt x="377" y="1"/>
                      <a:pt x="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7235996" y="2985781"/>
                <a:ext cx="21236" cy="18463"/>
              </a:xfrm>
              <a:custGeom>
                <a:avLst/>
                <a:gdLst/>
                <a:ahLst/>
                <a:cxnLst/>
                <a:rect l="l" t="t" r="r" b="b"/>
                <a:pathLst>
                  <a:path w="536" h="466" extrusionOk="0">
                    <a:moveTo>
                      <a:pt x="247" y="1"/>
                    </a:moveTo>
                    <a:cubicBezTo>
                      <a:pt x="198" y="1"/>
                      <a:pt x="150" y="14"/>
                      <a:pt x="113" y="43"/>
                    </a:cubicBezTo>
                    <a:cubicBezTo>
                      <a:pt x="23" y="138"/>
                      <a:pt x="0" y="279"/>
                      <a:pt x="68" y="369"/>
                    </a:cubicBezTo>
                    <a:cubicBezTo>
                      <a:pt x="122" y="436"/>
                      <a:pt x="192" y="465"/>
                      <a:pt x="258" y="465"/>
                    </a:cubicBezTo>
                    <a:cubicBezTo>
                      <a:pt x="307" y="465"/>
                      <a:pt x="356" y="449"/>
                      <a:pt x="394" y="420"/>
                    </a:cubicBezTo>
                    <a:cubicBezTo>
                      <a:pt x="513" y="347"/>
                      <a:pt x="535" y="183"/>
                      <a:pt x="445" y="88"/>
                    </a:cubicBezTo>
                    <a:cubicBezTo>
                      <a:pt x="400" y="33"/>
                      <a:pt x="322" y="1"/>
                      <a:pt x="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7214561" y="2971161"/>
                <a:ext cx="10301" cy="9271"/>
              </a:xfrm>
              <a:custGeom>
                <a:avLst/>
                <a:gdLst/>
                <a:ahLst/>
                <a:cxnLst/>
                <a:rect l="l" t="t" r="r" b="b"/>
                <a:pathLst>
                  <a:path w="260" h="234" extrusionOk="0">
                    <a:moveTo>
                      <a:pt x="147" y="1"/>
                    </a:moveTo>
                    <a:cubicBezTo>
                      <a:pt x="118" y="1"/>
                      <a:pt x="83" y="12"/>
                      <a:pt x="46" y="35"/>
                    </a:cubicBezTo>
                    <a:cubicBezTo>
                      <a:pt x="1" y="57"/>
                      <a:pt x="1" y="130"/>
                      <a:pt x="46" y="175"/>
                    </a:cubicBezTo>
                    <a:cubicBezTo>
                      <a:pt x="58" y="215"/>
                      <a:pt x="86" y="233"/>
                      <a:pt x="115" y="233"/>
                    </a:cubicBezTo>
                    <a:cubicBezTo>
                      <a:pt x="140" y="233"/>
                      <a:pt x="166" y="221"/>
                      <a:pt x="187" y="198"/>
                    </a:cubicBezTo>
                    <a:cubicBezTo>
                      <a:pt x="232" y="175"/>
                      <a:pt x="260" y="108"/>
                      <a:pt x="209" y="35"/>
                    </a:cubicBezTo>
                    <a:cubicBezTo>
                      <a:pt x="198" y="12"/>
                      <a:pt x="175"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7225734" y="2952658"/>
                <a:ext cx="10301" cy="9073"/>
              </a:xfrm>
              <a:custGeom>
                <a:avLst/>
                <a:gdLst/>
                <a:ahLst/>
                <a:cxnLst/>
                <a:rect l="l" t="t" r="r" b="b"/>
                <a:pathLst>
                  <a:path w="260" h="229" extrusionOk="0">
                    <a:moveTo>
                      <a:pt x="146" y="1"/>
                    </a:moveTo>
                    <a:cubicBezTo>
                      <a:pt x="117" y="1"/>
                      <a:pt x="82" y="12"/>
                      <a:pt x="45" y="34"/>
                    </a:cubicBezTo>
                    <a:cubicBezTo>
                      <a:pt x="0" y="57"/>
                      <a:pt x="0" y="130"/>
                      <a:pt x="45" y="175"/>
                    </a:cubicBezTo>
                    <a:cubicBezTo>
                      <a:pt x="58" y="212"/>
                      <a:pt x="86" y="229"/>
                      <a:pt x="116" y="229"/>
                    </a:cubicBezTo>
                    <a:cubicBezTo>
                      <a:pt x="140" y="229"/>
                      <a:pt x="166" y="218"/>
                      <a:pt x="186" y="198"/>
                    </a:cubicBezTo>
                    <a:cubicBezTo>
                      <a:pt x="231" y="175"/>
                      <a:pt x="259" y="102"/>
                      <a:pt x="209" y="34"/>
                    </a:cubicBezTo>
                    <a:cubicBezTo>
                      <a:pt x="197" y="12"/>
                      <a:pt x="17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7218167" y="2926548"/>
                <a:ext cx="10262" cy="9271"/>
              </a:xfrm>
              <a:custGeom>
                <a:avLst/>
                <a:gdLst/>
                <a:ahLst/>
                <a:cxnLst/>
                <a:rect l="l" t="t" r="r" b="b"/>
                <a:pathLst>
                  <a:path w="259" h="234" extrusionOk="0">
                    <a:moveTo>
                      <a:pt x="149" y="1"/>
                    </a:moveTo>
                    <a:cubicBezTo>
                      <a:pt x="120" y="1"/>
                      <a:pt x="84" y="12"/>
                      <a:pt x="51" y="35"/>
                    </a:cubicBezTo>
                    <a:cubicBezTo>
                      <a:pt x="0" y="57"/>
                      <a:pt x="0" y="130"/>
                      <a:pt x="51" y="175"/>
                    </a:cubicBezTo>
                    <a:cubicBezTo>
                      <a:pt x="63" y="215"/>
                      <a:pt x="89" y="234"/>
                      <a:pt x="118" y="234"/>
                    </a:cubicBezTo>
                    <a:cubicBezTo>
                      <a:pt x="142" y="234"/>
                      <a:pt x="168" y="221"/>
                      <a:pt x="191" y="198"/>
                    </a:cubicBezTo>
                    <a:cubicBezTo>
                      <a:pt x="236" y="175"/>
                      <a:pt x="259" y="108"/>
                      <a:pt x="214" y="35"/>
                    </a:cubicBezTo>
                    <a:cubicBezTo>
                      <a:pt x="203" y="12"/>
                      <a:pt x="179" y="1"/>
                      <a:pt x="1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7251606" y="2971161"/>
                <a:ext cx="10301" cy="9271"/>
              </a:xfrm>
              <a:custGeom>
                <a:avLst/>
                <a:gdLst/>
                <a:ahLst/>
                <a:cxnLst/>
                <a:rect l="l" t="t" r="r" b="b"/>
                <a:pathLst>
                  <a:path w="260" h="234" extrusionOk="0">
                    <a:moveTo>
                      <a:pt x="150" y="1"/>
                    </a:moveTo>
                    <a:cubicBezTo>
                      <a:pt x="120" y="1"/>
                      <a:pt x="85" y="12"/>
                      <a:pt x="51" y="35"/>
                    </a:cubicBezTo>
                    <a:cubicBezTo>
                      <a:pt x="0" y="57"/>
                      <a:pt x="0" y="130"/>
                      <a:pt x="51" y="175"/>
                    </a:cubicBezTo>
                    <a:cubicBezTo>
                      <a:pt x="63" y="215"/>
                      <a:pt x="89" y="233"/>
                      <a:pt x="118" y="233"/>
                    </a:cubicBezTo>
                    <a:cubicBezTo>
                      <a:pt x="142" y="233"/>
                      <a:pt x="169" y="221"/>
                      <a:pt x="192" y="198"/>
                    </a:cubicBezTo>
                    <a:cubicBezTo>
                      <a:pt x="237" y="175"/>
                      <a:pt x="259" y="108"/>
                      <a:pt x="214" y="35"/>
                    </a:cubicBezTo>
                    <a:cubicBezTo>
                      <a:pt x="203" y="12"/>
                      <a:pt x="179" y="1"/>
                      <a:pt x="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7181122" y="2963792"/>
                <a:ext cx="10301" cy="9113"/>
              </a:xfrm>
              <a:custGeom>
                <a:avLst/>
                <a:gdLst/>
                <a:ahLst/>
                <a:cxnLst/>
                <a:rect l="l" t="t" r="r" b="b"/>
                <a:pathLst>
                  <a:path w="260" h="230" extrusionOk="0">
                    <a:moveTo>
                      <a:pt x="146" y="1"/>
                    </a:moveTo>
                    <a:cubicBezTo>
                      <a:pt x="117" y="1"/>
                      <a:pt x="82" y="12"/>
                      <a:pt x="46" y="35"/>
                    </a:cubicBezTo>
                    <a:cubicBezTo>
                      <a:pt x="1" y="57"/>
                      <a:pt x="1" y="130"/>
                      <a:pt x="46" y="175"/>
                    </a:cubicBezTo>
                    <a:cubicBezTo>
                      <a:pt x="58" y="213"/>
                      <a:pt x="86" y="229"/>
                      <a:pt x="116" y="229"/>
                    </a:cubicBezTo>
                    <a:cubicBezTo>
                      <a:pt x="140" y="229"/>
                      <a:pt x="166" y="218"/>
                      <a:pt x="186" y="198"/>
                    </a:cubicBezTo>
                    <a:cubicBezTo>
                      <a:pt x="231" y="175"/>
                      <a:pt x="260" y="102"/>
                      <a:pt x="209" y="35"/>
                    </a:cubicBezTo>
                    <a:cubicBezTo>
                      <a:pt x="198" y="12"/>
                      <a:pt x="175"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7199624" y="2997350"/>
                <a:ext cx="10301" cy="8994"/>
              </a:xfrm>
              <a:custGeom>
                <a:avLst/>
                <a:gdLst/>
                <a:ahLst/>
                <a:cxnLst/>
                <a:rect l="l" t="t" r="r" b="b"/>
                <a:pathLst>
                  <a:path w="260" h="227" extrusionOk="0">
                    <a:moveTo>
                      <a:pt x="114" y="1"/>
                    </a:moveTo>
                    <a:cubicBezTo>
                      <a:pt x="100" y="1"/>
                      <a:pt x="86" y="4"/>
                      <a:pt x="74" y="10"/>
                    </a:cubicBezTo>
                    <a:cubicBezTo>
                      <a:pt x="23" y="55"/>
                      <a:pt x="1" y="128"/>
                      <a:pt x="23" y="173"/>
                    </a:cubicBezTo>
                    <a:cubicBezTo>
                      <a:pt x="60" y="206"/>
                      <a:pt x="107" y="227"/>
                      <a:pt x="146" y="227"/>
                    </a:cubicBezTo>
                    <a:cubicBezTo>
                      <a:pt x="161" y="227"/>
                      <a:pt x="175" y="224"/>
                      <a:pt x="187" y="218"/>
                    </a:cubicBezTo>
                    <a:cubicBezTo>
                      <a:pt x="237" y="173"/>
                      <a:pt x="260" y="100"/>
                      <a:pt x="215" y="55"/>
                    </a:cubicBezTo>
                    <a:cubicBezTo>
                      <a:pt x="194" y="22"/>
                      <a:pt x="152"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32"/>
            <p:cNvGrpSpPr/>
            <p:nvPr/>
          </p:nvGrpSpPr>
          <p:grpSpPr>
            <a:xfrm>
              <a:off x="7565893" y="3693651"/>
              <a:ext cx="1036073" cy="1277717"/>
              <a:chOff x="7510947" y="2446847"/>
              <a:chExt cx="462801" cy="570741"/>
            </a:xfrm>
          </p:grpSpPr>
          <p:sp>
            <p:nvSpPr>
              <p:cNvPr id="1527" name="Google Shape;1527;p32"/>
              <p:cNvSpPr/>
              <p:nvPr/>
            </p:nvSpPr>
            <p:spPr>
              <a:xfrm>
                <a:off x="7667963" y="2514839"/>
                <a:ext cx="74525" cy="209035"/>
              </a:xfrm>
              <a:custGeom>
                <a:avLst/>
                <a:gdLst/>
                <a:ahLst/>
                <a:cxnLst/>
                <a:rect l="l" t="t" r="r" b="b"/>
                <a:pathLst>
                  <a:path w="1881" h="5276" extrusionOk="0">
                    <a:moveTo>
                      <a:pt x="0" y="1"/>
                    </a:moveTo>
                    <a:lnTo>
                      <a:pt x="0" y="5275"/>
                    </a:lnTo>
                    <a:lnTo>
                      <a:pt x="1880" y="5275"/>
                    </a:lnTo>
                    <a:lnTo>
                      <a:pt x="18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2"/>
              <p:cNvSpPr/>
              <p:nvPr/>
            </p:nvSpPr>
            <p:spPr>
              <a:xfrm>
                <a:off x="7688486" y="2460873"/>
                <a:ext cx="35262" cy="45523"/>
              </a:xfrm>
              <a:custGeom>
                <a:avLst/>
                <a:gdLst/>
                <a:ahLst/>
                <a:cxnLst/>
                <a:rect l="l" t="t" r="r" b="b"/>
                <a:pathLst>
                  <a:path w="890" h="1149" extrusionOk="0">
                    <a:moveTo>
                      <a:pt x="0" y="1"/>
                    </a:moveTo>
                    <a:lnTo>
                      <a:pt x="0" y="1149"/>
                    </a:lnTo>
                    <a:lnTo>
                      <a:pt x="889" y="1149"/>
                    </a:lnTo>
                    <a:lnTo>
                      <a:pt x="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2"/>
              <p:cNvSpPr/>
              <p:nvPr/>
            </p:nvSpPr>
            <p:spPr>
              <a:xfrm>
                <a:off x="7679096" y="2446847"/>
                <a:ext cx="53130" cy="14065"/>
              </a:xfrm>
              <a:custGeom>
                <a:avLst/>
                <a:gdLst/>
                <a:ahLst/>
                <a:cxnLst/>
                <a:rect l="l" t="t" r="r" b="b"/>
                <a:pathLst>
                  <a:path w="1341" h="355" extrusionOk="0">
                    <a:moveTo>
                      <a:pt x="192" y="0"/>
                    </a:moveTo>
                    <a:cubicBezTo>
                      <a:pt x="96" y="0"/>
                      <a:pt x="1" y="96"/>
                      <a:pt x="1" y="186"/>
                    </a:cubicBezTo>
                    <a:cubicBezTo>
                      <a:pt x="1" y="281"/>
                      <a:pt x="96" y="355"/>
                      <a:pt x="192" y="355"/>
                    </a:cubicBezTo>
                    <a:lnTo>
                      <a:pt x="1155" y="355"/>
                    </a:lnTo>
                    <a:cubicBezTo>
                      <a:pt x="1245" y="355"/>
                      <a:pt x="1340" y="281"/>
                      <a:pt x="1340" y="186"/>
                    </a:cubicBezTo>
                    <a:cubicBezTo>
                      <a:pt x="1340" y="96"/>
                      <a:pt x="1245" y="0"/>
                      <a:pt x="1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2"/>
              <p:cNvSpPr/>
              <p:nvPr/>
            </p:nvSpPr>
            <p:spPr>
              <a:xfrm>
                <a:off x="7654135" y="2496135"/>
                <a:ext cx="101269" cy="20523"/>
              </a:xfrm>
              <a:custGeom>
                <a:avLst/>
                <a:gdLst/>
                <a:ahLst/>
                <a:cxnLst/>
                <a:rect l="l" t="t" r="r" b="b"/>
                <a:pathLst>
                  <a:path w="2556" h="518" extrusionOk="0">
                    <a:moveTo>
                      <a:pt x="259" y="0"/>
                    </a:moveTo>
                    <a:cubicBezTo>
                      <a:pt x="118" y="0"/>
                      <a:pt x="0" y="118"/>
                      <a:pt x="0" y="259"/>
                    </a:cubicBezTo>
                    <a:cubicBezTo>
                      <a:pt x="0" y="400"/>
                      <a:pt x="118" y="518"/>
                      <a:pt x="259" y="518"/>
                    </a:cubicBezTo>
                    <a:lnTo>
                      <a:pt x="2297" y="518"/>
                    </a:lnTo>
                    <a:cubicBezTo>
                      <a:pt x="2438" y="518"/>
                      <a:pt x="2556" y="400"/>
                      <a:pt x="2556" y="259"/>
                    </a:cubicBezTo>
                    <a:cubicBezTo>
                      <a:pt x="2556" y="118"/>
                      <a:pt x="2438" y="0"/>
                      <a:pt x="2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2"/>
              <p:cNvSpPr/>
              <p:nvPr/>
            </p:nvSpPr>
            <p:spPr>
              <a:xfrm>
                <a:off x="7627154" y="2715556"/>
                <a:ext cx="117988" cy="30626"/>
              </a:xfrm>
              <a:custGeom>
                <a:avLst/>
                <a:gdLst/>
                <a:ahLst/>
                <a:cxnLst/>
                <a:rect l="l" t="t" r="r" b="b"/>
                <a:pathLst>
                  <a:path w="2978" h="773" extrusionOk="0">
                    <a:moveTo>
                      <a:pt x="822" y="1"/>
                    </a:moveTo>
                    <a:cubicBezTo>
                      <a:pt x="377" y="1"/>
                      <a:pt x="23" y="350"/>
                      <a:pt x="0" y="772"/>
                    </a:cubicBezTo>
                    <a:lnTo>
                      <a:pt x="2978" y="772"/>
                    </a:lnTo>
                    <a:lnTo>
                      <a:pt x="2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2"/>
              <p:cNvSpPr/>
              <p:nvPr/>
            </p:nvSpPr>
            <p:spPr>
              <a:xfrm>
                <a:off x="7657899" y="2746146"/>
                <a:ext cx="21236" cy="41958"/>
              </a:xfrm>
              <a:custGeom>
                <a:avLst/>
                <a:gdLst/>
                <a:ahLst/>
                <a:cxnLst/>
                <a:rect l="l" t="t" r="r" b="b"/>
                <a:pathLst>
                  <a:path w="536" h="1059" extrusionOk="0">
                    <a:moveTo>
                      <a:pt x="1" y="0"/>
                    </a:moveTo>
                    <a:lnTo>
                      <a:pt x="1" y="777"/>
                    </a:lnTo>
                    <a:cubicBezTo>
                      <a:pt x="1" y="940"/>
                      <a:pt x="113" y="1058"/>
                      <a:pt x="282" y="1058"/>
                    </a:cubicBezTo>
                    <a:cubicBezTo>
                      <a:pt x="423" y="1058"/>
                      <a:pt x="536" y="940"/>
                      <a:pt x="536" y="777"/>
                    </a:cubicBezTo>
                    <a:lnTo>
                      <a:pt x="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2"/>
              <p:cNvSpPr/>
              <p:nvPr/>
            </p:nvSpPr>
            <p:spPr>
              <a:xfrm>
                <a:off x="7701403" y="2746146"/>
                <a:ext cx="29041" cy="55785"/>
              </a:xfrm>
              <a:custGeom>
                <a:avLst/>
                <a:gdLst/>
                <a:ahLst/>
                <a:cxnLst/>
                <a:rect l="l" t="t" r="r" b="b"/>
                <a:pathLst>
                  <a:path w="733" h="1408" extrusionOk="0">
                    <a:moveTo>
                      <a:pt x="1" y="0"/>
                    </a:moveTo>
                    <a:lnTo>
                      <a:pt x="1" y="1036"/>
                    </a:lnTo>
                    <a:cubicBezTo>
                      <a:pt x="1" y="1244"/>
                      <a:pt x="169" y="1407"/>
                      <a:pt x="355" y="1407"/>
                    </a:cubicBezTo>
                    <a:cubicBezTo>
                      <a:pt x="563" y="1407"/>
                      <a:pt x="732" y="1244"/>
                      <a:pt x="732" y="1036"/>
                    </a:cubicBezTo>
                    <a:lnTo>
                      <a:pt x="7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2"/>
              <p:cNvSpPr/>
              <p:nvPr/>
            </p:nvSpPr>
            <p:spPr>
              <a:xfrm>
                <a:off x="7593674" y="2860528"/>
                <a:ext cx="200755" cy="24129"/>
              </a:xfrm>
              <a:custGeom>
                <a:avLst/>
                <a:gdLst/>
                <a:ahLst/>
                <a:cxnLst/>
                <a:rect l="l" t="t" r="r" b="b"/>
                <a:pathLst>
                  <a:path w="5067" h="609" extrusionOk="0">
                    <a:moveTo>
                      <a:pt x="1" y="1"/>
                    </a:moveTo>
                    <a:lnTo>
                      <a:pt x="1" y="609"/>
                    </a:lnTo>
                    <a:lnTo>
                      <a:pt x="5067" y="609"/>
                    </a:lnTo>
                    <a:lnTo>
                      <a:pt x="50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2"/>
              <p:cNvSpPr/>
              <p:nvPr/>
            </p:nvSpPr>
            <p:spPr>
              <a:xfrm>
                <a:off x="7772997" y="2550101"/>
                <a:ext cx="173773" cy="361533"/>
              </a:xfrm>
              <a:custGeom>
                <a:avLst/>
                <a:gdLst/>
                <a:ahLst/>
                <a:cxnLst/>
                <a:rect l="l" t="t" r="r" b="b"/>
                <a:pathLst>
                  <a:path w="4386" h="9125" extrusionOk="0">
                    <a:moveTo>
                      <a:pt x="0" y="0"/>
                    </a:moveTo>
                    <a:lnTo>
                      <a:pt x="0" y="1875"/>
                    </a:lnTo>
                    <a:cubicBezTo>
                      <a:pt x="355" y="1875"/>
                      <a:pt x="659" y="1948"/>
                      <a:pt x="963" y="2089"/>
                    </a:cubicBezTo>
                    <a:cubicBezTo>
                      <a:pt x="1408" y="2274"/>
                      <a:pt x="1785" y="2601"/>
                      <a:pt x="2066" y="3051"/>
                    </a:cubicBezTo>
                    <a:cubicBezTo>
                      <a:pt x="2348" y="3473"/>
                      <a:pt x="2511" y="3986"/>
                      <a:pt x="2511" y="4548"/>
                    </a:cubicBezTo>
                    <a:cubicBezTo>
                      <a:pt x="2511" y="5325"/>
                      <a:pt x="2207" y="6006"/>
                      <a:pt x="1762" y="6474"/>
                    </a:cubicBezTo>
                    <a:cubicBezTo>
                      <a:pt x="1526" y="6710"/>
                      <a:pt x="1244" y="6918"/>
                      <a:pt x="963" y="7036"/>
                    </a:cubicBezTo>
                    <a:cubicBezTo>
                      <a:pt x="659" y="7177"/>
                      <a:pt x="355" y="7245"/>
                      <a:pt x="0" y="7245"/>
                    </a:cubicBezTo>
                    <a:lnTo>
                      <a:pt x="0" y="9125"/>
                    </a:lnTo>
                    <a:cubicBezTo>
                      <a:pt x="614" y="9125"/>
                      <a:pt x="1199" y="8984"/>
                      <a:pt x="1740" y="8748"/>
                    </a:cubicBezTo>
                    <a:cubicBezTo>
                      <a:pt x="2511" y="8399"/>
                      <a:pt x="3170" y="7808"/>
                      <a:pt x="3637" y="7082"/>
                    </a:cubicBezTo>
                    <a:cubicBezTo>
                      <a:pt x="4104" y="6355"/>
                      <a:pt x="4385" y="5489"/>
                      <a:pt x="4385" y="4548"/>
                    </a:cubicBezTo>
                    <a:cubicBezTo>
                      <a:pt x="4385" y="3304"/>
                      <a:pt x="3896" y="2179"/>
                      <a:pt x="3119" y="1362"/>
                    </a:cubicBezTo>
                    <a:cubicBezTo>
                      <a:pt x="2725" y="940"/>
                      <a:pt x="2252" y="608"/>
                      <a:pt x="1740" y="377"/>
                    </a:cubicBezTo>
                    <a:cubicBezTo>
                      <a:pt x="1199" y="141"/>
                      <a:pt x="614"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2"/>
              <p:cNvSpPr/>
              <p:nvPr/>
            </p:nvSpPr>
            <p:spPr>
              <a:xfrm>
                <a:off x="7730405" y="2831565"/>
                <a:ext cx="87243" cy="88353"/>
              </a:xfrm>
              <a:custGeom>
                <a:avLst/>
                <a:gdLst/>
                <a:ahLst/>
                <a:cxnLst/>
                <a:rect l="l" t="t" r="r" b="b"/>
                <a:pathLst>
                  <a:path w="2202" h="2230" extrusionOk="0">
                    <a:moveTo>
                      <a:pt x="1098" y="0"/>
                    </a:moveTo>
                    <a:cubicBezTo>
                      <a:pt x="490" y="0"/>
                      <a:pt x="0" y="518"/>
                      <a:pt x="0" y="1126"/>
                    </a:cubicBezTo>
                    <a:lnTo>
                      <a:pt x="0" y="2229"/>
                    </a:lnTo>
                    <a:lnTo>
                      <a:pt x="2201" y="2229"/>
                    </a:lnTo>
                    <a:lnTo>
                      <a:pt x="2201" y="1126"/>
                    </a:lnTo>
                    <a:cubicBezTo>
                      <a:pt x="2201" y="518"/>
                      <a:pt x="1711" y="0"/>
                      <a:pt x="10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2"/>
              <p:cNvSpPr/>
              <p:nvPr/>
            </p:nvSpPr>
            <p:spPr>
              <a:xfrm>
                <a:off x="7873356" y="2686594"/>
                <a:ext cx="74525" cy="73614"/>
              </a:xfrm>
              <a:custGeom>
                <a:avLst/>
                <a:gdLst/>
                <a:ahLst/>
                <a:cxnLst/>
                <a:rect l="l" t="t" r="r" b="b"/>
                <a:pathLst>
                  <a:path w="1881" h="1858" extrusionOk="0">
                    <a:moveTo>
                      <a:pt x="940" y="0"/>
                    </a:moveTo>
                    <a:cubicBezTo>
                      <a:pt x="423" y="0"/>
                      <a:pt x="0" y="422"/>
                      <a:pt x="0" y="940"/>
                    </a:cubicBezTo>
                    <a:cubicBezTo>
                      <a:pt x="0" y="1458"/>
                      <a:pt x="423" y="1858"/>
                      <a:pt x="940" y="1858"/>
                    </a:cubicBezTo>
                    <a:cubicBezTo>
                      <a:pt x="1458" y="1858"/>
                      <a:pt x="1881" y="1458"/>
                      <a:pt x="1881" y="940"/>
                    </a:cubicBezTo>
                    <a:cubicBezTo>
                      <a:pt x="1881" y="422"/>
                      <a:pt x="1458" y="0"/>
                      <a:pt x="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2"/>
              <p:cNvSpPr/>
              <p:nvPr/>
            </p:nvSpPr>
            <p:spPr>
              <a:xfrm>
                <a:off x="7888293" y="2701531"/>
                <a:ext cx="44652" cy="43740"/>
              </a:xfrm>
              <a:custGeom>
                <a:avLst/>
                <a:gdLst/>
                <a:ahLst/>
                <a:cxnLst/>
                <a:rect l="l" t="t" r="r" b="b"/>
                <a:pathLst>
                  <a:path w="1127" h="1104" extrusionOk="0">
                    <a:moveTo>
                      <a:pt x="563" y="0"/>
                    </a:moveTo>
                    <a:cubicBezTo>
                      <a:pt x="260" y="0"/>
                      <a:pt x="1" y="237"/>
                      <a:pt x="1" y="563"/>
                    </a:cubicBezTo>
                    <a:cubicBezTo>
                      <a:pt x="1" y="867"/>
                      <a:pt x="260" y="1104"/>
                      <a:pt x="563" y="1104"/>
                    </a:cubicBezTo>
                    <a:cubicBezTo>
                      <a:pt x="867" y="1104"/>
                      <a:pt x="1126" y="867"/>
                      <a:pt x="1126" y="563"/>
                    </a:cubicBezTo>
                    <a:cubicBezTo>
                      <a:pt x="1126" y="237"/>
                      <a:pt x="867"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2"/>
              <p:cNvSpPr/>
              <p:nvPr/>
            </p:nvSpPr>
            <p:spPr>
              <a:xfrm>
                <a:off x="7726601" y="2533381"/>
                <a:ext cx="96594" cy="96594"/>
              </a:xfrm>
              <a:custGeom>
                <a:avLst/>
                <a:gdLst/>
                <a:ahLst/>
                <a:cxnLst/>
                <a:rect l="l" t="t" r="r" b="b"/>
                <a:pathLst>
                  <a:path w="2438" h="2438" extrusionOk="0">
                    <a:moveTo>
                      <a:pt x="1222" y="0"/>
                    </a:moveTo>
                    <a:cubicBezTo>
                      <a:pt x="541" y="0"/>
                      <a:pt x="1" y="540"/>
                      <a:pt x="1" y="1222"/>
                    </a:cubicBezTo>
                    <a:cubicBezTo>
                      <a:pt x="1" y="1897"/>
                      <a:pt x="541" y="2437"/>
                      <a:pt x="1222" y="2437"/>
                    </a:cubicBezTo>
                    <a:cubicBezTo>
                      <a:pt x="1898" y="2437"/>
                      <a:pt x="2438" y="1897"/>
                      <a:pt x="2438" y="1222"/>
                    </a:cubicBezTo>
                    <a:cubicBezTo>
                      <a:pt x="2438" y="540"/>
                      <a:pt x="1898" y="0"/>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2"/>
              <p:cNvSpPr/>
              <p:nvPr/>
            </p:nvSpPr>
            <p:spPr>
              <a:xfrm>
                <a:off x="7746015" y="2552756"/>
                <a:ext cx="57806" cy="57806"/>
              </a:xfrm>
              <a:custGeom>
                <a:avLst/>
                <a:gdLst/>
                <a:ahLst/>
                <a:cxnLst/>
                <a:rect l="l" t="t" r="r" b="b"/>
                <a:pathLst>
                  <a:path w="1459" h="1459" extrusionOk="0">
                    <a:moveTo>
                      <a:pt x="732" y="1"/>
                    </a:moveTo>
                    <a:cubicBezTo>
                      <a:pt x="332" y="1"/>
                      <a:pt x="0" y="333"/>
                      <a:pt x="0" y="733"/>
                    </a:cubicBezTo>
                    <a:cubicBezTo>
                      <a:pt x="0" y="1127"/>
                      <a:pt x="332" y="1459"/>
                      <a:pt x="732" y="1459"/>
                    </a:cubicBezTo>
                    <a:cubicBezTo>
                      <a:pt x="1126" y="1459"/>
                      <a:pt x="1458" y="1127"/>
                      <a:pt x="1458" y="733"/>
                    </a:cubicBezTo>
                    <a:cubicBezTo>
                      <a:pt x="1458" y="333"/>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2"/>
              <p:cNvSpPr/>
              <p:nvPr/>
            </p:nvSpPr>
            <p:spPr>
              <a:xfrm>
                <a:off x="7751602" y="2852049"/>
                <a:ext cx="44612" cy="44652"/>
              </a:xfrm>
              <a:custGeom>
                <a:avLst/>
                <a:gdLst/>
                <a:ahLst/>
                <a:cxnLst/>
                <a:rect l="l" t="t" r="r" b="b"/>
                <a:pathLst>
                  <a:path w="1126" h="1127" extrusionOk="0">
                    <a:moveTo>
                      <a:pt x="563" y="1"/>
                    </a:moveTo>
                    <a:cubicBezTo>
                      <a:pt x="259" y="1"/>
                      <a:pt x="0" y="260"/>
                      <a:pt x="0" y="564"/>
                    </a:cubicBezTo>
                    <a:cubicBezTo>
                      <a:pt x="0" y="868"/>
                      <a:pt x="259" y="1127"/>
                      <a:pt x="563" y="1127"/>
                    </a:cubicBezTo>
                    <a:cubicBezTo>
                      <a:pt x="873" y="1127"/>
                      <a:pt x="1126" y="868"/>
                      <a:pt x="1126" y="564"/>
                    </a:cubicBezTo>
                    <a:cubicBezTo>
                      <a:pt x="1126" y="260"/>
                      <a:pt x="873"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2"/>
              <p:cNvSpPr/>
              <p:nvPr/>
            </p:nvSpPr>
            <p:spPr>
              <a:xfrm>
                <a:off x="7574260" y="2917191"/>
                <a:ext cx="327023" cy="29913"/>
              </a:xfrm>
              <a:custGeom>
                <a:avLst/>
                <a:gdLst/>
                <a:ahLst/>
                <a:cxnLst/>
                <a:rect l="l" t="t" r="r" b="b"/>
                <a:pathLst>
                  <a:path w="8254" h="755" extrusionOk="0">
                    <a:moveTo>
                      <a:pt x="1" y="1"/>
                    </a:moveTo>
                    <a:lnTo>
                      <a:pt x="1" y="755"/>
                    </a:lnTo>
                    <a:lnTo>
                      <a:pt x="8253" y="755"/>
                    </a:lnTo>
                    <a:lnTo>
                      <a:pt x="82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2"/>
              <p:cNvSpPr/>
              <p:nvPr/>
            </p:nvSpPr>
            <p:spPr>
              <a:xfrm>
                <a:off x="7510947" y="2938625"/>
                <a:ext cx="462801" cy="78963"/>
              </a:xfrm>
              <a:custGeom>
                <a:avLst/>
                <a:gdLst/>
                <a:ahLst/>
                <a:cxnLst/>
                <a:rect l="l" t="t" r="r" b="b"/>
                <a:pathLst>
                  <a:path w="11681" h="1993" extrusionOk="0">
                    <a:moveTo>
                      <a:pt x="1993" y="0"/>
                    </a:moveTo>
                    <a:cubicBezTo>
                      <a:pt x="895" y="0"/>
                      <a:pt x="0" y="895"/>
                      <a:pt x="0" y="1993"/>
                    </a:cubicBezTo>
                    <a:lnTo>
                      <a:pt x="11680" y="1993"/>
                    </a:lnTo>
                    <a:cubicBezTo>
                      <a:pt x="11680" y="895"/>
                      <a:pt x="10769" y="0"/>
                      <a:pt x="9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32"/>
            <p:cNvGrpSpPr/>
            <p:nvPr/>
          </p:nvGrpSpPr>
          <p:grpSpPr>
            <a:xfrm>
              <a:off x="1732075" y="4112772"/>
              <a:ext cx="1089890" cy="858509"/>
              <a:chOff x="4673150" y="3699203"/>
              <a:chExt cx="607452" cy="478491"/>
            </a:xfrm>
          </p:grpSpPr>
          <p:sp>
            <p:nvSpPr>
              <p:cNvPr id="1545" name="Google Shape;1545;p32"/>
              <p:cNvSpPr/>
              <p:nvPr/>
            </p:nvSpPr>
            <p:spPr>
              <a:xfrm>
                <a:off x="4723011" y="3699203"/>
                <a:ext cx="108075" cy="404099"/>
              </a:xfrm>
              <a:custGeom>
                <a:avLst/>
                <a:gdLst/>
                <a:ahLst/>
                <a:cxnLst/>
                <a:rect l="l" t="t" r="r" b="b"/>
                <a:pathLst>
                  <a:path w="1268" h="4741" extrusionOk="0">
                    <a:moveTo>
                      <a:pt x="1" y="1"/>
                    </a:moveTo>
                    <a:lnTo>
                      <a:pt x="1" y="4104"/>
                    </a:lnTo>
                    <a:cubicBezTo>
                      <a:pt x="1" y="4459"/>
                      <a:pt x="282" y="4740"/>
                      <a:pt x="631" y="4740"/>
                    </a:cubicBezTo>
                    <a:cubicBezTo>
                      <a:pt x="986" y="4740"/>
                      <a:pt x="1267" y="4459"/>
                      <a:pt x="1267" y="4104"/>
                    </a:cubicBezTo>
                    <a:lnTo>
                      <a:pt x="1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2"/>
              <p:cNvSpPr/>
              <p:nvPr/>
            </p:nvSpPr>
            <p:spPr>
              <a:xfrm>
                <a:off x="4740825" y="3845041"/>
                <a:ext cx="72021" cy="229964"/>
              </a:xfrm>
              <a:custGeom>
                <a:avLst/>
                <a:gdLst/>
                <a:ahLst/>
                <a:cxnLst/>
                <a:rect l="l" t="t" r="r" b="b"/>
                <a:pathLst>
                  <a:path w="845" h="2698" extrusionOk="0">
                    <a:moveTo>
                      <a:pt x="0" y="1"/>
                    </a:moveTo>
                    <a:lnTo>
                      <a:pt x="0" y="2298"/>
                    </a:lnTo>
                    <a:cubicBezTo>
                      <a:pt x="0" y="2511"/>
                      <a:pt x="191" y="2697"/>
                      <a:pt x="422" y="2697"/>
                    </a:cubicBezTo>
                    <a:cubicBezTo>
                      <a:pt x="659" y="2697"/>
                      <a:pt x="844" y="2511"/>
                      <a:pt x="844" y="2298"/>
                    </a:cubicBezTo>
                    <a:lnTo>
                      <a:pt x="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2"/>
              <p:cNvSpPr/>
              <p:nvPr/>
            </p:nvSpPr>
            <p:spPr>
              <a:xfrm>
                <a:off x="4745087" y="3875299"/>
                <a:ext cx="24121" cy="24122"/>
              </a:xfrm>
              <a:custGeom>
                <a:avLst/>
                <a:gdLst/>
                <a:ahLst/>
                <a:cxnLst/>
                <a:rect l="l" t="t" r="r" b="b"/>
                <a:pathLst>
                  <a:path w="283" h="283" extrusionOk="0">
                    <a:moveTo>
                      <a:pt x="141" y="1"/>
                    </a:moveTo>
                    <a:cubicBezTo>
                      <a:pt x="68" y="1"/>
                      <a:pt x="1" y="68"/>
                      <a:pt x="1" y="141"/>
                    </a:cubicBezTo>
                    <a:cubicBezTo>
                      <a:pt x="1" y="231"/>
                      <a:pt x="68" y="282"/>
                      <a:pt x="141" y="282"/>
                    </a:cubicBezTo>
                    <a:cubicBezTo>
                      <a:pt x="209" y="282"/>
                      <a:pt x="282" y="231"/>
                      <a:pt x="282" y="141"/>
                    </a:cubicBezTo>
                    <a:cubicBezTo>
                      <a:pt x="282" y="68"/>
                      <a:pt x="209"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2"/>
              <p:cNvSpPr/>
              <p:nvPr/>
            </p:nvSpPr>
            <p:spPr>
              <a:xfrm>
                <a:off x="4745087" y="3811032"/>
                <a:ext cx="24121" cy="24036"/>
              </a:xfrm>
              <a:custGeom>
                <a:avLst/>
                <a:gdLst/>
                <a:ahLst/>
                <a:cxnLst/>
                <a:rect l="l" t="t" r="r" b="b"/>
                <a:pathLst>
                  <a:path w="283" h="282" extrusionOk="0">
                    <a:moveTo>
                      <a:pt x="141" y="0"/>
                    </a:moveTo>
                    <a:cubicBezTo>
                      <a:pt x="68" y="0"/>
                      <a:pt x="1" y="73"/>
                      <a:pt x="1" y="141"/>
                    </a:cubicBezTo>
                    <a:cubicBezTo>
                      <a:pt x="1" y="237"/>
                      <a:pt x="68" y="282"/>
                      <a:pt x="141" y="282"/>
                    </a:cubicBezTo>
                    <a:cubicBezTo>
                      <a:pt x="209" y="282"/>
                      <a:pt x="282" y="237"/>
                      <a:pt x="282" y="141"/>
                    </a:cubicBezTo>
                    <a:cubicBezTo>
                      <a:pt x="282" y="73"/>
                      <a:pt x="209"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2"/>
              <p:cNvSpPr/>
              <p:nvPr/>
            </p:nvSpPr>
            <p:spPr>
              <a:xfrm>
                <a:off x="4769123" y="3987127"/>
                <a:ext cx="24036" cy="24036"/>
              </a:xfrm>
              <a:custGeom>
                <a:avLst/>
                <a:gdLst/>
                <a:ahLst/>
                <a:cxnLst/>
                <a:rect l="l" t="t" r="r" b="b"/>
                <a:pathLst>
                  <a:path w="282" h="282" extrusionOk="0">
                    <a:moveTo>
                      <a:pt x="141" y="0"/>
                    </a:moveTo>
                    <a:cubicBezTo>
                      <a:pt x="68" y="0"/>
                      <a:pt x="0" y="68"/>
                      <a:pt x="0" y="141"/>
                    </a:cubicBezTo>
                    <a:cubicBezTo>
                      <a:pt x="0" y="237"/>
                      <a:pt x="68" y="282"/>
                      <a:pt x="141" y="282"/>
                    </a:cubicBezTo>
                    <a:cubicBezTo>
                      <a:pt x="208" y="282"/>
                      <a:pt x="282" y="237"/>
                      <a:pt x="282" y="141"/>
                    </a:cubicBezTo>
                    <a:cubicBezTo>
                      <a:pt x="282" y="68"/>
                      <a:pt x="208"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2"/>
              <p:cNvSpPr/>
              <p:nvPr/>
            </p:nvSpPr>
            <p:spPr>
              <a:xfrm>
                <a:off x="4776794" y="4035115"/>
                <a:ext cx="24036" cy="24036"/>
              </a:xfrm>
              <a:custGeom>
                <a:avLst/>
                <a:gdLst/>
                <a:ahLst/>
                <a:cxnLst/>
                <a:rect l="l" t="t" r="r" b="b"/>
                <a:pathLst>
                  <a:path w="282" h="282" extrusionOk="0">
                    <a:moveTo>
                      <a:pt x="141" y="0"/>
                    </a:moveTo>
                    <a:cubicBezTo>
                      <a:pt x="73" y="0"/>
                      <a:pt x="0" y="68"/>
                      <a:pt x="0" y="141"/>
                    </a:cubicBezTo>
                    <a:cubicBezTo>
                      <a:pt x="0" y="236"/>
                      <a:pt x="73" y="281"/>
                      <a:pt x="141" y="281"/>
                    </a:cubicBezTo>
                    <a:cubicBezTo>
                      <a:pt x="214" y="281"/>
                      <a:pt x="282" y="236"/>
                      <a:pt x="282" y="141"/>
                    </a:cubicBezTo>
                    <a:cubicBezTo>
                      <a:pt x="282" y="68"/>
                      <a:pt x="214"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2"/>
              <p:cNvSpPr/>
              <p:nvPr/>
            </p:nvSpPr>
            <p:spPr>
              <a:xfrm>
                <a:off x="4745087" y="3963091"/>
                <a:ext cx="15938" cy="15939"/>
              </a:xfrm>
              <a:custGeom>
                <a:avLst/>
                <a:gdLst/>
                <a:ahLst/>
                <a:cxnLst/>
                <a:rect l="l" t="t" r="r" b="b"/>
                <a:pathLst>
                  <a:path w="187" h="187" extrusionOk="0">
                    <a:moveTo>
                      <a:pt x="91" y="1"/>
                    </a:moveTo>
                    <a:cubicBezTo>
                      <a:pt x="46" y="1"/>
                      <a:pt x="1" y="46"/>
                      <a:pt x="1" y="96"/>
                    </a:cubicBezTo>
                    <a:cubicBezTo>
                      <a:pt x="1" y="141"/>
                      <a:pt x="46" y="186"/>
                      <a:pt x="91" y="186"/>
                    </a:cubicBezTo>
                    <a:cubicBezTo>
                      <a:pt x="141" y="186"/>
                      <a:pt x="186" y="141"/>
                      <a:pt x="186" y="96"/>
                    </a:cubicBezTo>
                    <a:cubicBezTo>
                      <a:pt x="186" y="46"/>
                      <a:pt x="141"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2"/>
              <p:cNvSpPr/>
              <p:nvPr/>
            </p:nvSpPr>
            <p:spPr>
              <a:xfrm>
                <a:off x="4793073" y="3851348"/>
                <a:ext cx="15938" cy="15854"/>
              </a:xfrm>
              <a:custGeom>
                <a:avLst/>
                <a:gdLst/>
                <a:ahLst/>
                <a:cxnLst/>
                <a:rect l="l" t="t" r="r" b="b"/>
                <a:pathLst>
                  <a:path w="187" h="186" extrusionOk="0">
                    <a:moveTo>
                      <a:pt x="91" y="0"/>
                    </a:moveTo>
                    <a:cubicBezTo>
                      <a:pt x="46" y="0"/>
                      <a:pt x="1" y="45"/>
                      <a:pt x="1" y="90"/>
                    </a:cubicBezTo>
                    <a:cubicBezTo>
                      <a:pt x="1" y="141"/>
                      <a:pt x="46" y="186"/>
                      <a:pt x="91" y="186"/>
                    </a:cubicBezTo>
                    <a:cubicBezTo>
                      <a:pt x="141" y="186"/>
                      <a:pt x="186" y="141"/>
                      <a:pt x="186" y="90"/>
                    </a:cubicBezTo>
                    <a:cubicBezTo>
                      <a:pt x="186" y="45"/>
                      <a:pt x="141"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2"/>
              <p:cNvSpPr/>
              <p:nvPr/>
            </p:nvSpPr>
            <p:spPr>
              <a:xfrm>
                <a:off x="4793073" y="3819214"/>
                <a:ext cx="15938" cy="15854"/>
              </a:xfrm>
              <a:custGeom>
                <a:avLst/>
                <a:gdLst/>
                <a:ahLst/>
                <a:cxnLst/>
                <a:rect l="l" t="t" r="r" b="b"/>
                <a:pathLst>
                  <a:path w="187" h="186" extrusionOk="0">
                    <a:moveTo>
                      <a:pt x="91" y="0"/>
                    </a:moveTo>
                    <a:cubicBezTo>
                      <a:pt x="46" y="0"/>
                      <a:pt x="1" y="45"/>
                      <a:pt x="1" y="96"/>
                    </a:cubicBezTo>
                    <a:cubicBezTo>
                      <a:pt x="1" y="141"/>
                      <a:pt x="46" y="186"/>
                      <a:pt x="91" y="186"/>
                    </a:cubicBezTo>
                    <a:cubicBezTo>
                      <a:pt x="141" y="186"/>
                      <a:pt x="186" y="141"/>
                      <a:pt x="186" y="96"/>
                    </a:cubicBezTo>
                    <a:cubicBezTo>
                      <a:pt x="186" y="45"/>
                      <a:pt x="141"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2"/>
              <p:cNvSpPr/>
              <p:nvPr/>
            </p:nvSpPr>
            <p:spPr>
              <a:xfrm>
                <a:off x="4793073" y="3786996"/>
                <a:ext cx="15938" cy="16450"/>
              </a:xfrm>
              <a:custGeom>
                <a:avLst/>
                <a:gdLst/>
                <a:ahLst/>
                <a:cxnLst/>
                <a:rect l="l" t="t" r="r" b="b"/>
                <a:pathLst>
                  <a:path w="187" h="193" extrusionOk="0">
                    <a:moveTo>
                      <a:pt x="91" y="1"/>
                    </a:moveTo>
                    <a:cubicBezTo>
                      <a:pt x="46" y="1"/>
                      <a:pt x="1" y="52"/>
                      <a:pt x="1" y="97"/>
                    </a:cubicBezTo>
                    <a:cubicBezTo>
                      <a:pt x="1" y="142"/>
                      <a:pt x="46" y="192"/>
                      <a:pt x="91" y="192"/>
                    </a:cubicBezTo>
                    <a:cubicBezTo>
                      <a:pt x="141" y="192"/>
                      <a:pt x="186" y="142"/>
                      <a:pt x="186" y="97"/>
                    </a:cubicBezTo>
                    <a:cubicBezTo>
                      <a:pt x="186" y="52"/>
                      <a:pt x="141"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2"/>
              <p:cNvSpPr/>
              <p:nvPr/>
            </p:nvSpPr>
            <p:spPr>
              <a:xfrm>
                <a:off x="4784891" y="3947237"/>
                <a:ext cx="15938" cy="15939"/>
              </a:xfrm>
              <a:custGeom>
                <a:avLst/>
                <a:gdLst/>
                <a:ahLst/>
                <a:cxnLst/>
                <a:rect l="l" t="t" r="r" b="b"/>
                <a:pathLst>
                  <a:path w="187" h="187" extrusionOk="0">
                    <a:moveTo>
                      <a:pt x="97" y="1"/>
                    </a:moveTo>
                    <a:cubicBezTo>
                      <a:pt x="46" y="1"/>
                      <a:pt x="1" y="46"/>
                      <a:pt x="1" y="91"/>
                    </a:cubicBezTo>
                    <a:cubicBezTo>
                      <a:pt x="1" y="142"/>
                      <a:pt x="46" y="187"/>
                      <a:pt x="97" y="187"/>
                    </a:cubicBezTo>
                    <a:cubicBezTo>
                      <a:pt x="142" y="187"/>
                      <a:pt x="187" y="142"/>
                      <a:pt x="187" y="91"/>
                    </a:cubicBezTo>
                    <a:cubicBezTo>
                      <a:pt x="187" y="46"/>
                      <a:pt x="142" y="1"/>
                      <a:pt x="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2"/>
              <p:cNvSpPr/>
              <p:nvPr/>
            </p:nvSpPr>
            <p:spPr>
              <a:xfrm>
                <a:off x="4784891" y="3907006"/>
                <a:ext cx="15938" cy="16365"/>
              </a:xfrm>
              <a:custGeom>
                <a:avLst/>
                <a:gdLst/>
                <a:ahLst/>
                <a:cxnLst/>
                <a:rect l="l" t="t" r="r" b="b"/>
                <a:pathLst>
                  <a:path w="187" h="192" extrusionOk="0">
                    <a:moveTo>
                      <a:pt x="97" y="0"/>
                    </a:moveTo>
                    <a:cubicBezTo>
                      <a:pt x="46" y="0"/>
                      <a:pt x="1" y="51"/>
                      <a:pt x="1" y="96"/>
                    </a:cubicBezTo>
                    <a:cubicBezTo>
                      <a:pt x="1" y="141"/>
                      <a:pt x="46" y="191"/>
                      <a:pt x="97" y="191"/>
                    </a:cubicBezTo>
                    <a:cubicBezTo>
                      <a:pt x="142" y="191"/>
                      <a:pt x="187" y="141"/>
                      <a:pt x="187" y="96"/>
                    </a:cubicBezTo>
                    <a:cubicBezTo>
                      <a:pt x="187" y="51"/>
                      <a:pt x="142"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2"/>
              <p:cNvSpPr/>
              <p:nvPr/>
            </p:nvSpPr>
            <p:spPr>
              <a:xfrm>
                <a:off x="4745087" y="3923286"/>
                <a:ext cx="15938" cy="15939"/>
              </a:xfrm>
              <a:custGeom>
                <a:avLst/>
                <a:gdLst/>
                <a:ahLst/>
                <a:cxnLst/>
                <a:rect l="l" t="t" r="r" b="b"/>
                <a:pathLst>
                  <a:path w="187" h="187" extrusionOk="0">
                    <a:moveTo>
                      <a:pt x="91" y="0"/>
                    </a:moveTo>
                    <a:cubicBezTo>
                      <a:pt x="46" y="0"/>
                      <a:pt x="1" y="46"/>
                      <a:pt x="1" y="91"/>
                    </a:cubicBezTo>
                    <a:cubicBezTo>
                      <a:pt x="1" y="141"/>
                      <a:pt x="46" y="186"/>
                      <a:pt x="91" y="186"/>
                    </a:cubicBezTo>
                    <a:cubicBezTo>
                      <a:pt x="141" y="186"/>
                      <a:pt x="186" y="141"/>
                      <a:pt x="186" y="91"/>
                    </a:cubicBezTo>
                    <a:cubicBezTo>
                      <a:pt x="186" y="46"/>
                      <a:pt x="141"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2"/>
              <p:cNvSpPr/>
              <p:nvPr/>
            </p:nvSpPr>
            <p:spPr>
              <a:xfrm>
                <a:off x="4920667" y="3699203"/>
                <a:ext cx="108075" cy="404099"/>
              </a:xfrm>
              <a:custGeom>
                <a:avLst/>
                <a:gdLst/>
                <a:ahLst/>
                <a:cxnLst/>
                <a:rect l="l" t="t" r="r" b="b"/>
                <a:pathLst>
                  <a:path w="1268" h="4741" extrusionOk="0">
                    <a:moveTo>
                      <a:pt x="1" y="1"/>
                    </a:moveTo>
                    <a:lnTo>
                      <a:pt x="1" y="4104"/>
                    </a:lnTo>
                    <a:cubicBezTo>
                      <a:pt x="1" y="4459"/>
                      <a:pt x="282" y="4740"/>
                      <a:pt x="637" y="4740"/>
                    </a:cubicBezTo>
                    <a:cubicBezTo>
                      <a:pt x="986" y="4740"/>
                      <a:pt x="1267" y="4459"/>
                      <a:pt x="1267" y="4104"/>
                    </a:cubicBezTo>
                    <a:lnTo>
                      <a:pt x="1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2"/>
              <p:cNvSpPr/>
              <p:nvPr/>
            </p:nvSpPr>
            <p:spPr>
              <a:xfrm>
                <a:off x="4938907" y="3845041"/>
                <a:ext cx="72107" cy="229964"/>
              </a:xfrm>
              <a:custGeom>
                <a:avLst/>
                <a:gdLst/>
                <a:ahLst/>
                <a:cxnLst/>
                <a:rect l="l" t="t" r="r" b="b"/>
                <a:pathLst>
                  <a:path w="846" h="2698" extrusionOk="0">
                    <a:moveTo>
                      <a:pt x="1" y="1"/>
                    </a:moveTo>
                    <a:lnTo>
                      <a:pt x="1" y="2298"/>
                    </a:lnTo>
                    <a:cubicBezTo>
                      <a:pt x="1" y="2511"/>
                      <a:pt x="187" y="2697"/>
                      <a:pt x="423" y="2697"/>
                    </a:cubicBezTo>
                    <a:cubicBezTo>
                      <a:pt x="654" y="2697"/>
                      <a:pt x="845" y="2511"/>
                      <a:pt x="845" y="2298"/>
                    </a:cubicBezTo>
                    <a:lnTo>
                      <a:pt x="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2"/>
              <p:cNvSpPr/>
              <p:nvPr/>
            </p:nvSpPr>
            <p:spPr>
              <a:xfrm>
                <a:off x="4944703" y="3875299"/>
                <a:ext cx="24036" cy="24122"/>
              </a:xfrm>
              <a:custGeom>
                <a:avLst/>
                <a:gdLst/>
                <a:ahLst/>
                <a:cxnLst/>
                <a:rect l="l" t="t" r="r" b="b"/>
                <a:pathLst>
                  <a:path w="282" h="283" extrusionOk="0">
                    <a:moveTo>
                      <a:pt x="141" y="1"/>
                    </a:moveTo>
                    <a:cubicBezTo>
                      <a:pt x="74" y="1"/>
                      <a:pt x="0" y="68"/>
                      <a:pt x="0" y="141"/>
                    </a:cubicBezTo>
                    <a:cubicBezTo>
                      <a:pt x="0" y="231"/>
                      <a:pt x="74" y="282"/>
                      <a:pt x="141" y="282"/>
                    </a:cubicBezTo>
                    <a:cubicBezTo>
                      <a:pt x="214" y="282"/>
                      <a:pt x="282" y="231"/>
                      <a:pt x="282" y="141"/>
                    </a:cubicBezTo>
                    <a:cubicBezTo>
                      <a:pt x="282" y="68"/>
                      <a:pt x="214"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2"/>
              <p:cNvSpPr/>
              <p:nvPr/>
            </p:nvSpPr>
            <p:spPr>
              <a:xfrm>
                <a:off x="4968654" y="3987127"/>
                <a:ext cx="24121" cy="24036"/>
              </a:xfrm>
              <a:custGeom>
                <a:avLst/>
                <a:gdLst/>
                <a:ahLst/>
                <a:cxnLst/>
                <a:rect l="l" t="t" r="r" b="b"/>
                <a:pathLst>
                  <a:path w="283" h="282" extrusionOk="0">
                    <a:moveTo>
                      <a:pt x="142" y="0"/>
                    </a:moveTo>
                    <a:cubicBezTo>
                      <a:pt x="74" y="0"/>
                      <a:pt x="1" y="68"/>
                      <a:pt x="1" y="141"/>
                    </a:cubicBezTo>
                    <a:cubicBezTo>
                      <a:pt x="1" y="237"/>
                      <a:pt x="74" y="282"/>
                      <a:pt x="142" y="282"/>
                    </a:cubicBezTo>
                    <a:cubicBezTo>
                      <a:pt x="215" y="282"/>
                      <a:pt x="282" y="237"/>
                      <a:pt x="282" y="141"/>
                    </a:cubicBezTo>
                    <a:cubicBezTo>
                      <a:pt x="282" y="68"/>
                      <a:pt x="215"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2"/>
              <p:cNvSpPr/>
              <p:nvPr/>
            </p:nvSpPr>
            <p:spPr>
              <a:xfrm>
                <a:off x="4976836" y="4035115"/>
                <a:ext cx="24036" cy="24036"/>
              </a:xfrm>
              <a:custGeom>
                <a:avLst/>
                <a:gdLst/>
                <a:ahLst/>
                <a:cxnLst/>
                <a:rect l="l" t="t" r="r" b="b"/>
                <a:pathLst>
                  <a:path w="282" h="282" extrusionOk="0">
                    <a:moveTo>
                      <a:pt x="141" y="0"/>
                    </a:moveTo>
                    <a:cubicBezTo>
                      <a:pt x="68" y="0"/>
                      <a:pt x="1" y="68"/>
                      <a:pt x="1" y="141"/>
                    </a:cubicBezTo>
                    <a:cubicBezTo>
                      <a:pt x="1" y="236"/>
                      <a:pt x="68" y="281"/>
                      <a:pt x="141" y="281"/>
                    </a:cubicBezTo>
                    <a:cubicBezTo>
                      <a:pt x="209" y="281"/>
                      <a:pt x="282" y="236"/>
                      <a:pt x="282" y="141"/>
                    </a:cubicBezTo>
                    <a:cubicBezTo>
                      <a:pt x="282" y="68"/>
                      <a:pt x="209"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2"/>
              <p:cNvSpPr/>
              <p:nvPr/>
            </p:nvSpPr>
            <p:spPr>
              <a:xfrm>
                <a:off x="4944703" y="3963091"/>
                <a:ext cx="16365" cy="15939"/>
              </a:xfrm>
              <a:custGeom>
                <a:avLst/>
                <a:gdLst/>
                <a:ahLst/>
                <a:cxnLst/>
                <a:rect l="l" t="t" r="r" b="b"/>
                <a:pathLst>
                  <a:path w="192" h="187" extrusionOk="0">
                    <a:moveTo>
                      <a:pt x="96" y="1"/>
                    </a:moveTo>
                    <a:cubicBezTo>
                      <a:pt x="51" y="1"/>
                      <a:pt x="0" y="46"/>
                      <a:pt x="0" y="96"/>
                    </a:cubicBezTo>
                    <a:cubicBezTo>
                      <a:pt x="0" y="141"/>
                      <a:pt x="51" y="186"/>
                      <a:pt x="96" y="186"/>
                    </a:cubicBezTo>
                    <a:cubicBezTo>
                      <a:pt x="141" y="186"/>
                      <a:pt x="192" y="141"/>
                      <a:pt x="192" y="96"/>
                    </a:cubicBezTo>
                    <a:cubicBezTo>
                      <a:pt x="192" y="46"/>
                      <a:pt x="14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2"/>
              <p:cNvSpPr/>
              <p:nvPr/>
            </p:nvSpPr>
            <p:spPr>
              <a:xfrm>
                <a:off x="4992689" y="3851348"/>
                <a:ext cx="16365" cy="15854"/>
              </a:xfrm>
              <a:custGeom>
                <a:avLst/>
                <a:gdLst/>
                <a:ahLst/>
                <a:cxnLst/>
                <a:rect l="l" t="t" r="r" b="b"/>
                <a:pathLst>
                  <a:path w="192" h="186" extrusionOk="0">
                    <a:moveTo>
                      <a:pt x="96" y="0"/>
                    </a:moveTo>
                    <a:cubicBezTo>
                      <a:pt x="51" y="0"/>
                      <a:pt x="0" y="45"/>
                      <a:pt x="0" y="90"/>
                    </a:cubicBezTo>
                    <a:cubicBezTo>
                      <a:pt x="0" y="141"/>
                      <a:pt x="51" y="186"/>
                      <a:pt x="96" y="186"/>
                    </a:cubicBezTo>
                    <a:cubicBezTo>
                      <a:pt x="141" y="186"/>
                      <a:pt x="192" y="141"/>
                      <a:pt x="192" y="90"/>
                    </a:cubicBezTo>
                    <a:cubicBezTo>
                      <a:pt x="192" y="45"/>
                      <a:pt x="141"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2"/>
              <p:cNvSpPr/>
              <p:nvPr/>
            </p:nvSpPr>
            <p:spPr>
              <a:xfrm>
                <a:off x="4985018" y="3947237"/>
                <a:ext cx="15853" cy="15939"/>
              </a:xfrm>
              <a:custGeom>
                <a:avLst/>
                <a:gdLst/>
                <a:ahLst/>
                <a:cxnLst/>
                <a:rect l="l" t="t" r="r" b="b"/>
                <a:pathLst>
                  <a:path w="186" h="187" extrusionOk="0">
                    <a:moveTo>
                      <a:pt x="90" y="1"/>
                    </a:moveTo>
                    <a:cubicBezTo>
                      <a:pt x="45" y="1"/>
                      <a:pt x="0" y="46"/>
                      <a:pt x="0" y="91"/>
                    </a:cubicBezTo>
                    <a:cubicBezTo>
                      <a:pt x="0" y="142"/>
                      <a:pt x="45" y="187"/>
                      <a:pt x="90" y="187"/>
                    </a:cubicBezTo>
                    <a:cubicBezTo>
                      <a:pt x="141" y="187"/>
                      <a:pt x="186" y="142"/>
                      <a:pt x="186" y="91"/>
                    </a:cubicBezTo>
                    <a:cubicBezTo>
                      <a:pt x="186" y="46"/>
                      <a:pt x="141" y="1"/>
                      <a:pt x="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2"/>
              <p:cNvSpPr/>
              <p:nvPr/>
            </p:nvSpPr>
            <p:spPr>
              <a:xfrm>
                <a:off x="4985018" y="3907006"/>
                <a:ext cx="15853" cy="16365"/>
              </a:xfrm>
              <a:custGeom>
                <a:avLst/>
                <a:gdLst/>
                <a:ahLst/>
                <a:cxnLst/>
                <a:rect l="l" t="t" r="r" b="b"/>
                <a:pathLst>
                  <a:path w="186" h="192" extrusionOk="0">
                    <a:moveTo>
                      <a:pt x="90" y="0"/>
                    </a:moveTo>
                    <a:cubicBezTo>
                      <a:pt x="45" y="0"/>
                      <a:pt x="0" y="51"/>
                      <a:pt x="0" y="96"/>
                    </a:cubicBezTo>
                    <a:cubicBezTo>
                      <a:pt x="0" y="141"/>
                      <a:pt x="45" y="191"/>
                      <a:pt x="90" y="191"/>
                    </a:cubicBezTo>
                    <a:cubicBezTo>
                      <a:pt x="141" y="191"/>
                      <a:pt x="186" y="141"/>
                      <a:pt x="186" y="96"/>
                    </a:cubicBezTo>
                    <a:cubicBezTo>
                      <a:pt x="186" y="51"/>
                      <a:pt x="141" y="0"/>
                      <a:pt x="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2"/>
              <p:cNvSpPr/>
              <p:nvPr/>
            </p:nvSpPr>
            <p:spPr>
              <a:xfrm>
                <a:off x="4944703" y="3923286"/>
                <a:ext cx="16365" cy="15939"/>
              </a:xfrm>
              <a:custGeom>
                <a:avLst/>
                <a:gdLst/>
                <a:ahLst/>
                <a:cxnLst/>
                <a:rect l="l" t="t" r="r" b="b"/>
                <a:pathLst>
                  <a:path w="192" h="187" extrusionOk="0">
                    <a:moveTo>
                      <a:pt x="96" y="0"/>
                    </a:moveTo>
                    <a:cubicBezTo>
                      <a:pt x="51" y="0"/>
                      <a:pt x="0" y="46"/>
                      <a:pt x="0" y="91"/>
                    </a:cubicBezTo>
                    <a:cubicBezTo>
                      <a:pt x="0" y="141"/>
                      <a:pt x="51" y="186"/>
                      <a:pt x="96" y="186"/>
                    </a:cubicBezTo>
                    <a:cubicBezTo>
                      <a:pt x="141" y="186"/>
                      <a:pt x="192" y="141"/>
                      <a:pt x="192" y="91"/>
                    </a:cubicBezTo>
                    <a:cubicBezTo>
                      <a:pt x="192" y="46"/>
                      <a:pt x="141"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2"/>
              <p:cNvSpPr/>
              <p:nvPr/>
            </p:nvSpPr>
            <p:spPr>
              <a:xfrm>
                <a:off x="5110737" y="3699203"/>
                <a:ext cx="106114" cy="404099"/>
              </a:xfrm>
              <a:custGeom>
                <a:avLst/>
                <a:gdLst/>
                <a:ahLst/>
                <a:cxnLst/>
                <a:rect l="l" t="t" r="r" b="b"/>
                <a:pathLst>
                  <a:path w="1245" h="4741" extrusionOk="0">
                    <a:moveTo>
                      <a:pt x="0" y="1"/>
                    </a:moveTo>
                    <a:lnTo>
                      <a:pt x="0" y="4104"/>
                    </a:lnTo>
                    <a:cubicBezTo>
                      <a:pt x="0" y="4459"/>
                      <a:pt x="281" y="4740"/>
                      <a:pt x="636" y="4740"/>
                    </a:cubicBezTo>
                    <a:cubicBezTo>
                      <a:pt x="963" y="4740"/>
                      <a:pt x="1244" y="4459"/>
                      <a:pt x="1244" y="4104"/>
                    </a:cubicBezTo>
                    <a:lnTo>
                      <a:pt x="12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2"/>
              <p:cNvSpPr/>
              <p:nvPr/>
            </p:nvSpPr>
            <p:spPr>
              <a:xfrm>
                <a:off x="5128892" y="3845041"/>
                <a:ext cx="69720" cy="229964"/>
              </a:xfrm>
              <a:custGeom>
                <a:avLst/>
                <a:gdLst/>
                <a:ahLst/>
                <a:cxnLst/>
                <a:rect l="l" t="t" r="r" b="b"/>
                <a:pathLst>
                  <a:path w="818" h="2698" extrusionOk="0">
                    <a:moveTo>
                      <a:pt x="1" y="1"/>
                    </a:moveTo>
                    <a:lnTo>
                      <a:pt x="1" y="2298"/>
                    </a:lnTo>
                    <a:cubicBezTo>
                      <a:pt x="1" y="2511"/>
                      <a:pt x="187" y="2697"/>
                      <a:pt x="423" y="2697"/>
                    </a:cubicBezTo>
                    <a:cubicBezTo>
                      <a:pt x="631" y="2697"/>
                      <a:pt x="817" y="2511"/>
                      <a:pt x="817" y="2298"/>
                    </a:cubicBezTo>
                    <a:lnTo>
                      <a:pt x="8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2"/>
              <p:cNvSpPr/>
              <p:nvPr/>
            </p:nvSpPr>
            <p:spPr>
              <a:xfrm>
                <a:off x="5128892" y="3875299"/>
                <a:ext cx="24121" cy="24122"/>
              </a:xfrm>
              <a:custGeom>
                <a:avLst/>
                <a:gdLst/>
                <a:ahLst/>
                <a:cxnLst/>
                <a:rect l="l" t="t" r="r" b="b"/>
                <a:pathLst>
                  <a:path w="283" h="283" extrusionOk="0">
                    <a:moveTo>
                      <a:pt x="142" y="1"/>
                    </a:moveTo>
                    <a:cubicBezTo>
                      <a:pt x="68" y="1"/>
                      <a:pt x="1" y="68"/>
                      <a:pt x="1" y="141"/>
                    </a:cubicBezTo>
                    <a:cubicBezTo>
                      <a:pt x="1" y="231"/>
                      <a:pt x="68" y="282"/>
                      <a:pt x="142" y="282"/>
                    </a:cubicBezTo>
                    <a:cubicBezTo>
                      <a:pt x="209" y="282"/>
                      <a:pt x="282" y="231"/>
                      <a:pt x="282" y="141"/>
                    </a:cubicBezTo>
                    <a:cubicBezTo>
                      <a:pt x="282" y="68"/>
                      <a:pt x="209" y="1"/>
                      <a:pt x="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2"/>
              <p:cNvSpPr/>
              <p:nvPr/>
            </p:nvSpPr>
            <p:spPr>
              <a:xfrm>
                <a:off x="5160599" y="3779324"/>
                <a:ext cx="24036" cy="24122"/>
              </a:xfrm>
              <a:custGeom>
                <a:avLst/>
                <a:gdLst/>
                <a:ahLst/>
                <a:cxnLst/>
                <a:rect l="l" t="t" r="r" b="b"/>
                <a:pathLst>
                  <a:path w="282" h="283" extrusionOk="0">
                    <a:moveTo>
                      <a:pt x="141" y="1"/>
                    </a:moveTo>
                    <a:cubicBezTo>
                      <a:pt x="74" y="1"/>
                      <a:pt x="0" y="68"/>
                      <a:pt x="0" y="142"/>
                    </a:cubicBezTo>
                    <a:cubicBezTo>
                      <a:pt x="0" y="232"/>
                      <a:pt x="74" y="282"/>
                      <a:pt x="141" y="282"/>
                    </a:cubicBezTo>
                    <a:cubicBezTo>
                      <a:pt x="214" y="282"/>
                      <a:pt x="282" y="232"/>
                      <a:pt x="282" y="142"/>
                    </a:cubicBezTo>
                    <a:cubicBezTo>
                      <a:pt x="282" y="68"/>
                      <a:pt x="214"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2"/>
              <p:cNvSpPr/>
              <p:nvPr/>
            </p:nvSpPr>
            <p:spPr>
              <a:xfrm>
                <a:off x="5152928" y="3987127"/>
                <a:ext cx="24036" cy="24036"/>
              </a:xfrm>
              <a:custGeom>
                <a:avLst/>
                <a:gdLst/>
                <a:ahLst/>
                <a:cxnLst/>
                <a:rect l="l" t="t" r="r" b="b"/>
                <a:pathLst>
                  <a:path w="282" h="282" extrusionOk="0">
                    <a:moveTo>
                      <a:pt x="141" y="0"/>
                    </a:moveTo>
                    <a:cubicBezTo>
                      <a:pt x="68" y="0"/>
                      <a:pt x="0" y="68"/>
                      <a:pt x="0" y="141"/>
                    </a:cubicBezTo>
                    <a:cubicBezTo>
                      <a:pt x="0" y="237"/>
                      <a:pt x="68" y="282"/>
                      <a:pt x="141" y="282"/>
                    </a:cubicBezTo>
                    <a:cubicBezTo>
                      <a:pt x="209" y="282"/>
                      <a:pt x="282" y="237"/>
                      <a:pt x="282" y="141"/>
                    </a:cubicBezTo>
                    <a:cubicBezTo>
                      <a:pt x="282" y="68"/>
                      <a:pt x="209"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2"/>
              <p:cNvSpPr/>
              <p:nvPr/>
            </p:nvSpPr>
            <p:spPr>
              <a:xfrm>
                <a:off x="5160599" y="4035115"/>
                <a:ext cx="24036" cy="24036"/>
              </a:xfrm>
              <a:custGeom>
                <a:avLst/>
                <a:gdLst/>
                <a:ahLst/>
                <a:cxnLst/>
                <a:rect l="l" t="t" r="r" b="b"/>
                <a:pathLst>
                  <a:path w="282" h="282" extrusionOk="0">
                    <a:moveTo>
                      <a:pt x="141" y="0"/>
                    </a:moveTo>
                    <a:cubicBezTo>
                      <a:pt x="74" y="0"/>
                      <a:pt x="0" y="68"/>
                      <a:pt x="0" y="141"/>
                    </a:cubicBezTo>
                    <a:cubicBezTo>
                      <a:pt x="0" y="236"/>
                      <a:pt x="74" y="281"/>
                      <a:pt x="141" y="281"/>
                    </a:cubicBezTo>
                    <a:cubicBezTo>
                      <a:pt x="214" y="281"/>
                      <a:pt x="282" y="236"/>
                      <a:pt x="282" y="141"/>
                    </a:cubicBezTo>
                    <a:cubicBezTo>
                      <a:pt x="282" y="68"/>
                      <a:pt x="214"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5128892" y="3963091"/>
                <a:ext cx="15938" cy="15939"/>
              </a:xfrm>
              <a:custGeom>
                <a:avLst/>
                <a:gdLst/>
                <a:ahLst/>
                <a:cxnLst/>
                <a:rect l="l" t="t" r="r" b="b"/>
                <a:pathLst>
                  <a:path w="187" h="187" extrusionOk="0">
                    <a:moveTo>
                      <a:pt x="91" y="1"/>
                    </a:moveTo>
                    <a:cubicBezTo>
                      <a:pt x="46" y="1"/>
                      <a:pt x="1" y="46"/>
                      <a:pt x="1" y="96"/>
                    </a:cubicBezTo>
                    <a:cubicBezTo>
                      <a:pt x="1" y="141"/>
                      <a:pt x="46" y="186"/>
                      <a:pt x="91" y="186"/>
                    </a:cubicBezTo>
                    <a:cubicBezTo>
                      <a:pt x="142" y="186"/>
                      <a:pt x="187" y="141"/>
                      <a:pt x="187" y="96"/>
                    </a:cubicBezTo>
                    <a:cubicBezTo>
                      <a:pt x="187" y="46"/>
                      <a:pt x="142" y="1"/>
                      <a:pt x="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5136563" y="3811032"/>
                <a:ext cx="16450" cy="16365"/>
              </a:xfrm>
              <a:custGeom>
                <a:avLst/>
                <a:gdLst/>
                <a:ahLst/>
                <a:cxnLst/>
                <a:rect l="l" t="t" r="r" b="b"/>
                <a:pathLst>
                  <a:path w="193" h="192" extrusionOk="0">
                    <a:moveTo>
                      <a:pt x="97" y="0"/>
                    </a:moveTo>
                    <a:cubicBezTo>
                      <a:pt x="52" y="0"/>
                      <a:pt x="1" y="51"/>
                      <a:pt x="1" y="96"/>
                    </a:cubicBezTo>
                    <a:cubicBezTo>
                      <a:pt x="1" y="141"/>
                      <a:pt x="52" y="192"/>
                      <a:pt x="97" y="192"/>
                    </a:cubicBezTo>
                    <a:cubicBezTo>
                      <a:pt x="142" y="192"/>
                      <a:pt x="192" y="141"/>
                      <a:pt x="192" y="96"/>
                    </a:cubicBezTo>
                    <a:cubicBezTo>
                      <a:pt x="192" y="51"/>
                      <a:pt x="142"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5176878" y="3851348"/>
                <a:ext cx="15938" cy="15854"/>
              </a:xfrm>
              <a:custGeom>
                <a:avLst/>
                <a:gdLst/>
                <a:ahLst/>
                <a:cxnLst/>
                <a:rect l="l" t="t" r="r" b="b"/>
                <a:pathLst>
                  <a:path w="187" h="186" extrusionOk="0">
                    <a:moveTo>
                      <a:pt x="91" y="0"/>
                    </a:moveTo>
                    <a:cubicBezTo>
                      <a:pt x="46" y="0"/>
                      <a:pt x="1" y="45"/>
                      <a:pt x="1" y="90"/>
                    </a:cubicBezTo>
                    <a:cubicBezTo>
                      <a:pt x="1" y="141"/>
                      <a:pt x="46" y="186"/>
                      <a:pt x="91" y="186"/>
                    </a:cubicBezTo>
                    <a:cubicBezTo>
                      <a:pt x="142" y="186"/>
                      <a:pt x="187" y="141"/>
                      <a:pt x="187" y="90"/>
                    </a:cubicBezTo>
                    <a:cubicBezTo>
                      <a:pt x="187" y="45"/>
                      <a:pt x="14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5168781" y="3819214"/>
                <a:ext cx="15853" cy="15854"/>
              </a:xfrm>
              <a:custGeom>
                <a:avLst/>
                <a:gdLst/>
                <a:ahLst/>
                <a:cxnLst/>
                <a:rect l="l" t="t" r="r" b="b"/>
                <a:pathLst>
                  <a:path w="186" h="186" extrusionOk="0">
                    <a:moveTo>
                      <a:pt x="96" y="0"/>
                    </a:moveTo>
                    <a:cubicBezTo>
                      <a:pt x="45" y="0"/>
                      <a:pt x="0" y="45"/>
                      <a:pt x="0" y="96"/>
                    </a:cubicBezTo>
                    <a:cubicBezTo>
                      <a:pt x="0" y="141"/>
                      <a:pt x="45" y="186"/>
                      <a:pt x="96" y="186"/>
                    </a:cubicBezTo>
                    <a:cubicBezTo>
                      <a:pt x="141" y="186"/>
                      <a:pt x="186" y="141"/>
                      <a:pt x="186" y="96"/>
                    </a:cubicBezTo>
                    <a:cubicBezTo>
                      <a:pt x="186" y="45"/>
                      <a:pt x="141"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5168781" y="3947237"/>
                <a:ext cx="15853" cy="15939"/>
              </a:xfrm>
              <a:custGeom>
                <a:avLst/>
                <a:gdLst/>
                <a:ahLst/>
                <a:cxnLst/>
                <a:rect l="l" t="t" r="r" b="b"/>
                <a:pathLst>
                  <a:path w="186" h="187" extrusionOk="0">
                    <a:moveTo>
                      <a:pt x="96" y="1"/>
                    </a:moveTo>
                    <a:cubicBezTo>
                      <a:pt x="45" y="1"/>
                      <a:pt x="0" y="46"/>
                      <a:pt x="0" y="91"/>
                    </a:cubicBezTo>
                    <a:cubicBezTo>
                      <a:pt x="0" y="142"/>
                      <a:pt x="45" y="187"/>
                      <a:pt x="96" y="187"/>
                    </a:cubicBezTo>
                    <a:cubicBezTo>
                      <a:pt x="141" y="187"/>
                      <a:pt x="186" y="142"/>
                      <a:pt x="186" y="91"/>
                    </a:cubicBezTo>
                    <a:cubicBezTo>
                      <a:pt x="186" y="46"/>
                      <a:pt x="141"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2"/>
              <p:cNvSpPr/>
              <p:nvPr/>
            </p:nvSpPr>
            <p:spPr>
              <a:xfrm>
                <a:off x="5168781" y="3907006"/>
                <a:ext cx="15853" cy="16365"/>
              </a:xfrm>
              <a:custGeom>
                <a:avLst/>
                <a:gdLst/>
                <a:ahLst/>
                <a:cxnLst/>
                <a:rect l="l" t="t" r="r" b="b"/>
                <a:pathLst>
                  <a:path w="186" h="192" extrusionOk="0">
                    <a:moveTo>
                      <a:pt x="96" y="0"/>
                    </a:moveTo>
                    <a:cubicBezTo>
                      <a:pt x="45" y="0"/>
                      <a:pt x="0" y="51"/>
                      <a:pt x="0" y="96"/>
                    </a:cubicBezTo>
                    <a:cubicBezTo>
                      <a:pt x="0" y="141"/>
                      <a:pt x="45" y="191"/>
                      <a:pt x="96" y="191"/>
                    </a:cubicBezTo>
                    <a:cubicBezTo>
                      <a:pt x="141" y="191"/>
                      <a:pt x="186" y="141"/>
                      <a:pt x="186" y="96"/>
                    </a:cubicBezTo>
                    <a:cubicBezTo>
                      <a:pt x="186" y="51"/>
                      <a:pt x="141" y="0"/>
                      <a:pt x="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2"/>
              <p:cNvSpPr/>
              <p:nvPr/>
            </p:nvSpPr>
            <p:spPr>
              <a:xfrm>
                <a:off x="5128892" y="3923286"/>
                <a:ext cx="15938" cy="15939"/>
              </a:xfrm>
              <a:custGeom>
                <a:avLst/>
                <a:gdLst/>
                <a:ahLst/>
                <a:cxnLst/>
                <a:rect l="l" t="t" r="r" b="b"/>
                <a:pathLst>
                  <a:path w="187" h="187" extrusionOk="0">
                    <a:moveTo>
                      <a:pt x="91" y="0"/>
                    </a:moveTo>
                    <a:cubicBezTo>
                      <a:pt x="46" y="0"/>
                      <a:pt x="1" y="46"/>
                      <a:pt x="1" y="91"/>
                    </a:cubicBezTo>
                    <a:cubicBezTo>
                      <a:pt x="1" y="141"/>
                      <a:pt x="46" y="186"/>
                      <a:pt x="91" y="186"/>
                    </a:cubicBezTo>
                    <a:cubicBezTo>
                      <a:pt x="142" y="186"/>
                      <a:pt x="187" y="141"/>
                      <a:pt x="187" y="91"/>
                    </a:cubicBezTo>
                    <a:cubicBezTo>
                      <a:pt x="187" y="46"/>
                      <a:pt x="142"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4673150" y="3883463"/>
                <a:ext cx="607452" cy="294231"/>
              </a:xfrm>
              <a:custGeom>
                <a:avLst/>
                <a:gdLst/>
                <a:ahLst/>
                <a:cxnLst/>
                <a:rect l="l" t="t" r="r" b="b"/>
                <a:pathLst>
                  <a:path w="7127" h="3452" extrusionOk="0">
                    <a:moveTo>
                      <a:pt x="7037" y="97"/>
                    </a:moveTo>
                    <a:lnTo>
                      <a:pt x="7037" y="3356"/>
                    </a:lnTo>
                    <a:lnTo>
                      <a:pt x="90" y="3356"/>
                    </a:lnTo>
                    <a:lnTo>
                      <a:pt x="90" y="97"/>
                    </a:lnTo>
                    <a:close/>
                    <a:moveTo>
                      <a:pt x="0" y="1"/>
                    </a:moveTo>
                    <a:lnTo>
                      <a:pt x="0" y="3451"/>
                    </a:lnTo>
                    <a:lnTo>
                      <a:pt x="7127" y="3451"/>
                    </a:lnTo>
                    <a:lnTo>
                      <a:pt x="7127" y="3406"/>
                    </a:lnTo>
                    <a:lnTo>
                      <a:pt x="7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4862623" y="3887810"/>
                <a:ext cx="8268" cy="286049"/>
              </a:xfrm>
              <a:custGeom>
                <a:avLst/>
                <a:gdLst/>
                <a:ahLst/>
                <a:cxnLst/>
                <a:rect l="l" t="t" r="r" b="b"/>
                <a:pathLst>
                  <a:path w="97" h="3356" extrusionOk="0">
                    <a:moveTo>
                      <a:pt x="1" y="1"/>
                    </a:moveTo>
                    <a:lnTo>
                      <a:pt x="1" y="3355"/>
                    </a:lnTo>
                    <a:lnTo>
                      <a:pt x="97" y="3355"/>
                    </a:lnTo>
                    <a:lnTo>
                      <a:pt x="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5062751" y="3887810"/>
                <a:ext cx="8182" cy="286049"/>
              </a:xfrm>
              <a:custGeom>
                <a:avLst/>
                <a:gdLst/>
                <a:ahLst/>
                <a:cxnLst/>
                <a:rect l="l" t="t" r="r" b="b"/>
                <a:pathLst>
                  <a:path w="96" h="3356" extrusionOk="0">
                    <a:moveTo>
                      <a:pt x="0" y="1"/>
                    </a:moveTo>
                    <a:lnTo>
                      <a:pt x="0" y="3355"/>
                    </a:lnTo>
                    <a:lnTo>
                      <a:pt x="96" y="3355"/>
                    </a:lnTo>
                    <a:lnTo>
                      <a:pt x="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32"/>
            <p:cNvGrpSpPr/>
            <p:nvPr/>
          </p:nvGrpSpPr>
          <p:grpSpPr>
            <a:xfrm>
              <a:off x="6763393" y="4090961"/>
              <a:ext cx="568200" cy="902133"/>
              <a:chOff x="5658617" y="3775063"/>
              <a:chExt cx="259618" cy="412196"/>
            </a:xfrm>
          </p:grpSpPr>
          <p:sp>
            <p:nvSpPr>
              <p:cNvPr id="1585" name="Google Shape;1585;p32"/>
              <p:cNvSpPr/>
              <p:nvPr/>
            </p:nvSpPr>
            <p:spPr>
              <a:xfrm>
                <a:off x="5658617" y="3920900"/>
                <a:ext cx="259618" cy="266359"/>
              </a:xfrm>
              <a:custGeom>
                <a:avLst/>
                <a:gdLst/>
                <a:ahLst/>
                <a:cxnLst/>
                <a:rect l="l" t="t" r="r" b="b"/>
                <a:pathLst>
                  <a:path w="3046" h="3125" extrusionOk="0">
                    <a:moveTo>
                      <a:pt x="0" y="0"/>
                    </a:moveTo>
                    <a:lnTo>
                      <a:pt x="631" y="918"/>
                    </a:lnTo>
                    <a:lnTo>
                      <a:pt x="631" y="2770"/>
                    </a:lnTo>
                    <a:cubicBezTo>
                      <a:pt x="631" y="2984"/>
                      <a:pt x="794" y="3124"/>
                      <a:pt x="985" y="3124"/>
                    </a:cubicBezTo>
                    <a:lnTo>
                      <a:pt x="2697" y="3124"/>
                    </a:lnTo>
                    <a:cubicBezTo>
                      <a:pt x="2882" y="3124"/>
                      <a:pt x="3046" y="2984"/>
                      <a:pt x="3046" y="2770"/>
                    </a:cubicBezTo>
                    <a:lnTo>
                      <a:pt x="3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5740611" y="4019261"/>
                <a:ext cx="73982" cy="7756"/>
              </a:xfrm>
              <a:custGeom>
                <a:avLst/>
                <a:gdLst/>
                <a:ahLst/>
                <a:cxnLst/>
                <a:rect l="l" t="t" r="r" b="b"/>
                <a:pathLst>
                  <a:path w="868" h="91" extrusionOk="0">
                    <a:moveTo>
                      <a:pt x="1" y="0"/>
                    </a:moveTo>
                    <a:lnTo>
                      <a:pt x="1" y="90"/>
                    </a:lnTo>
                    <a:lnTo>
                      <a:pt x="868" y="90"/>
                    </a:lnTo>
                    <a:lnTo>
                      <a:pt x="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2"/>
              <p:cNvSpPr/>
              <p:nvPr/>
            </p:nvSpPr>
            <p:spPr>
              <a:xfrm>
                <a:off x="5740611" y="3965052"/>
                <a:ext cx="73982" cy="8183"/>
              </a:xfrm>
              <a:custGeom>
                <a:avLst/>
                <a:gdLst/>
                <a:ahLst/>
                <a:cxnLst/>
                <a:rect l="l" t="t" r="r" b="b"/>
                <a:pathLst>
                  <a:path w="868" h="96" extrusionOk="0">
                    <a:moveTo>
                      <a:pt x="1" y="0"/>
                    </a:moveTo>
                    <a:lnTo>
                      <a:pt x="1" y="96"/>
                    </a:lnTo>
                    <a:lnTo>
                      <a:pt x="868" y="96"/>
                    </a:lnTo>
                    <a:lnTo>
                      <a:pt x="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2"/>
              <p:cNvSpPr/>
              <p:nvPr/>
            </p:nvSpPr>
            <p:spPr>
              <a:xfrm>
                <a:off x="5740611" y="4072959"/>
                <a:ext cx="73982" cy="8268"/>
              </a:xfrm>
              <a:custGeom>
                <a:avLst/>
                <a:gdLst/>
                <a:ahLst/>
                <a:cxnLst/>
                <a:rect l="l" t="t" r="r" b="b"/>
                <a:pathLst>
                  <a:path w="868" h="97" extrusionOk="0">
                    <a:moveTo>
                      <a:pt x="1" y="1"/>
                    </a:moveTo>
                    <a:lnTo>
                      <a:pt x="1" y="96"/>
                    </a:lnTo>
                    <a:lnTo>
                      <a:pt x="868" y="96"/>
                    </a:lnTo>
                    <a:lnTo>
                      <a:pt x="8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a:off x="5740611" y="4122907"/>
                <a:ext cx="73982" cy="8183"/>
              </a:xfrm>
              <a:custGeom>
                <a:avLst/>
                <a:gdLst/>
                <a:ahLst/>
                <a:cxnLst/>
                <a:rect l="l" t="t" r="r" b="b"/>
                <a:pathLst>
                  <a:path w="868" h="96" extrusionOk="0">
                    <a:moveTo>
                      <a:pt x="1" y="0"/>
                    </a:moveTo>
                    <a:lnTo>
                      <a:pt x="1" y="96"/>
                    </a:lnTo>
                    <a:lnTo>
                      <a:pt x="868" y="96"/>
                    </a:lnTo>
                    <a:lnTo>
                      <a:pt x="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5852437" y="3775063"/>
                <a:ext cx="49946" cy="352191"/>
              </a:xfrm>
              <a:custGeom>
                <a:avLst/>
                <a:gdLst/>
                <a:ahLst/>
                <a:cxnLst/>
                <a:rect l="l" t="t" r="r" b="b"/>
                <a:pathLst>
                  <a:path w="586" h="4132" extrusionOk="0">
                    <a:moveTo>
                      <a:pt x="490" y="0"/>
                    </a:moveTo>
                    <a:lnTo>
                      <a:pt x="0" y="4132"/>
                    </a:lnTo>
                    <a:lnTo>
                      <a:pt x="96" y="4132"/>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32"/>
            <p:cNvGrpSpPr/>
            <p:nvPr/>
          </p:nvGrpSpPr>
          <p:grpSpPr>
            <a:xfrm>
              <a:off x="5889921" y="4202439"/>
              <a:ext cx="815731" cy="768705"/>
              <a:chOff x="8279285" y="3529415"/>
              <a:chExt cx="700018" cy="659719"/>
            </a:xfrm>
          </p:grpSpPr>
          <p:sp>
            <p:nvSpPr>
              <p:cNvPr id="1592" name="Google Shape;1592;p32"/>
              <p:cNvSpPr/>
              <p:nvPr/>
            </p:nvSpPr>
            <p:spPr>
              <a:xfrm>
                <a:off x="8387190" y="3569220"/>
                <a:ext cx="452073" cy="452001"/>
              </a:xfrm>
              <a:custGeom>
                <a:avLst/>
                <a:gdLst/>
                <a:ahLst/>
                <a:cxnLst/>
                <a:rect l="l" t="t" r="r" b="b"/>
                <a:pathLst>
                  <a:path w="5304" h="5303" extrusionOk="0">
                    <a:moveTo>
                      <a:pt x="2652" y="0"/>
                    </a:moveTo>
                    <a:cubicBezTo>
                      <a:pt x="1200" y="0"/>
                      <a:pt x="1" y="1199"/>
                      <a:pt x="1" y="2652"/>
                    </a:cubicBezTo>
                    <a:cubicBezTo>
                      <a:pt x="1" y="4104"/>
                      <a:pt x="1200" y="5303"/>
                      <a:pt x="2652" y="5303"/>
                    </a:cubicBezTo>
                    <a:cubicBezTo>
                      <a:pt x="4132" y="5303"/>
                      <a:pt x="5303" y="4104"/>
                      <a:pt x="5303" y="2652"/>
                    </a:cubicBezTo>
                    <a:cubicBezTo>
                      <a:pt x="5303" y="1199"/>
                      <a:pt x="4132" y="0"/>
                      <a:pt x="2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8345426" y="3899335"/>
                <a:ext cx="545658" cy="43726"/>
              </a:xfrm>
              <a:custGeom>
                <a:avLst/>
                <a:gdLst/>
                <a:ahLst/>
                <a:cxnLst/>
                <a:rect l="l" t="t" r="r" b="b"/>
                <a:pathLst>
                  <a:path w="6402" h="513" extrusionOk="0">
                    <a:moveTo>
                      <a:pt x="5489" y="0"/>
                    </a:moveTo>
                    <a:lnTo>
                      <a:pt x="5467" y="90"/>
                    </a:lnTo>
                    <a:cubicBezTo>
                      <a:pt x="5748" y="113"/>
                      <a:pt x="5956" y="163"/>
                      <a:pt x="6097" y="186"/>
                    </a:cubicBezTo>
                    <a:cubicBezTo>
                      <a:pt x="6170" y="186"/>
                      <a:pt x="6238" y="208"/>
                      <a:pt x="6260" y="231"/>
                    </a:cubicBezTo>
                    <a:lnTo>
                      <a:pt x="6262" y="231"/>
                    </a:lnTo>
                    <a:cubicBezTo>
                      <a:pt x="6247" y="238"/>
                      <a:pt x="6231" y="246"/>
                      <a:pt x="6215" y="253"/>
                    </a:cubicBezTo>
                    <a:cubicBezTo>
                      <a:pt x="6052" y="304"/>
                      <a:pt x="5652" y="349"/>
                      <a:pt x="5112" y="372"/>
                    </a:cubicBezTo>
                    <a:cubicBezTo>
                      <a:pt x="4594" y="422"/>
                      <a:pt x="3919" y="422"/>
                      <a:pt x="3187" y="422"/>
                    </a:cubicBezTo>
                    <a:cubicBezTo>
                      <a:pt x="2320" y="422"/>
                      <a:pt x="1549" y="394"/>
                      <a:pt x="964" y="349"/>
                    </a:cubicBezTo>
                    <a:cubicBezTo>
                      <a:pt x="682" y="327"/>
                      <a:pt x="468" y="304"/>
                      <a:pt x="305" y="281"/>
                    </a:cubicBezTo>
                    <a:cubicBezTo>
                      <a:pt x="232" y="253"/>
                      <a:pt x="164" y="253"/>
                      <a:pt x="119" y="231"/>
                    </a:cubicBezTo>
                    <a:cubicBezTo>
                      <a:pt x="119" y="231"/>
                      <a:pt x="110" y="231"/>
                      <a:pt x="102" y="226"/>
                    </a:cubicBezTo>
                    <a:lnTo>
                      <a:pt x="102" y="226"/>
                    </a:lnTo>
                    <a:cubicBezTo>
                      <a:pt x="154" y="205"/>
                      <a:pt x="240" y="184"/>
                      <a:pt x="350" y="163"/>
                    </a:cubicBezTo>
                    <a:cubicBezTo>
                      <a:pt x="468" y="141"/>
                      <a:pt x="631" y="141"/>
                      <a:pt x="845" y="113"/>
                    </a:cubicBezTo>
                    <a:lnTo>
                      <a:pt x="823" y="23"/>
                    </a:lnTo>
                    <a:cubicBezTo>
                      <a:pt x="586" y="45"/>
                      <a:pt x="372" y="68"/>
                      <a:pt x="260" y="90"/>
                    </a:cubicBezTo>
                    <a:cubicBezTo>
                      <a:pt x="187" y="113"/>
                      <a:pt x="119" y="113"/>
                      <a:pt x="69" y="141"/>
                    </a:cubicBezTo>
                    <a:cubicBezTo>
                      <a:pt x="69" y="141"/>
                      <a:pt x="46" y="163"/>
                      <a:pt x="23" y="163"/>
                    </a:cubicBezTo>
                    <a:cubicBezTo>
                      <a:pt x="23" y="186"/>
                      <a:pt x="1" y="208"/>
                      <a:pt x="1" y="231"/>
                    </a:cubicBezTo>
                    <a:lnTo>
                      <a:pt x="1" y="253"/>
                    </a:lnTo>
                    <a:cubicBezTo>
                      <a:pt x="23" y="281"/>
                      <a:pt x="46" y="304"/>
                      <a:pt x="69" y="304"/>
                    </a:cubicBezTo>
                    <a:cubicBezTo>
                      <a:pt x="91" y="327"/>
                      <a:pt x="142" y="349"/>
                      <a:pt x="209" y="349"/>
                    </a:cubicBezTo>
                    <a:cubicBezTo>
                      <a:pt x="423" y="394"/>
                      <a:pt x="823" y="445"/>
                      <a:pt x="1335" y="467"/>
                    </a:cubicBezTo>
                    <a:cubicBezTo>
                      <a:pt x="1875" y="512"/>
                      <a:pt x="2512" y="512"/>
                      <a:pt x="3187" y="512"/>
                    </a:cubicBezTo>
                    <a:cubicBezTo>
                      <a:pt x="4059" y="512"/>
                      <a:pt x="4853" y="490"/>
                      <a:pt x="5416" y="445"/>
                    </a:cubicBezTo>
                    <a:cubicBezTo>
                      <a:pt x="5720" y="422"/>
                      <a:pt x="5956" y="394"/>
                      <a:pt x="6120" y="372"/>
                    </a:cubicBezTo>
                    <a:cubicBezTo>
                      <a:pt x="6193" y="349"/>
                      <a:pt x="6260" y="349"/>
                      <a:pt x="6311" y="327"/>
                    </a:cubicBezTo>
                    <a:cubicBezTo>
                      <a:pt x="6334" y="304"/>
                      <a:pt x="6356" y="304"/>
                      <a:pt x="6356" y="304"/>
                    </a:cubicBezTo>
                    <a:cubicBezTo>
                      <a:pt x="6379" y="281"/>
                      <a:pt x="6379" y="281"/>
                      <a:pt x="6379" y="253"/>
                    </a:cubicBezTo>
                    <a:lnTo>
                      <a:pt x="6401" y="231"/>
                    </a:lnTo>
                    <a:cubicBezTo>
                      <a:pt x="6401" y="208"/>
                      <a:pt x="6379" y="208"/>
                      <a:pt x="6379" y="186"/>
                    </a:cubicBezTo>
                    <a:cubicBezTo>
                      <a:pt x="6379" y="163"/>
                      <a:pt x="6356" y="163"/>
                      <a:pt x="6334" y="163"/>
                    </a:cubicBezTo>
                    <a:cubicBezTo>
                      <a:pt x="6311" y="141"/>
                      <a:pt x="6260" y="113"/>
                      <a:pt x="6215" y="113"/>
                    </a:cubicBezTo>
                    <a:cubicBezTo>
                      <a:pt x="6075" y="68"/>
                      <a:pt x="5816" y="45"/>
                      <a:pt x="5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8279285" y="3930958"/>
                <a:ext cx="140122" cy="258177"/>
              </a:xfrm>
              <a:custGeom>
                <a:avLst/>
                <a:gdLst/>
                <a:ahLst/>
                <a:cxnLst/>
                <a:rect l="l" t="t" r="r" b="b"/>
                <a:pathLst>
                  <a:path w="1644" h="3029" extrusionOk="0">
                    <a:moveTo>
                      <a:pt x="1548" y="1"/>
                    </a:moveTo>
                    <a:lnTo>
                      <a:pt x="0" y="2978"/>
                    </a:lnTo>
                    <a:lnTo>
                      <a:pt x="96" y="3029"/>
                    </a:lnTo>
                    <a:lnTo>
                      <a:pt x="1644" y="51"/>
                    </a:lnTo>
                    <a:lnTo>
                      <a:pt x="1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8801253" y="3930958"/>
                <a:ext cx="139696" cy="258177"/>
              </a:xfrm>
              <a:custGeom>
                <a:avLst/>
                <a:gdLst/>
                <a:ahLst/>
                <a:cxnLst/>
                <a:rect l="l" t="t" r="r" b="b"/>
                <a:pathLst>
                  <a:path w="1639" h="3029" extrusionOk="0">
                    <a:moveTo>
                      <a:pt x="91" y="1"/>
                    </a:moveTo>
                    <a:lnTo>
                      <a:pt x="1" y="51"/>
                    </a:lnTo>
                    <a:lnTo>
                      <a:pt x="1548" y="3029"/>
                    </a:lnTo>
                    <a:lnTo>
                      <a:pt x="1639" y="2978"/>
                    </a:lnTo>
                    <a:lnTo>
                      <a:pt x="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8717298" y="3529415"/>
                <a:ext cx="262005" cy="223657"/>
              </a:xfrm>
              <a:custGeom>
                <a:avLst/>
                <a:gdLst/>
                <a:ahLst/>
                <a:cxnLst/>
                <a:rect l="l" t="t" r="r" b="b"/>
                <a:pathLst>
                  <a:path w="3074" h="2624" extrusionOk="0">
                    <a:moveTo>
                      <a:pt x="2415" y="0"/>
                    </a:moveTo>
                    <a:lnTo>
                      <a:pt x="0" y="1711"/>
                    </a:lnTo>
                    <a:lnTo>
                      <a:pt x="682" y="2623"/>
                    </a:lnTo>
                    <a:lnTo>
                      <a:pt x="3074" y="912"/>
                    </a:lnTo>
                    <a:lnTo>
                      <a:pt x="24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7" name="Google Shape;1597;p32"/>
          <p:cNvGrpSpPr/>
          <p:nvPr/>
        </p:nvGrpSpPr>
        <p:grpSpPr>
          <a:xfrm rot="-8356204">
            <a:off x="6416507" y="1162117"/>
            <a:ext cx="1830253" cy="857197"/>
            <a:chOff x="7234438" y="4016025"/>
            <a:chExt cx="1830238" cy="857189"/>
          </a:xfrm>
        </p:grpSpPr>
        <p:sp>
          <p:nvSpPr>
            <p:cNvPr id="1598" name="Google Shape;1598;p32"/>
            <p:cNvSpPr/>
            <p:nvPr/>
          </p:nvSpPr>
          <p:spPr>
            <a:xfrm rot="10800000">
              <a:off x="8672936" y="4137905"/>
              <a:ext cx="316291" cy="553418"/>
            </a:xfrm>
            <a:custGeom>
              <a:avLst/>
              <a:gdLst/>
              <a:ahLst/>
              <a:cxnLst/>
              <a:rect l="l" t="t" r="r" b="b"/>
              <a:pathLst>
                <a:path w="3446" h="6030" extrusionOk="0">
                  <a:moveTo>
                    <a:pt x="2438" y="1"/>
                  </a:moveTo>
                  <a:lnTo>
                    <a:pt x="0" y="4014"/>
                  </a:lnTo>
                  <a:lnTo>
                    <a:pt x="68" y="4059"/>
                  </a:lnTo>
                  <a:lnTo>
                    <a:pt x="2393" y="282"/>
                  </a:lnTo>
                  <a:lnTo>
                    <a:pt x="3378" y="6029"/>
                  </a:lnTo>
                  <a:lnTo>
                    <a:pt x="3445" y="6029"/>
                  </a:lnTo>
                  <a:lnTo>
                    <a:pt x="2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rot="10800000">
              <a:off x="8235853" y="4226286"/>
              <a:ext cx="533822" cy="456226"/>
            </a:xfrm>
            <a:custGeom>
              <a:avLst/>
              <a:gdLst/>
              <a:ahLst/>
              <a:cxnLst/>
              <a:rect l="l" t="t" r="r" b="b"/>
              <a:pathLst>
                <a:path w="5816" h="4971" extrusionOk="0">
                  <a:moveTo>
                    <a:pt x="46" y="0"/>
                  </a:moveTo>
                  <a:lnTo>
                    <a:pt x="1" y="68"/>
                  </a:lnTo>
                  <a:lnTo>
                    <a:pt x="5748" y="4971"/>
                  </a:lnTo>
                  <a:lnTo>
                    <a:pt x="5815" y="4903"/>
                  </a:lnTo>
                  <a:lnTo>
                    <a:pt x="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rot="10800000">
              <a:off x="8634202" y="4544480"/>
              <a:ext cx="266727" cy="267256"/>
            </a:xfrm>
            <a:custGeom>
              <a:avLst/>
              <a:gdLst/>
              <a:ahLst/>
              <a:cxnLst/>
              <a:rect l="l" t="t" r="r" b="b"/>
              <a:pathLst>
                <a:path w="2906" h="2912" extrusionOk="0">
                  <a:moveTo>
                    <a:pt x="1453" y="1"/>
                  </a:moveTo>
                  <a:cubicBezTo>
                    <a:pt x="654" y="1"/>
                    <a:pt x="1" y="660"/>
                    <a:pt x="1" y="1453"/>
                  </a:cubicBezTo>
                  <a:cubicBezTo>
                    <a:pt x="1" y="2253"/>
                    <a:pt x="654" y="2911"/>
                    <a:pt x="1453" y="2911"/>
                  </a:cubicBezTo>
                  <a:cubicBezTo>
                    <a:pt x="2252" y="2911"/>
                    <a:pt x="2905" y="2253"/>
                    <a:pt x="2905" y="1453"/>
                  </a:cubicBezTo>
                  <a:cubicBezTo>
                    <a:pt x="2905" y="660"/>
                    <a:pt x="2252" y="1"/>
                    <a:pt x="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2"/>
            <p:cNvSpPr/>
            <p:nvPr/>
          </p:nvSpPr>
          <p:spPr>
            <a:xfrm rot="10800000">
              <a:off x="8160399" y="4150843"/>
              <a:ext cx="157228" cy="157123"/>
            </a:xfrm>
            <a:custGeom>
              <a:avLst/>
              <a:gdLst/>
              <a:ahLst/>
              <a:cxnLst/>
              <a:rect l="l" t="t" r="r" b="b"/>
              <a:pathLst>
                <a:path w="1713" h="1712" extrusionOk="0">
                  <a:moveTo>
                    <a:pt x="868" y="0"/>
                  </a:moveTo>
                  <a:cubicBezTo>
                    <a:pt x="378" y="0"/>
                    <a:pt x="1" y="400"/>
                    <a:pt x="1" y="867"/>
                  </a:cubicBezTo>
                  <a:cubicBezTo>
                    <a:pt x="1" y="1334"/>
                    <a:pt x="378" y="1711"/>
                    <a:pt x="868" y="1711"/>
                  </a:cubicBezTo>
                  <a:cubicBezTo>
                    <a:pt x="1335" y="1711"/>
                    <a:pt x="1712" y="1334"/>
                    <a:pt x="1712" y="867"/>
                  </a:cubicBezTo>
                  <a:cubicBezTo>
                    <a:pt x="1712" y="400"/>
                    <a:pt x="1335"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2"/>
            <p:cNvSpPr/>
            <p:nvPr/>
          </p:nvSpPr>
          <p:spPr>
            <a:xfrm rot="10800000">
              <a:off x="8614557" y="4077512"/>
              <a:ext cx="123084" cy="120963"/>
            </a:xfrm>
            <a:custGeom>
              <a:avLst/>
              <a:gdLst/>
              <a:ahLst/>
              <a:cxnLst/>
              <a:rect l="l" t="t" r="r" b="b"/>
              <a:pathLst>
                <a:path w="1341" h="1318" extrusionOk="0">
                  <a:moveTo>
                    <a:pt x="659" y="1"/>
                  </a:moveTo>
                  <a:cubicBezTo>
                    <a:pt x="310" y="1"/>
                    <a:pt x="1" y="310"/>
                    <a:pt x="1" y="659"/>
                  </a:cubicBezTo>
                  <a:cubicBezTo>
                    <a:pt x="1" y="1036"/>
                    <a:pt x="310" y="1318"/>
                    <a:pt x="659" y="1318"/>
                  </a:cubicBezTo>
                  <a:cubicBezTo>
                    <a:pt x="1036" y="1318"/>
                    <a:pt x="1340" y="1036"/>
                    <a:pt x="1340" y="659"/>
                  </a:cubicBezTo>
                  <a:cubicBezTo>
                    <a:pt x="1340" y="310"/>
                    <a:pt x="1036" y="1"/>
                    <a:pt x="6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2"/>
            <p:cNvSpPr/>
            <p:nvPr/>
          </p:nvSpPr>
          <p:spPr>
            <a:xfrm rot="10800000">
              <a:off x="8907540" y="4241244"/>
              <a:ext cx="157136" cy="157123"/>
            </a:xfrm>
            <a:custGeom>
              <a:avLst/>
              <a:gdLst/>
              <a:ahLst/>
              <a:cxnLst/>
              <a:rect l="l" t="t" r="r" b="b"/>
              <a:pathLst>
                <a:path w="1712" h="1712" extrusionOk="0">
                  <a:moveTo>
                    <a:pt x="867" y="0"/>
                  </a:moveTo>
                  <a:cubicBezTo>
                    <a:pt x="378" y="0"/>
                    <a:pt x="0" y="377"/>
                    <a:pt x="0" y="845"/>
                  </a:cubicBezTo>
                  <a:cubicBezTo>
                    <a:pt x="0" y="1334"/>
                    <a:pt x="378" y="1711"/>
                    <a:pt x="867" y="1711"/>
                  </a:cubicBezTo>
                  <a:cubicBezTo>
                    <a:pt x="1340" y="1711"/>
                    <a:pt x="1712" y="1334"/>
                    <a:pt x="1712" y="845"/>
                  </a:cubicBezTo>
                  <a:cubicBezTo>
                    <a:pt x="1712" y="377"/>
                    <a:pt x="1340" y="0"/>
                    <a:pt x="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2"/>
            <p:cNvSpPr/>
            <p:nvPr/>
          </p:nvSpPr>
          <p:spPr>
            <a:xfrm rot="5400000">
              <a:off x="7799596" y="4178798"/>
              <a:ext cx="366406" cy="811680"/>
            </a:xfrm>
            <a:custGeom>
              <a:avLst/>
              <a:gdLst/>
              <a:ahLst/>
              <a:cxnLst/>
              <a:rect l="l" t="t" r="r" b="b"/>
              <a:pathLst>
                <a:path w="3992" h="8844" extrusionOk="0">
                  <a:moveTo>
                    <a:pt x="3800" y="1"/>
                  </a:moveTo>
                  <a:lnTo>
                    <a:pt x="3896" y="8613"/>
                  </a:lnTo>
                  <a:lnTo>
                    <a:pt x="74" y="4740"/>
                  </a:lnTo>
                  <a:lnTo>
                    <a:pt x="1" y="4785"/>
                  </a:lnTo>
                  <a:lnTo>
                    <a:pt x="3991" y="8844"/>
                  </a:lnTo>
                  <a:lnTo>
                    <a:pt x="3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2"/>
            <p:cNvSpPr/>
            <p:nvPr/>
          </p:nvSpPr>
          <p:spPr>
            <a:xfrm rot="5400000">
              <a:off x="7129006" y="4306950"/>
              <a:ext cx="654702" cy="279554"/>
            </a:xfrm>
            <a:custGeom>
              <a:avLst/>
              <a:gdLst/>
              <a:ahLst/>
              <a:cxnLst/>
              <a:rect l="l" t="t" r="r" b="b"/>
              <a:pathLst>
                <a:path w="7133" h="3046" extrusionOk="0">
                  <a:moveTo>
                    <a:pt x="0" y="1"/>
                  </a:moveTo>
                  <a:lnTo>
                    <a:pt x="0" y="91"/>
                  </a:lnTo>
                  <a:lnTo>
                    <a:pt x="6896" y="141"/>
                  </a:lnTo>
                  <a:lnTo>
                    <a:pt x="3614" y="2978"/>
                  </a:lnTo>
                  <a:lnTo>
                    <a:pt x="3659" y="3046"/>
                  </a:lnTo>
                  <a:lnTo>
                    <a:pt x="7132" y="4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2"/>
            <p:cNvSpPr/>
            <p:nvPr/>
          </p:nvSpPr>
          <p:spPr>
            <a:xfrm rot="5400000">
              <a:off x="8335312" y="4699562"/>
              <a:ext cx="108123" cy="110133"/>
            </a:xfrm>
            <a:custGeom>
              <a:avLst/>
              <a:gdLst/>
              <a:ahLst/>
              <a:cxnLst/>
              <a:rect l="l" t="t" r="r" b="b"/>
              <a:pathLst>
                <a:path w="1178" h="1200" extrusionOk="0">
                  <a:moveTo>
                    <a:pt x="592" y="1"/>
                  </a:moveTo>
                  <a:cubicBezTo>
                    <a:pt x="260" y="1"/>
                    <a:pt x="1" y="282"/>
                    <a:pt x="1" y="609"/>
                  </a:cubicBezTo>
                  <a:cubicBezTo>
                    <a:pt x="1" y="941"/>
                    <a:pt x="260" y="1200"/>
                    <a:pt x="592" y="1200"/>
                  </a:cubicBezTo>
                  <a:cubicBezTo>
                    <a:pt x="918" y="1200"/>
                    <a:pt x="1177" y="941"/>
                    <a:pt x="1177" y="609"/>
                  </a:cubicBezTo>
                  <a:cubicBezTo>
                    <a:pt x="1177" y="282"/>
                    <a:pt x="918" y="1"/>
                    <a:pt x="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2"/>
            <p:cNvSpPr/>
            <p:nvPr/>
          </p:nvSpPr>
          <p:spPr>
            <a:xfrm rot="5400000">
              <a:off x="7476724" y="4654591"/>
              <a:ext cx="219642" cy="217604"/>
            </a:xfrm>
            <a:custGeom>
              <a:avLst/>
              <a:gdLst/>
              <a:ahLst/>
              <a:cxnLst/>
              <a:rect l="l" t="t" r="r" b="b"/>
              <a:pathLst>
                <a:path w="2393" h="2371" extrusionOk="0">
                  <a:moveTo>
                    <a:pt x="1194" y="1"/>
                  </a:moveTo>
                  <a:cubicBezTo>
                    <a:pt x="541" y="1"/>
                    <a:pt x="0" y="519"/>
                    <a:pt x="0" y="1172"/>
                  </a:cubicBezTo>
                  <a:cubicBezTo>
                    <a:pt x="0" y="1830"/>
                    <a:pt x="541" y="2371"/>
                    <a:pt x="1194" y="2371"/>
                  </a:cubicBezTo>
                  <a:cubicBezTo>
                    <a:pt x="1852" y="2371"/>
                    <a:pt x="2393" y="1830"/>
                    <a:pt x="2393" y="1172"/>
                  </a:cubicBezTo>
                  <a:cubicBezTo>
                    <a:pt x="2393" y="519"/>
                    <a:pt x="1852" y="1"/>
                    <a:pt x="1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2"/>
            <p:cNvSpPr/>
            <p:nvPr/>
          </p:nvSpPr>
          <p:spPr>
            <a:xfrm rot="5400000">
              <a:off x="7488609" y="4015987"/>
              <a:ext cx="206700" cy="206775"/>
            </a:xfrm>
            <a:custGeom>
              <a:avLst/>
              <a:gdLst/>
              <a:ahLst/>
              <a:cxnLst/>
              <a:rect l="l" t="t" r="r" b="b"/>
              <a:pathLst>
                <a:path w="2252" h="2253" extrusionOk="0">
                  <a:moveTo>
                    <a:pt x="1126" y="1"/>
                  </a:moveTo>
                  <a:cubicBezTo>
                    <a:pt x="496" y="1"/>
                    <a:pt x="0" y="496"/>
                    <a:pt x="0" y="1127"/>
                  </a:cubicBezTo>
                  <a:cubicBezTo>
                    <a:pt x="0" y="1735"/>
                    <a:pt x="496" y="2252"/>
                    <a:pt x="1126" y="2252"/>
                  </a:cubicBezTo>
                  <a:cubicBezTo>
                    <a:pt x="1740" y="2252"/>
                    <a:pt x="2252" y="1735"/>
                    <a:pt x="2252" y="1127"/>
                  </a:cubicBezTo>
                  <a:cubicBezTo>
                    <a:pt x="2252" y="496"/>
                    <a:pt x="1740" y="1"/>
                    <a:pt x="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2"/>
            <p:cNvSpPr/>
            <p:nvPr/>
          </p:nvSpPr>
          <p:spPr>
            <a:xfrm rot="5400000">
              <a:off x="7884543" y="4339164"/>
              <a:ext cx="133914" cy="133444"/>
            </a:xfrm>
            <a:custGeom>
              <a:avLst/>
              <a:gdLst/>
              <a:ahLst/>
              <a:cxnLst/>
              <a:rect l="l" t="t" r="r" b="b"/>
              <a:pathLst>
                <a:path w="1459" h="1454" extrusionOk="0">
                  <a:moveTo>
                    <a:pt x="732" y="1"/>
                  </a:moveTo>
                  <a:cubicBezTo>
                    <a:pt x="310" y="1"/>
                    <a:pt x="0" y="327"/>
                    <a:pt x="0" y="727"/>
                  </a:cubicBezTo>
                  <a:cubicBezTo>
                    <a:pt x="0" y="1127"/>
                    <a:pt x="310" y="1453"/>
                    <a:pt x="732" y="1453"/>
                  </a:cubicBezTo>
                  <a:cubicBezTo>
                    <a:pt x="1126" y="1453"/>
                    <a:pt x="1458" y="1127"/>
                    <a:pt x="1458" y="727"/>
                  </a:cubicBezTo>
                  <a:cubicBezTo>
                    <a:pt x="1458" y="327"/>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2"/>
            <p:cNvSpPr/>
            <p:nvPr/>
          </p:nvSpPr>
          <p:spPr>
            <a:xfrm rot="5400000">
              <a:off x="7234431" y="4380240"/>
              <a:ext cx="170078" cy="170064"/>
            </a:xfrm>
            <a:custGeom>
              <a:avLst/>
              <a:gdLst/>
              <a:ahLst/>
              <a:cxnLst/>
              <a:rect l="l" t="t" r="r" b="b"/>
              <a:pathLst>
                <a:path w="1853" h="1853" extrusionOk="0">
                  <a:moveTo>
                    <a:pt x="935" y="1"/>
                  </a:moveTo>
                  <a:cubicBezTo>
                    <a:pt x="423" y="1"/>
                    <a:pt x="1" y="423"/>
                    <a:pt x="1" y="935"/>
                  </a:cubicBezTo>
                  <a:cubicBezTo>
                    <a:pt x="1" y="1431"/>
                    <a:pt x="423" y="1853"/>
                    <a:pt x="935" y="1853"/>
                  </a:cubicBezTo>
                  <a:cubicBezTo>
                    <a:pt x="1453" y="1853"/>
                    <a:pt x="1853" y="1431"/>
                    <a:pt x="1853" y="935"/>
                  </a:cubicBezTo>
                  <a:cubicBezTo>
                    <a:pt x="1853" y="423"/>
                    <a:pt x="1453" y="1"/>
                    <a:pt x="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32"/>
          <p:cNvGrpSpPr/>
          <p:nvPr/>
        </p:nvGrpSpPr>
        <p:grpSpPr>
          <a:xfrm>
            <a:off x="728598" y="530599"/>
            <a:ext cx="892114" cy="904218"/>
            <a:chOff x="728598" y="530599"/>
            <a:chExt cx="892114" cy="904218"/>
          </a:xfrm>
        </p:grpSpPr>
        <p:sp>
          <p:nvSpPr>
            <p:cNvPr id="1612" name="Google Shape;1612;p32"/>
            <p:cNvSpPr/>
            <p:nvPr/>
          </p:nvSpPr>
          <p:spPr>
            <a:xfrm rot="-5400000" flipH="1">
              <a:off x="1029406" y="807194"/>
              <a:ext cx="652422" cy="420984"/>
            </a:xfrm>
            <a:custGeom>
              <a:avLst/>
              <a:gdLst/>
              <a:ahLst/>
              <a:cxnLst/>
              <a:rect l="l" t="t" r="r" b="b"/>
              <a:pathLst>
                <a:path w="7600" h="4904" extrusionOk="0">
                  <a:moveTo>
                    <a:pt x="7577" y="1"/>
                  </a:moveTo>
                  <a:lnTo>
                    <a:pt x="2348" y="918"/>
                  </a:lnTo>
                  <a:lnTo>
                    <a:pt x="1" y="4859"/>
                  </a:lnTo>
                  <a:lnTo>
                    <a:pt x="96" y="4904"/>
                  </a:lnTo>
                  <a:lnTo>
                    <a:pt x="2393" y="1009"/>
                  </a:lnTo>
                  <a:lnTo>
                    <a:pt x="7600" y="97"/>
                  </a:lnTo>
                  <a:lnTo>
                    <a:pt x="7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2"/>
            <p:cNvSpPr/>
            <p:nvPr/>
          </p:nvSpPr>
          <p:spPr>
            <a:xfrm rot="-5400000" flipH="1">
              <a:off x="943642" y="592925"/>
              <a:ext cx="221909" cy="374542"/>
            </a:xfrm>
            <a:custGeom>
              <a:avLst/>
              <a:gdLst/>
              <a:ahLst/>
              <a:cxnLst/>
              <a:rect l="l" t="t" r="r" b="b"/>
              <a:pathLst>
                <a:path w="2585" h="4363" extrusionOk="0">
                  <a:moveTo>
                    <a:pt x="74" y="0"/>
                  </a:moveTo>
                  <a:lnTo>
                    <a:pt x="1" y="51"/>
                  </a:lnTo>
                  <a:lnTo>
                    <a:pt x="2511" y="4363"/>
                  </a:lnTo>
                  <a:lnTo>
                    <a:pt x="2584" y="4318"/>
                  </a:lnTo>
                  <a:lnTo>
                    <a:pt x="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2"/>
            <p:cNvSpPr/>
            <p:nvPr/>
          </p:nvSpPr>
          <p:spPr>
            <a:xfrm rot="-5400000" flipH="1">
              <a:off x="1057691" y="1252525"/>
              <a:ext cx="181305" cy="183279"/>
            </a:xfrm>
            <a:custGeom>
              <a:avLst/>
              <a:gdLst/>
              <a:ahLst/>
              <a:cxnLst/>
              <a:rect l="l" t="t" r="r" b="b"/>
              <a:pathLst>
                <a:path w="2112" h="2135" extrusionOk="0">
                  <a:moveTo>
                    <a:pt x="1053" y="1"/>
                  </a:moveTo>
                  <a:cubicBezTo>
                    <a:pt x="467" y="1"/>
                    <a:pt x="0" y="491"/>
                    <a:pt x="0" y="1082"/>
                  </a:cubicBezTo>
                  <a:cubicBezTo>
                    <a:pt x="0" y="1667"/>
                    <a:pt x="467" y="2134"/>
                    <a:pt x="1053" y="2134"/>
                  </a:cubicBezTo>
                  <a:cubicBezTo>
                    <a:pt x="1638" y="2134"/>
                    <a:pt x="2111" y="1667"/>
                    <a:pt x="2111" y="1082"/>
                  </a:cubicBezTo>
                  <a:cubicBezTo>
                    <a:pt x="2111" y="491"/>
                    <a:pt x="1638" y="1"/>
                    <a:pt x="1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2"/>
            <p:cNvSpPr/>
            <p:nvPr/>
          </p:nvSpPr>
          <p:spPr>
            <a:xfrm rot="-5400000" flipH="1">
              <a:off x="728598" y="530599"/>
              <a:ext cx="283718" cy="283718"/>
            </a:xfrm>
            <a:custGeom>
              <a:avLst/>
              <a:gdLst/>
              <a:ahLst/>
              <a:cxnLst/>
              <a:rect l="l" t="t" r="r" b="b"/>
              <a:pathLst>
                <a:path w="3305" h="3305" extrusionOk="0">
                  <a:moveTo>
                    <a:pt x="1666" y="1"/>
                  </a:moveTo>
                  <a:cubicBezTo>
                    <a:pt x="749" y="1"/>
                    <a:pt x="0" y="727"/>
                    <a:pt x="0" y="1639"/>
                  </a:cubicBezTo>
                  <a:cubicBezTo>
                    <a:pt x="0" y="2556"/>
                    <a:pt x="749" y="3305"/>
                    <a:pt x="1666" y="3305"/>
                  </a:cubicBezTo>
                  <a:cubicBezTo>
                    <a:pt x="2578" y="3305"/>
                    <a:pt x="3304" y="2556"/>
                    <a:pt x="3304" y="1639"/>
                  </a:cubicBezTo>
                  <a:cubicBezTo>
                    <a:pt x="3304" y="727"/>
                    <a:pt x="2578" y="1"/>
                    <a:pt x="1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2"/>
            <p:cNvSpPr/>
            <p:nvPr/>
          </p:nvSpPr>
          <p:spPr>
            <a:xfrm rot="-5400000" flipH="1">
              <a:off x="1154354" y="819515"/>
              <a:ext cx="146967" cy="148941"/>
            </a:xfrm>
            <a:custGeom>
              <a:avLst/>
              <a:gdLst/>
              <a:ahLst/>
              <a:cxnLst/>
              <a:rect l="l" t="t" r="r" b="b"/>
              <a:pathLst>
                <a:path w="1712" h="1735" extrusionOk="0">
                  <a:moveTo>
                    <a:pt x="868" y="1"/>
                  </a:moveTo>
                  <a:cubicBezTo>
                    <a:pt x="400" y="1"/>
                    <a:pt x="1" y="400"/>
                    <a:pt x="1" y="867"/>
                  </a:cubicBezTo>
                  <a:cubicBezTo>
                    <a:pt x="1" y="1335"/>
                    <a:pt x="400" y="1734"/>
                    <a:pt x="868" y="1734"/>
                  </a:cubicBezTo>
                  <a:cubicBezTo>
                    <a:pt x="1335" y="1734"/>
                    <a:pt x="1712" y="1335"/>
                    <a:pt x="1712" y="867"/>
                  </a:cubicBezTo>
                  <a:cubicBezTo>
                    <a:pt x="1712" y="400"/>
                    <a:pt x="1335"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2"/>
            <p:cNvSpPr/>
            <p:nvPr/>
          </p:nvSpPr>
          <p:spPr>
            <a:xfrm rot="-5400000" flipH="1">
              <a:off x="1506839" y="638122"/>
              <a:ext cx="112714" cy="115032"/>
            </a:xfrm>
            <a:custGeom>
              <a:avLst/>
              <a:gdLst/>
              <a:ahLst/>
              <a:cxnLst/>
              <a:rect l="l" t="t" r="r" b="b"/>
              <a:pathLst>
                <a:path w="1313" h="1340" extrusionOk="0">
                  <a:moveTo>
                    <a:pt x="659" y="0"/>
                  </a:moveTo>
                  <a:cubicBezTo>
                    <a:pt x="282" y="0"/>
                    <a:pt x="1" y="304"/>
                    <a:pt x="1" y="681"/>
                  </a:cubicBezTo>
                  <a:cubicBezTo>
                    <a:pt x="1" y="1030"/>
                    <a:pt x="282" y="1340"/>
                    <a:pt x="659" y="1340"/>
                  </a:cubicBezTo>
                  <a:cubicBezTo>
                    <a:pt x="1031" y="1340"/>
                    <a:pt x="1312" y="1030"/>
                    <a:pt x="1312" y="681"/>
                  </a:cubicBezTo>
                  <a:cubicBezTo>
                    <a:pt x="1312" y="304"/>
                    <a:pt x="1031"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STAGES OF DEVELOPMENT</a:t>
            </a:r>
            <a:endParaRPr dirty="0"/>
          </a:p>
        </p:txBody>
      </p:sp>
      <p:sp>
        <p:nvSpPr>
          <p:cNvPr id="1999" name="Google Shape;1999;p43"/>
          <p:cNvSpPr txBox="1"/>
          <p:nvPr/>
        </p:nvSpPr>
        <p:spPr>
          <a:xfrm flipH="1">
            <a:off x="713175" y="1585251"/>
            <a:ext cx="1812300" cy="34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solidFill>
                  <a:schemeClr val="dk1"/>
                </a:solidFill>
                <a:latin typeface="Lalezar"/>
                <a:ea typeface="Lalezar"/>
                <a:cs typeface="Lalezar"/>
                <a:sym typeface="Lalezar"/>
              </a:rPr>
              <a:t>1st WEEK</a:t>
            </a:r>
          </a:p>
        </p:txBody>
      </p:sp>
      <p:sp>
        <p:nvSpPr>
          <p:cNvPr id="2000" name="Google Shape;2000;p43"/>
          <p:cNvSpPr txBox="1"/>
          <p:nvPr/>
        </p:nvSpPr>
        <p:spPr>
          <a:xfrm flipH="1">
            <a:off x="2677075" y="1585251"/>
            <a:ext cx="1812300" cy="34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solidFill>
                  <a:schemeClr val="dk1"/>
                </a:solidFill>
                <a:latin typeface="Lalezar"/>
                <a:ea typeface="Lalezar"/>
                <a:cs typeface="Lalezar"/>
                <a:sym typeface="Lalezar"/>
              </a:rPr>
              <a:t>2nd WEEK</a:t>
            </a:r>
          </a:p>
        </p:txBody>
      </p:sp>
      <p:sp>
        <p:nvSpPr>
          <p:cNvPr id="2001" name="Google Shape;2001;p43"/>
          <p:cNvSpPr txBox="1"/>
          <p:nvPr/>
        </p:nvSpPr>
        <p:spPr>
          <a:xfrm flipH="1">
            <a:off x="4640975" y="1585251"/>
            <a:ext cx="1812300" cy="34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solidFill>
                  <a:schemeClr val="dk1"/>
                </a:solidFill>
                <a:latin typeface="Lalezar"/>
                <a:ea typeface="Lalezar"/>
                <a:cs typeface="Lalezar"/>
                <a:sym typeface="Lalezar"/>
              </a:rPr>
              <a:t>3rd WEEK</a:t>
            </a:r>
          </a:p>
        </p:txBody>
      </p:sp>
      <p:sp>
        <p:nvSpPr>
          <p:cNvPr id="2002" name="Google Shape;2002;p43"/>
          <p:cNvSpPr txBox="1"/>
          <p:nvPr/>
        </p:nvSpPr>
        <p:spPr>
          <a:xfrm flipH="1">
            <a:off x="6604875" y="1585251"/>
            <a:ext cx="1812300" cy="34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solidFill>
                  <a:schemeClr val="dk1"/>
                </a:solidFill>
                <a:latin typeface="Lalezar"/>
                <a:ea typeface="Lalezar"/>
                <a:cs typeface="Lalezar"/>
                <a:sym typeface="Lalezar"/>
              </a:rPr>
              <a:t>5th WEEK</a:t>
            </a:r>
          </a:p>
        </p:txBody>
      </p:sp>
      <p:cxnSp>
        <p:nvCxnSpPr>
          <p:cNvPr id="2003" name="Google Shape;2003;p43"/>
          <p:cNvCxnSpPr>
            <a:stCxn id="2004" idx="6"/>
            <a:endCxn id="2005" idx="2"/>
          </p:cNvCxnSpPr>
          <p:nvPr/>
        </p:nvCxnSpPr>
        <p:spPr>
          <a:xfrm>
            <a:off x="1742025" y="2425450"/>
            <a:ext cx="1718400" cy="0"/>
          </a:xfrm>
          <a:prstGeom prst="straightConnector1">
            <a:avLst/>
          </a:prstGeom>
          <a:noFill/>
          <a:ln w="19050" cap="flat" cmpd="sng">
            <a:solidFill>
              <a:schemeClr val="lt2"/>
            </a:solidFill>
            <a:prstDash val="solid"/>
            <a:round/>
            <a:headEnd type="none" w="med" len="med"/>
            <a:tailEnd type="none" w="med" len="med"/>
          </a:ln>
        </p:spPr>
      </p:cxnSp>
      <p:cxnSp>
        <p:nvCxnSpPr>
          <p:cNvPr id="2006" name="Google Shape;2006;p43"/>
          <p:cNvCxnSpPr>
            <a:stCxn id="2005" idx="6"/>
            <a:endCxn id="2007" idx="2"/>
          </p:cNvCxnSpPr>
          <p:nvPr/>
        </p:nvCxnSpPr>
        <p:spPr>
          <a:xfrm>
            <a:off x="3705925" y="2425450"/>
            <a:ext cx="1718400" cy="0"/>
          </a:xfrm>
          <a:prstGeom prst="straightConnector1">
            <a:avLst/>
          </a:prstGeom>
          <a:noFill/>
          <a:ln w="19050" cap="flat" cmpd="sng">
            <a:solidFill>
              <a:schemeClr val="lt2"/>
            </a:solidFill>
            <a:prstDash val="solid"/>
            <a:round/>
            <a:headEnd type="none" w="med" len="med"/>
            <a:tailEnd type="none" w="med" len="med"/>
          </a:ln>
        </p:spPr>
      </p:cxnSp>
      <p:cxnSp>
        <p:nvCxnSpPr>
          <p:cNvPr id="2008" name="Google Shape;2008;p43"/>
          <p:cNvCxnSpPr>
            <a:stCxn id="2007" idx="6"/>
            <a:endCxn id="2009" idx="2"/>
          </p:cNvCxnSpPr>
          <p:nvPr/>
        </p:nvCxnSpPr>
        <p:spPr>
          <a:xfrm>
            <a:off x="5669825" y="2425450"/>
            <a:ext cx="1718400" cy="0"/>
          </a:xfrm>
          <a:prstGeom prst="straightConnector1">
            <a:avLst/>
          </a:prstGeom>
          <a:noFill/>
          <a:ln w="19050" cap="flat" cmpd="sng">
            <a:solidFill>
              <a:schemeClr val="lt2"/>
            </a:solidFill>
            <a:prstDash val="solid"/>
            <a:round/>
            <a:headEnd type="none" w="med" len="med"/>
            <a:tailEnd type="none" w="med" len="med"/>
          </a:ln>
        </p:spPr>
      </p:cxnSp>
      <p:cxnSp>
        <p:nvCxnSpPr>
          <p:cNvPr id="2010" name="Google Shape;2010;p43"/>
          <p:cNvCxnSpPr>
            <a:cxnSpLocks/>
            <a:stCxn id="2011" idx="2"/>
            <a:endCxn id="1999" idx="2"/>
          </p:cNvCxnSpPr>
          <p:nvPr/>
        </p:nvCxnSpPr>
        <p:spPr>
          <a:xfrm rot="10800000">
            <a:off x="1619325" y="1929351"/>
            <a:ext cx="0" cy="373500"/>
          </a:xfrm>
          <a:prstGeom prst="straightConnector1">
            <a:avLst/>
          </a:prstGeom>
          <a:noFill/>
          <a:ln w="19050" cap="flat" cmpd="sng">
            <a:solidFill>
              <a:schemeClr val="lt2"/>
            </a:solidFill>
            <a:prstDash val="solid"/>
            <a:round/>
            <a:headEnd type="none" w="med" len="med"/>
            <a:tailEnd type="none" w="med" len="med"/>
          </a:ln>
        </p:spPr>
      </p:cxnSp>
      <p:cxnSp>
        <p:nvCxnSpPr>
          <p:cNvPr id="2012" name="Google Shape;2012;p43"/>
          <p:cNvCxnSpPr>
            <a:stCxn id="2013" idx="2"/>
            <a:endCxn id="2000" idx="2"/>
          </p:cNvCxnSpPr>
          <p:nvPr/>
        </p:nvCxnSpPr>
        <p:spPr>
          <a:xfrm rot="10800000">
            <a:off x="3583225" y="1929351"/>
            <a:ext cx="0" cy="373500"/>
          </a:xfrm>
          <a:prstGeom prst="straightConnector1">
            <a:avLst/>
          </a:prstGeom>
          <a:noFill/>
          <a:ln w="19050" cap="flat" cmpd="sng">
            <a:solidFill>
              <a:schemeClr val="lt2"/>
            </a:solidFill>
            <a:prstDash val="solid"/>
            <a:round/>
            <a:headEnd type="none" w="med" len="med"/>
            <a:tailEnd type="none" w="med" len="med"/>
          </a:ln>
        </p:spPr>
      </p:cxnSp>
      <p:cxnSp>
        <p:nvCxnSpPr>
          <p:cNvPr id="2014" name="Google Shape;2014;p43"/>
          <p:cNvCxnSpPr>
            <a:stCxn id="2015" idx="2"/>
            <a:endCxn id="2001" idx="2"/>
          </p:cNvCxnSpPr>
          <p:nvPr/>
        </p:nvCxnSpPr>
        <p:spPr>
          <a:xfrm rot="10800000">
            <a:off x="5547125" y="1929351"/>
            <a:ext cx="0" cy="373500"/>
          </a:xfrm>
          <a:prstGeom prst="straightConnector1">
            <a:avLst/>
          </a:prstGeom>
          <a:noFill/>
          <a:ln w="19050" cap="flat" cmpd="sng">
            <a:solidFill>
              <a:schemeClr val="lt2"/>
            </a:solidFill>
            <a:prstDash val="solid"/>
            <a:round/>
            <a:headEnd type="none" w="med" len="med"/>
            <a:tailEnd type="none" w="med" len="med"/>
          </a:ln>
        </p:spPr>
      </p:cxnSp>
      <p:cxnSp>
        <p:nvCxnSpPr>
          <p:cNvPr id="2016" name="Google Shape;2016;p43"/>
          <p:cNvCxnSpPr>
            <a:stCxn id="2017" idx="2"/>
            <a:endCxn id="2002" idx="2"/>
          </p:cNvCxnSpPr>
          <p:nvPr/>
        </p:nvCxnSpPr>
        <p:spPr>
          <a:xfrm rot="10800000">
            <a:off x="7511025" y="1929351"/>
            <a:ext cx="0" cy="373500"/>
          </a:xfrm>
          <a:prstGeom prst="straightConnector1">
            <a:avLst/>
          </a:prstGeom>
          <a:noFill/>
          <a:ln w="19050" cap="flat" cmpd="sng">
            <a:solidFill>
              <a:schemeClr val="lt2"/>
            </a:solidFill>
            <a:prstDash val="solid"/>
            <a:round/>
            <a:headEnd type="none" w="med" len="med"/>
            <a:tailEnd type="none" w="med" len="med"/>
          </a:ln>
        </p:spPr>
      </p:cxnSp>
      <p:cxnSp>
        <p:nvCxnSpPr>
          <p:cNvPr id="2029" name="Google Shape;2029;p43"/>
          <p:cNvCxnSpPr>
            <a:cxnSpLocks/>
          </p:cNvCxnSpPr>
          <p:nvPr/>
        </p:nvCxnSpPr>
        <p:spPr>
          <a:xfrm>
            <a:off x="1619324" y="2548150"/>
            <a:ext cx="0" cy="344100"/>
          </a:xfrm>
          <a:prstGeom prst="straightConnector1">
            <a:avLst/>
          </a:prstGeom>
          <a:noFill/>
          <a:ln w="19050" cap="flat" cmpd="sng">
            <a:solidFill>
              <a:schemeClr val="lt2"/>
            </a:solidFill>
            <a:prstDash val="solid"/>
            <a:round/>
            <a:headEnd type="none" w="med" len="med"/>
            <a:tailEnd type="none" w="med" len="med"/>
          </a:ln>
        </p:spPr>
      </p:cxnSp>
      <p:cxnSp>
        <p:nvCxnSpPr>
          <p:cNvPr id="2031" name="Google Shape;2031;p43"/>
          <p:cNvCxnSpPr>
            <a:cxnSpLocks/>
            <a:stCxn id="2026" idx="4"/>
          </p:cNvCxnSpPr>
          <p:nvPr/>
        </p:nvCxnSpPr>
        <p:spPr>
          <a:xfrm>
            <a:off x="5547125" y="3813370"/>
            <a:ext cx="0" cy="344100"/>
          </a:xfrm>
          <a:prstGeom prst="straightConnector1">
            <a:avLst/>
          </a:prstGeom>
          <a:noFill/>
          <a:ln w="19050" cap="flat" cmpd="sng">
            <a:solidFill>
              <a:schemeClr val="lt2"/>
            </a:solidFill>
            <a:prstDash val="solid"/>
            <a:round/>
            <a:headEnd type="none" w="med" len="med"/>
            <a:tailEnd type="none" w="med" len="med"/>
          </a:ln>
        </p:spPr>
      </p:cxnSp>
      <p:sp>
        <p:nvSpPr>
          <p:cNvPr id="2004" name="Google Shape;2004;p43"/>
          <p:cNvSpPr/>
          <p:nvPr/>
        </p:nvSpPr>
        <p:spPr>
          <a:xfrm>
            <a:off x="1496625" y="2302750"/>
            <a:ext cx="245400" cy="24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3"/>
          <p:cNvSpPr/>
          <p:nvPr/>
        </p:nvSpPr>
        <p:spPr>
          <a:xfrm>
            <a:off x="3460525" y="2302750"/>
            <a:ext cx="245400" cy="24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3"/>
          <p:cNvSpPr/>
          <p:nvPr/>
        </p:nvSpPr>
        <p:spPr>
          <a:xfrm>
            <a:off x="5424425" y="2302750"/>
            <a:ext cx="245400" cy="24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3"/>
          <p:cNvSpPr/>
          <p:nvPr/>
        </p:nvSpPr>
        <p:spPr>
          <a:xfrm>
            <a:off x="7388325" y="2302750"/>
            <a:ext cx="245400" cy="24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3"/>
          <p:cNvSpPr/>
          <p:nvPr/>
        </p:nvSpPr>
        <p:spPr>
          <a:xfrm>
            <a:off x="5424425" y="3567970"/>
            <a:ext cx="245400" cy="24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Текстово поле 4">
            <a:extLst>
              <a:ext uri="{FF2B5EF4-FFF2-40B4-BE49-F238E27FC236}">
                <a16:creationId xmlns:a16="http://schemas.microsoft.com/office/drawing/2014/main" id="{B9EF9C20-6AD0-A3C6-2293-0729D2A15FFF}"/>
              </a:ext>
            </a:extLst>
          </p:cNvPr>
          <p:cNvSpPr txBox="1"/>
          <p:nvPr/>
        </p:nvSpPr>
        <p:spPr>
          <a:xfrm>
            <a:off x="982843" y="2892250"/>
            <a:ext cx="1358064"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ORGANISATION</a:t>
            </a:r>
          </a:p>
        </p:txBody>
      </p:sp>
      <p:sp>
        <p:nvSpPr>
          <p:cNvPr id="16" name="Текстово поле 5">
            <a:extLst>
              <a:ext uri="{FF2B5EF4-FFF2-40B4-BE49-F238E27FC236}">
                <a16:creationId xmlns:a16="http://schemas.microsoft.com/office/drawing/2014/main" id="{60962F5A-C5B8-293E-3C5B-FA4218526032}"/>
              </a:ext>
            </a:extLst>
          </p:cNvPr>
          <p:cNvSpPr txBox="1"/>
          <p:nvPr/>
        </p:nvSpPr>
        <p:spPr>
          <a:xfrm>
            <a:off x="3208327" y="2890360"/>
            <a:ext cx="750526"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DESIGN</a:t>
            </a:r>
          </a:p>
        </p:txBody>
      </p:sp>
      <p:sp>
        <p:nvSpPr>
          <p:cNvPr id="17" name="Текстово поле 6">
            <a:extLst>
              <a:ext uri="{FF2B5EF4-FFF2-40B4-BE49-F238E27FC236}">
                <a16:creationId xmlns:a16="http://schemas.microsoft.com/office/drawing/2014/main" id="{5C2B23E9-3AC9-D8B6-8E96-3159E02172BA}"/>
              </a:ext>
            </a:extLst>
          </p:cNvPr>
          <p:cNvSpPr txBox="1"/>
          <p:nvPr/>
        </p:nvSpPr>
        <p:spPr>
          <a:xfrm>
            <a:off x="5249607" y="4194719"/>
            <a:ext cx="595035"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CODE</a:t>
            </a:r>
          </a:p>
        </p:txBody>
      </p:sp>
      <p:sp>
        <p:nvSpPr>
          <p:cNvPr id="18" name="Текстово поле 7">
            <a:extLst>
              <a:ext uri="{FF2B5EF4-FFF2-40B4-BE49-F238E27FC236}">
                <a16:creationId xmlns:a16="http://schemas.microsoft.com/office/drawing/2014/main" id="{99B1F0DA-8251-3D61-9D04-EA6EB0116E3E}"/>
              </a:ext>
            </a:extLst>
          </p:cNvPr>
          <p:cNvSpPr txBox="1"/>
          <p:nvPr/>
        </p:nvSpPr>
        <p:spPr>
          <a:xfrm>
            <a:off x="6921657" y="2892248"/>
            <a:ext cx="1156086"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DOCUMENTS</a:t>
            </a:r>
          </a:p>
        </p:txBody>
      </p:sp>
      <p:sp>
        <p:nvSpPr>
          <p:cNvPr id="19" name="Текстово поле 8">
            <a:extLst>
              <a:ext uri="{FF2B5EF4-FFF2-40B4-BE49-F238E27FC236}">
                <a16:creationId xmlns:a16="http://schemas.microsoft.com/office/drawing/2014/main" id="{927F70E5-9CA1-E008-81AA-A81111AC0A21}"/>
              </a:ext>
            </a:extLst>
          </p:cNvPr>
          <p:cNvSpPr txBox="1"/>
          <p:nvPr/>
        </p:nvSpPr>
        <p:spPr>
          <a:xfrm>
            <a:off x="762665" y="3253096"/>
            <a:ext cx="1713317" cy="95410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Aptos Narrow" panose="020B0004020202020204" pitchFamily="34" charset="0"/>
              </a:rPr>
              <a:t>Creating logo and discussing ideas about the app</a:t>
            </a:r>
          </a:p>
          <a:p>
            <a:endParaRPr lang="en-US" dirty="0"/>
          </a:p>
        </p:txBody>
      </p:sp>
      <p:sp>
        <p:nvSpPr>
          <p:cNvPr id="20" name="Текстово поле 10">
            <a:extLst>
              <a:ext uri="{FF2B5EF4-FFF2-40B4-BE49-F238E27FC236}">
                <a16:creationId xmlns:a16="http://schemas.microsoft.com/office/drawing/2014/main" id="{F2972E2C-67C4-1441-9D6D-9AACDF9F9C4F}"/>
              </a:ext>
            </a:extLst>
          </p:cNvPr>
          <p:cNvSpPr txBox="1"/>
          <p:nvPr/>
        </p:nvSpPr>
        <p:spPr>
          <a:xfrm>
            <a:off x="2564274" y="3260365"/>
            <a:ext cx="2037900" cy="73866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dirty="0">
                <a:latin typeface="Aptos Narrow" panose="020B0004020202020204" pitchFamily="34" charset="0"/>
              </a:rPr>
              <a:t>Making the design</a:t>
            </a:r>
          </a:p>
          <a:p>
            <a:pPr marL="0" lvl="0" indent="0" algn="ctr" rtl="0">
              <a:spcBef>
                <a:spcPts val="0"/>
              </a:spcBef>
              <a:spcAft>
                <a:spcPts val="0"/>
              </a:spcAft>
              <a:buNone/>
            </a:pPr>
            <a:r>
              <a:rPr lang="en-US" dirty="0">
                <a:latin typeface="Aptos Narrow" panose="020B0004020202020204" pitchFamily="34" charset="0"/>
              </a:rPr>
              <a:t>and implementing our ideas through code </a:t>
            </a:r>
          </a:p>
        </p:txBody>
      </p:sp>
      <p:sp>
        <p:nvSpPr>
          <p:cNvPr id="21" name="Текстово поле 11">
            <a:extLst>
              <a:ext uri="{FF2B5EF4-FFF2-40B4-BE49-F238E27FC236}">
                <a16:creationId xmlns:a16="http://schemas.microsoft.com/office/drawing/2014/main" id="{4264E758-D7B5-6F45-09BA-D27AC03E360D}"/>
              </a:ext>
            </a:extLst>
          </p:cNvPr>
          <p:cNvSpPr txBox="1"/>
          <p:nvPr/>
        </p:nvSpPr>
        <p:spPr>
          <a:xfrm>
            <a:off x="4727829" y="4444714"/>
            <a:ext cx="1638590" cy="523220"/>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Aptos Narrow" panose="020B0004020202020204" pitchFamily="34" charset="0"/>
              </a:rPr>
              <a:t>Developing the code</a:t>
            </a:r>
          </a:p>
          <a:p>
            <a:endParaRPr lang="en-US" dirty="0">
              <a:latin typeface="Aptos Narrow" panose="020B0004020202020204" pitchFamily="34" charset="0"/>
            </a:endParaRPr>
          </a:p>
        </p:txBody>
      </p:sp>
      <p:sp>
        <p:nvSpPr>
          <p:cNvPr id="22" name="Текстово поле 12">
            <a:extLst>
              <a:ext uri="{FF2B5EF4-FFF2-40B4-BE49-F238E27FC236}">
                <a16:creationId xmlns:a16="http://schemas.microsoft.com/office/drawing/2014/main" id="{5DC3590F-600F-317A-3AAD-FEB1DFDDC0B5}"/>
              </a:ext>
            </a:extLst>
          </p:cNvPr>
          <p:cNvSpPr txBox="1"/>
          <p:nvPr/>
        </p:nvSpPr>
        <p:spPr>
          <a:xfrm>
            <a:off x="6789493" y="3260365"/>
            <a:ext cx="1463282" cy="95410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Aptos Narrow" panose="020B0004020202020204" pitchFamily="34" charset="0"/>
              </a:rPr>
              <a:t>Creating the documentation and presentation</a:t>
            </a:r>
          </a:p>
          <a:p>
            <a:endParaRPr lang="en-US" dirty="0">
              <a:latin typeface="Aptos Narrow" panose="020B0004020202020204" pitchFamily="34" charset="0"/>
            </a:endParaRPr>
          </a:p>
        </p:txBody>
      </p:sp>
      <p:cxnSp>
        <p:nvCxnSpPr>
          <p:cNvPr id="23" name="Google Shape;2029;p43">
            <a:extLst>
              <a:ext uri="{FF2B5EF4-FFF2-40B4-BE49-F238E27FC236}">
                <a16:creationId xmlns:a16="http://schemas.microsoft.com/office/drawing/2014/main" id="{ADE0F39B-FB8F-89E5-66EE-92D6657FA3BC}"/>
              </a:ext>
            </a:extLst>
          </p:cNvPr>
          <p:cNvCxnSpPr>
            <a:cxnSpLocks/>
          </p:cNvCxnSpPr>
          <p:nvPr/>
        </p:nvCxnSpPr>
        <p:spPr>
          <a:xfrm>
            <a:off x="3583224" y="2546260"/>
            <a:ext cx="0" cy="344100"/>
          </a:xfrm>
          <a:prstGeom prst="straightConnector1">
            <a:avLst/>
          </a:prstGeom>
          <a:noFill/>
          <a:ln w="19050" cap="flat" cmpd="sng">
            <a:solidFill>
              <a:schemeClr val="lt2"/>
            </a:solidFill>
            <a:prstDash val="solid"/>
            <a:round/>
            <a:headEnd type="none" w="med" len="med"/>
            <a:tailEnd type="none" w="med" len="med"/>
          </a:ln>
        </p:spPr>
      </p:cxnSp>
      <p:cxnSp>
        <p:nvCxnSpPr>
          <p:cNvPr id="24" name="Google Shape;2029;p43">
            <a:extLst>
              <a:ext uri="{FF2B5EF4-FFF2-40B4-BE49-F238E27FC236}">
                <a16:creationId xmlns:a16="http://schemas.microsoft.com/office/drawing/2014/main" id="{B1CB910D-F03E-DD81-7DC8-68205DD596F9}"/>
              </a:ext>
            </a:extLst>
          </p:cNvPr>
          <p:cNvCxnSpPr>
            <a:cxnSpLocks/>
          </p:cNvCxnSpPr>
          <p:nvPr/>
        </p:nvCxnSpPr>
        <p:spPr>
          <a:xfrm>
            <a:off x="5547856" y="2548150"/>
            <a:ext cx="0" cy="344100"/>
          </a:xfrm>
          <a:prstGeom prst="straightConnector1">
            <a:avLst/>
          </a:prstGeom>
          <a:noFill/>
          <a:ln w="19050" cap="flat" cmpd="sng">
            <a:solidFill>
              <a:schemeClr val="lt2"/>
            </a:solidFill>
            <a:prstDash val="solid"/>
            <a:round/>
            <a:headEnd type="none" w="med" len="med"/>
            <a:tailEnd type="none" w="med" len="med"/>
          </a:ln>
        </p:spPr>
      </p:cxnSp>
      <p:cxnSp>
        <p:nvCxnSpPr>
          <p:cNvPr id="25" name="Google Shape;2029;p43">
            <a:extLst>
              <a:ext uri="{FF2B5EF4-FFF2-40B4-BE49-F238E27FC236}">
                <a16:creationId xmlns:a16="http://schemas.microsoft.com/office/drawing/2014/main" id="{A70CF249-D178-0174-A619-918588119FAF}"/>
              </a:ext>
            </a:extLst>
          </p:cNvPr>
          <p:cNvCxnSpPr>
            <a:cxnSpLocks/>
          </p:cNvCxnSpPr>
          <p:nvPr/>
        </p:nvCxnSpPr>
        <p:spPr>
          <a:xfrm>
            <a:off x="7512807" y="2548150"/>
            <a:ext cx="0" cy="344100"/>
          </a:xfrm>
          <a:prstGeom prst="straightConnector1">
            <a:avLst/>
          </a:prstGeom>
          <a:noFill/>
          <a:ln w="19050" cap="flat" cmpd="sng">
            <a:solidFill>
              <a:schemeClr val="lt2"/>
            </a:solidFill>
            <a:prstDash val="solid"/>
            <a:round/>
            <a:headEnd type="none" w="med" len="med"/>
            <a:tailEnd type="none" w="med" len="med"/>
          </a:ln>
        </p:spPr>
      </p:cxnSp>
      <p:sp>
        <p:nvSpPr>
          <p:cNvPr id="26" name="Google Shape;2002;p43">
            <a:extLst>
              <a:ext uri="{FF2B5EF4-FFF2-40B4-BE49-F238E27FC236}">
                <a16:creationId xmlns:a16="http://schemas.microsoft.com/office/drawing/2014/main" id="{A0D6848E-5186-B99C-8B6F-EA1D8C1B384D}"/>
              </a:ext>
            </a:extLst>
          </p:cNvPr>
          <p:cNvSpPr txBox="1"/>
          <p:nvPr/>
        </p:nvSpPr>
        <p:spPr>
          <a:xfrm flipH="1">
            <a:off x="4640975" y="2947360"/>
            <a:ext cx="1812300" cy="34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solidFill>
                  <a:schemeClr val="dk1"/>
                </a:solidFill>
                <a:latin typeface="Lalezar"/>
                <a:ea typeface="Lalezar"/>
                <a:cs typeface="Lalezar"/>
                <a:sym typeface="Lalezar"/>
              </a:rPr>
              <a:t>4th WEEK</a:t>
            </a:r>
          </a:p>
        </p:txBody>
      </p:sp>
      <p:cxnSp>
        <p:nvCxnSpPr>
          <p:cNvPr id="27" name="Google Shape;2029;p43">
            <a:extLst>
              <a:ext uri="{FF2B5EF4-FFF2-40B4-BE49-F238E27FC236}">
                <a16:creationId xmlns:a16="http://schemas.microsoft.com/office/drawing/2014/main" id="{960A00CF-9D2A-76CB-DD9A-59D7970C44AA}"/>
              </a:ext>
            </a:extLst>
          </p:cNvPr>
          <p:cNvCxnSpPr>
            <a:cxnSpLocks/>
          </p:cNvCxnSpPr>
          <p:nvPr/>
        </p:nvCxnSpPr>
        <p:spPr>
          <a:xfrm>
            <a:off x="5547025" y="3224519"/>
            <a:ext cx="0" cy="3441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2069" name="Google Shape;2069;p45"/>
          <p:cNvSpPr txBox="1">
            <a:spLocks noGrp="1"/>
          </p:cNvSpPr>
          <p:nvPr>
            <p:ph type="title"/>
          </p:nvPr>
        </p:nvSpPr>
        <p:spPr>
          <a:xfrm flipH="1">
            <a:off x="467090" y="395565"/>
            <a:ext cx="2844695" cy="11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USED TECHNOLOGIES</a:t>
            </a:r>
            <a:endParaRPr dirty="0">
              <a:solidFill>
                <a:schemeClr val="accent2"/>
              </a:solidFill>
            </a:endParaRPr>
          </a:p>
        </p:txBody>
      </p:sp>
      <p:grpSp>
        <p:nvGrpSpPr>
          <p:cNvPr id="2071" name="Google Shape;2071;p45"/>
          <p:cNvGrpSpPr/>
          <p:nvPr/>
        </p:nvGrpSpPr>
        <p:grpSpPr>
          <a:xfrm flipH="1">
            <a:off x="200233" y="3643662"/>
            <a:ext cx="1036073" cy="1277717"/>
            <a:chOff x="7510947" y="2446847"/>
            <a:chExt cx="462801" cy="570741"/>
          </a:xfrm>
        </p:grpSpPr>
        <p:sp>
          <p:nvSpPr>
            <p:cNvPr id="2072" name="Google Shape;2072;p45"/>
            <p:cNvSpPr/>
            <p:nvPr/>
          </p:nvSpPr>
          <p:spPr>
            <a:xfrm>
              <a:off x="7667963" y="2514839"/>
              <a:ext cx="74525" cy="209035"/>
            </a:xfrm>
            <a:custGeom>
              <a:avLst/>
              <a:gdLst/>
              <a:ahLst/>
              <a:cxnLst/>
              <a:rect l="l" t="t" r="r" b="b"/>
              <a:pathLst>
                <a:path w="1881" h="5276" extrusionOk="0">
                  <a:moveTo>
                    <a:pt x="0" y="1"/>
                  </a:moveTo>
                  <a:lnTo>
                    <a:pt x="0" y="5275"/>
                  </a:lnTo>
                  <a:lnTo>
                    <a:pt x="1880" y="5275"/>
                  </a:lnTo>
                  <a:lnTo>
                    <a:pt x="18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5"/>
            <p:cNvSpPr/>
            <p:nvPr/>
          </p:nvSpPr>
          <p:spPr>
            <a:xfrm>
              <a:off x="7688486" y="2460873"/>
              <a:ext cx="35262" cy="45523"/>
            </a:xfrm>
            <a:custGeom>
              <a:avLst/>
              <a:gdLst/>
              <a:ahLst/>
              <a:cxnLst/>
              <a:rect l="l" t="t" r="r" b="b"/>
              <a:pathLst>
                <a:path w="890" h="1149" extrusionOk="0">
                  <a:moveTo>
                    <a:pt x="0" y="1"/>
                  </a:moveTo>
                  <a:lnTo>
                    <a:pt x="0" y="1149"/>
                  </a:lnTo>
                  <a:lnTo>
                    <a:pt x="889" y="1149"/>
                  </a:lnTo>
                  <a:lnTo>
                    <a:pt x="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5"/>
            <p:cNvSpPr/>
            <p:nvPr/>
          </p:nvSpPr>
          <p:spPr>
            <a:xfrm>
              <a:off x="7679096" y="2446847"/>
              <a:ext cx="53130" cy="14065"/>
            </a:xfrm>
            <a:custGeom>
              <a:avLst/>
              <a:gdLst/>
              <a:ahLst/>
              <a:cxnLst/>
              <a:rect l="l" t="t" r="r" b="b"/>
              <a:pathLst>
                <a:path w="1341" h="355" extrusionOk="0">
                  <a:moveTo>
                    <a:pt x="192" y="0"/>
                  </a:moveTo>
                  <a:cubicBezTo>
                    <a:pt x="96" y="0"/>
                    <a:pt x="1" y="96"/>
                    <a:pt x="1" y="186"/>
                  </a:cubicBezTo>
                  <a:cubicBezTo>
                    <a:pt x="1" y="281"/>
                    <a:pt x="96" y="355"/>
                    <a:pt x="192" y="355"/>
                  </a:cubicBezTo>
                  <a:lnTo>
                    <a:pt x="1155" y="355"/>
                  </a:lnTo>
                  <a:cubicBezTo>
                    <a:pt x="1245" y="355"/>
                    <a:pt x="1340" y="281"/>
                    <a:pt x="1340" y="186"/>
                  </a:cubicBezTo>
                  <a:cubicBezTo>
                    <a:pt x="1340" y="96"/>
                    <a:pt x="1245" y="0"/>
                    <a:pt x="1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5"/>
            <p:cNvSpPr/>
            <p:nvPr/>
          </p:nvSpPr>
          <p:spPr>
            <a:xfrm>
              <a:off x="7654135" y="2496135"/>
              <a:ext cx="101269" cy="20523"/>
            </a:xfrm>
            <a:custGeom>
              <a:avLst/>
              <a:gdLst/>
              <a:ahLst/>
              <a:cxnLst/>
              <a:rect l="l" t="t" r="r" b="b"/>
              <a:pathLst>
                <a:path w="2556" h="518" extrusionOk="0">
                  <a:moveTo>
                    <a:pt x="259" y="0"/>
                  </a:moveTo>
                  <a:cubicBezTo>
                    <a:pt x="118" y="0"/>
                    <a:pt x="0" y="118"/>
                    <a:pt x="0" y="259"/>
                  </a:cubicBezTo>
                  <a:cubicBezTo>
                    <a:pt x="0" y="400"/>
                    <a:pt x="118" y="518"/>
                    <a:pt x="259" y="518"/>
                  </a:cubicBezTo>
                  <a:lnTo>
                    <a:pt x="2297" y="518"/>
                  </a:lnTo>
                  <a:cubicBezTo>
                    <a:pt x="2438" y="518"/>
                    <a:pt x="2556" y="400"/>
                    <a:pt x="2556" y="259"/>
                  </a:cubicBezTo>
                  <a:cubicBezTo>
                    <a:pt x="2556" y="118"/>
                    <a:pt x="2438" y="0"/>
                    <a:pt x="2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5"/>
            <p:cNvSpPr/>
            <p:nvPr/>
          </p:nvSpPr>
          <p:spPr>
            <a:xfrm>
              <a:off x="7627154" y="2715556"/>
              <a:ext cx="117988" cy="30626"/>
            </a:xfrm>
            <a:custGeom>
              <a:avLst/>
              <a:gdLst/>
              <a:ahLst/>
              <a:cxnLst/>
              <a:rect l="l" t="t" r="r" b="b"/>
              <a:pathLst>
                <a:path w="2978" h="773" extrusionOk="0">
                  <a:moveTo>
                    <a:pt x="822" y="1"/>
                  </a:moveTo>
                  <a:cubicBezTo>
                    <a:pt x="377" y="1"/>
                    <a:pt x="23" y="350"/>
                    <a:pt x="0" y="772"/>
                  </a:cubicBezTo>
                  <a:lnTo>
                    <a:pt x="2978" y="772"/>
                  </a:lnTo>
                  <a:lnTo>
                    <a:pt x="2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5"/>
            <p:cNvSpPr/>
            <p:nvPr/>
          </p:nvSpPr>
          <p:spPr>
            <a:xfrm>
              <a:off x="7657899" y="2746146"/>
              <a:ext cx="21236" cy="41958"/>
            </a:xfrm>
            <a:custGeom>
              <a:avLst/>
              <a:gdLst/>
              <a:ahLst/>
              <a:cxnLst/>
              <a:rect l="l" t="t" r="r" b="b"/>
              <a:pathLst>
                <a:path w="536" h="1059" extrusionOk="0">
                  <a:moveTo>
                    <a:pt x="1" y="0"/>
                  </a:moveTo>
                  <a:lnTo>
                    <a:pt x="1" y="777"/>
                  </a:lnTo>
                  <a:cubicBezTo>
                    <a:pt x="1" y="940"/>
                    <a:pt x="113" y="1058"/>
                    <a:pt x="282" y="1058"/>
                  </a:cubicBezTo>
                  <a:cubicBezTo>
                    <a:pt x="423" y="1058"/>
                    <a:pt x="536" y="940"/>
                    <a:pt x="536" y="777"/>
                  </a:cubicBezTo>
                  <a:lnTo>
                    <a:pt x="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5"/>
            <p:cNvSpPr/>
            <p:nvPr/>
          </p:nvSpPr>
          <p:spPr>
            <a:xfrm>
              <a:off x="7701403" y="2746146"/>
              <a:ext cx="29041" cy="55785"/>
            </a:xfrm>
            <a:custGeom>
              <a:avLst/>
              <a:gdLst/>
              <a:ahLst/>
              <a:cxnLst/>
              <a:rect l="l" t="t" r="r" b="b"/>
              <a:pathLst>
                <a:path w="733" h="1408" extrusionOk="0">
                  <a:moveTo>
                    <a:pt x="1" y="0"/>
                  </a:moveTo>
                  <a:lnTo>
                    <a:pt x="1" y="1036"/>
                  </a:lnTo>
                  <a:cubicBezTo>
                    <a:pt x="1" y="1244"/>
                    <a:pt x="169" y="1407"/>
                    <a:pt x="355" y="1407"/>
                  </a:cubicBezTo>
                  <a:cubicBezTo>
                    <a:pt x="563" y="1407"/>
                    <a:pt x="732" y="1244"/>
                    <a:pt x="732" y="1036"/>
                  </a:cubicBezTo>
                  <a:lnTo>
                    <a:pt x="7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5"/>
            <p:cNvSpPr/>
            <p:nvPr/>
          </p:nvSpPr>
          <p:spPr>
            <a:xfrm>
              <a:off x="7593674" y="2860528"/>
              <a:ext cx="200755" cy="24129"/>
            </a:xfrm>
            <a:custGeom>
              <a:avLst/>
              <a:gdLst/>
              <a:ahLst/>
              <a:cxnLst/>
              <a:rect l="l" t="t" r="r" b="b"/>
              <a:pathLst>
                <a:path w="5067" h="609" extrusionOk="0">
                  <a:moveTo>
                    <a:pt x="1" y="1"/>
                  </a:moveTo>
                  <a:lnTo>
                    <a:pt x="1" y="609"/>
                  </a:lnTo>
                  <a:lnTo>
                    <a:pt x="5067" y="609"/>
                  </a:lnTo>
                  <a:lnTo>
                    <a:pt x="50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5"/>
            <p:cNvSpPr/>
            <p:nvPr/>
          </p:nvSpPr>
          <p:spPr>
            <a:xfrm>
              <a:off x="7772997" y="2550101"/>
              <a:ext cx="173773" cy="361533"/>
            </a:xfrm>
            <a:custGeom>
              <a:avLst/>
              <a:gdLst/>
              <a:ahLst/>
              <a:cxnLst/>
              <a:rect l="l" t="t" r="r" b="b"/>
              <a:pathLst>
                <a:path w="4386" h="9125" extrusionOk="0">
                  <a:moveTo>
                    <a:pt x="0" y="0"/>
                  </a:moveTo>
                  <a:lnTo>
                    <a:pt x="0" y="1875"/>
                  </a:lnTo>
                  <a:cubicBezTo>
                    <a:pt x="355" y="1875"/>
                    <a:pt x="659" y="1948"/>
                    <a:pt x="963" y="2089"/>
                  </a:cubicBezTo>
                  <a:cubicBezTo>
                    <a:pt x="1408" y="2274"/>
                    <a:pt x="1785" y="2601"/>
                    <a:pt x="2066" y="3051"/>
                  </a:cubicBezTo>
                  <a:cubicBezTo>
                    <a:pt x="2348" y="3473"/>
                    <a:pt x="2511" y="3986"/>
                    <a:pt x="2511" y="4548"/>
                  </a:cubicBezTo>
                  <a:cubicBezTo>
                    <a:pt x="2511" y="5325"/>
                    <a:pt x="2207" y="6006"/>
                    <a:pt x="1762" y="6474"/>
                  </a:cubicBezTo>
                  <a:cubicBezTo>
                    <a:pt x="1526" y="6710"/>
                    <a:pt x="1244" y="6918"/>
                    <a:pt x="963" y="7036"/>
                  </a:cubicBezTo>
                  <a:cubicBezTo>
                    <a:pt x="659" y="7177"/>
                    <a:pt x="355" y="7245"/>
                    <a:pt x="0" y="7245"/>
                  </a:cubicBezTo>
                  <a:lnTo>
                    <a:pt x="0" y="9125"/>
                  </a:lnTo>
                  <a:cubicBezTo>
                    <a:pt x="614" y="9125"/>
                    <a:pt x="1199" y="8984"/>
                    <a:pt x="1740" y="8748"/>
                  </a:cubicBezTo>
                  <a:cubicBezTo>
                    <a:pt x="2511" y="8399"/>
                    <a:pt x="3170" y="7808"/>
                    <a:pt x="3637" y="7082"/>
                  </a:cubicBezTo>
                  <a:cubicBezTo>
                    <a:pt x="4104" y="6355"/>
                    <a:pt x="4385" y="5489"/>
                    <a:pt x="4385" y="4548"/>
                  </a:cubicBezTo>
                  <a:cubicBezTo>
                    <a:pt x="4385" y="3304"/>
                    <a:pt x="3896" y="2179"/>
                    <a:pt x="3119" y="1362"/>
                  </a:cubicBezTo>
                  <a:cubicBezTo>
                    <a:pt x="2725" y="940"/>
                    <a:pt x="2252" y="608"/>
                    <a:pt x="1740" y="377"/>
                  </a:cubicBezTo>
                  <a:cubicBezTo>
                    <a:pt x="1199" y="141"/>
                    <a:pt x="614"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5"/>
            <p:cNvSpPr/>
            <p:nvPr/>
          </p:nvSpPr>
          <p:spPr>
            <a:xfrm>
              <a:off x="7730405" y="2831565"/>
              <a:ext cx="87243" cy="88353"/>
            </a:xfrm>
            <a:custGeom>
              <a:avLst/>
              <a:gdLst/>
              <a:ahLst/>
              <a:cxnLst/>
              <a:rect l="l" t="t" r="r" b="b"/>
              <a:pathLst>
                <a:path w="2202" h="2230" extrusionOk="0">
                  <a:moveTo>
                    <a:pt x="1098" y="0"/>
                  </a:moveTo>
                  <a:cubicBezTo>
                    <a:pt x="490" y="0"/>
                    <a:pt x="0" y="518"/>
                    <a:pt x="0" y="1126"/>
                  </a:cubicBezTo>
                  <a:lnTo>
                    <a:pt x="0" y="2229"/>
                  </a:lnTo>
                  <a:lnTo>
                    <a:pt x="2201" y="2229"/>
                  </a:lnTo>
                  <a:lnTo>
                    <a:pt x="2201" y="1126"/>
                  </a:lnTo>
                  <a:cubicBezTo>
                    <a:pt x="2201" y="518"/>
                    <a:pt x="1711" y="0"/>
                    <a:pt x="10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5"/>
            <p:cNvSpPr/>
            <p:nvPr/>
          </p:nvSpPr>
          <p:spPr>
            <a:xfrm>
              <a:off x="7873356" y="2686594"/>
              <a:ext cx="74525" cy="73614"/>
            </a:xfrm>
            <a:custGeom>
              <a:avLst/>
              <a:gdLst/>
              <a:ahLst/>
              <a:cxnLst/>
              <a:rect l="l" t="t" r="r" b="b"/>
              <a:pathLst>
                <a:path w="1881" h="1858" extrusionOk="0">
                  <a:moveTo>
                    <a:pt x="940" y="0"/>
                  </a:moveTo>
                  <a:cubicBezTo>
                    <a:pt x="423" y="0"/>
                    <a:pt x="0" y="422"/>
                    <a:pt x="0" y="940"/>
                  </a:cubicBezTo>
                  <a:cubicBezTo>
                    <a:pt x="0" y="1458"/>
                    <a:pt x="423" y="1858"/>
                    <a:pt x="940" y="1858"/>
                  </a:cubicBezTo>
                  <a:cubicBezTo>
                    <a:pt x="1458" y="1858"/>
                    <a:pt x="1881" y="1458"/>
                    <a:pt x="1881" y="940"/>
                  </a:cubicBezTo>
                  <a:cubicBezTo>
                    <a:pt x="1881" y="422"/>
                    <a:pt x="1458" y="0"/>
                    <a:pt x="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5"/>
            <p:cNvSpPr/>
            <p:nvPr/>
          </p:nvSpPr>
          <p:spPr>
            <a:xfrm>
              <a:off x="7888293" y="2701531"/>
              <a:ext cx="44652" cy="43740"/>
            </a:xfrm>
            <a:custGeom>
              <a:avLst/>
              <a:gdLst/>
              <a:ahLst/>
              <a:cxnLst/>
              <a:rect l="l" t="t" r="r" b="b"/>
              <a:pathLst>
                <a:path w="1127" h="1104" extrusionOk="0">
                  <a:moveTo>
                    <a:pt x="563" y="0"/>
                  </a:moveTo>
                  <a:cubicBezTo>
                    <a:pt x="260" y="0"/>
                    <a:pt x="1" y="237"/>
                    <a:pt x="1" y="563"/>
                  </a:cubicBezTo>
                  <a:cubicBezTo>
                    <a:pt x="1" y="867"/>
                    <a:pt x="260" y="1104"/>
                    <a:pt x="563" y="1104"/>
                  </a:cubicBezTo>
                  <a:cubicBezTo>
                    <a:pt x="867" y="1104"/>
                    <a:pt x="1126" y="867"/>
                    <a:pt x="1126" y="563"/>
                  </a:cubicBezTo>
                  <a:cubicBezTo>
                    <a:pt x="1126" y="237"/>
                    <a:pt x="867"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5"/>
            <p:cNvSpPr/>
            <p:nvPr/>
          </p:nvSpPr>
          <p:spPr>
            <a:xfrm>
              <a:off x="7726601" y="2533381"/>
              <a:ext cx="96594" cy="96594"/>
            </a:xfrm>
            <a:custGeom>
              <a:avLst/>
              <a:gdLst/>
              <a:ahLst/>
              <a:cxnLst/>
              <a:rect l="l" t="t" r="r" b="b"/>
              <a:pathLst>
                <a:path w="2438" h="2438" extrusionOk="0">
                  <a:moveTo>
                    <a:pt x="1222" y="0"/>
                  </a:moveTo>
                  <a:cubicBezTo>
                    <a:pt x="541" y="0"/>
                    <a:pt x="1" y="540"/>
                    <a:pt x="1" y="1222"/>
                  </a:cubicBezTo>
                  <a:cubicBezTo>
                    <a:pt x="1" y="1897"/>
                    <a:pt x="541" y="2437"/>
                    <a:pt x="1222" y="2437"/>
                  </a:cubicBezTo>
                  <a:cubicBezTo>
                    <a:pt x="1898" y="2437"/>
                    <a:pt x="2438" y="1897"/>
                    <a:pt x="2438" y="1222"/>
                  </a:cubicBezTo>
                  <a:cubicBezTo>
                    <a:pt x="2438" y="540"/>
                    <a:pt x="1898" y="0"/>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5"/>
            <p:cNvSpPr/>
            <p:nvPr/>
          </p:nvSpPr>
          <p:spPr>
            <a:xfrm>
              <a:off x="7746015" y="2552756"/>
              <a:ext cx="57806" cy="57806"/>
            </a:xfrm>
            <a:custGeom>
              <a:avLst/>
              <a:gdLst/>
              <a:ahLst/>
              <a:cxnLst/>
              <a:rect l="l" t="t" r="r" b="b"/>
              <a:pathLst>
                <a:path w="1459" h="1459" extrusionOk="0">
                  <a:moveTo>
                    <a:pt x="732" y="1"/>
                  </a:moveTo>
                  <a:cubicBezTo>
                    <a:pt x="332" y="1"/>
                    <a:pt x="0" y="333"/>
                    <a:pt x="0" y="733"/>
                  </a:cubicBezTo>
                  <a:cubicBezTo>
                    <a:pt x="0" y="1127"/>
                    <a:pt x="332" y="1459"/>
                    <a:pt x="732" y="1459"/>
                  </a:cubicBezTo>
                  <a:cubicBezTo>
                    <a:pt x="1126" y="1459"/>
                    <a:pt x="1458" y="1127"/>
                    <a:pt x="1458" y="733"/>
                  </a:cubicBezTo>
                  <a:cubicBezTo>
                    <a:pt x="1458" y="333"/>
                    <a:pt x="112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5"/>
            <p:cNvSpPr/>
            <p:nvPr/>
          </p:nvSpPr>
          <p:spPr>
            <a:xfrm>
              <a:off x="7751602" y="2852049"/>
              <a:ext cx="44612" cy="44652"/>
            </a:xfrm>
            <a:custGeom>
              <a:avLst/>
              <a:gdLst/>
              <a:ahLst/>
              <a:cxnLst/>
              <a:rect l="l" t="t" r="r" b="b"/>
              <a:pathLst>
                <a:path w="1126" h="1127" extrusionOk="0">
                  <a:moveTo>
                    <a:pt x="563" y="1"/>
                  </a:moveTo>
                  <a:cubicBezTo>
                    <a:pt x="259" y="1"/>
                    <a:pt x="0" y="260"/>
                    <a:pt x="0" y="564"/>
                  </a:cubicBezTo>
                  <a:cubicBezTo>
                    <a:pt x="0" y="868"/>
                    <a:pt x="259" y="1127"/>
                    <a:pt x="563" y="1127"/>
                  </a:cubicBezTo>
                  <a:cubicBezTo>
                    <a:pt x="873" y="1127"/>
                    <a:pt x="1126" y="868"/>
                    <a:pt x="1126" y="564"/>
                  </a:cubicBezTo>
                  <a:cubicBezTo>
                    <a:pt x="1126" y="260"/>
                    <a:pt x="873"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5"/>
            <p:cNvSpPr/>
            <p:nvPr/>
          </p:nvSpPr>
          <p:spPr>
            <a:xfrm>
              <a:off x="7574260" y="2917191"/>
              <a:ext cx="327023" cy="29913"/>
            </a:xfrm>
            <a:custGeom>
              <a:avLst/>
              <a:gdLst/>
              <a:ahLst/>
              <a:cxnLst/>
              <a:rect l="l" t="t" r="r" b="b"/>
              <a:pathLst>
                <a:path w="8254" h="755" extrusionOk="0">
                  <a:moveTo>
                    <a:pt x="1" y="1"/>
                  </a:moveTo>
                  <a:lnTo>
                    <a:pt x="1" y="755"/>
                  </a:lnTo>
                  <a:lnTo>
                    <a:pt x="8253" y="755"/>
                  </a:lnTo>
                  <a:lnTo>
                    <a:pt x="82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5"/>
            <p:cNvSpPr/>
            <p:nvPr/>
          </p:nvSpPr>
          <p:spPr>
            <a:xfrm>
              <a:off x="7510947" y="2938625"/>
              <a:ext cx="462801" cy="78963"/>
            </a:xfrm>
            <a:custGeom>
              <a:avLst/>
              <a:gdLst/>
              <a:ahLst/>
              <a:cxnLst/>
              <a:rect l="l" t="t" r="r" b="b"/>
              <a:pathLst>
                <a:path w="11681" h="1993" extrusionOk="0">
                  <a:moveTo>
                    <a:pt x="1993" y="0"/>
                  </a:moveTo>
                  <a:cubicBezTo>
                    <a:pt x="895" y="0"/>
                    <a:pt x="0" y="895"/>
                    <a:pt x="0" y="1993"/>
                  </a:cubicBezTo>
                  <a:lnTo>
                    <a:pt x="11680" y="1993"/>
                  </a:lnTo>
                  <a:cubicBezTo>
                    <a:pt x="11680" y="895"/>
                    <a:pt x="10769" y="0"/>
                    <a:pt x="9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9" name="Google Shape;2089;p45"/>
          <p:cNvGrpSpPr/>
          <p:nvPr/>
        </p:nvGrpSpPr>
        <p:grpSpPr>
          <a:xfrm>
            <a:off x="1309067" y="4119735"/>
            <a:ext cx="990845" cy="801656"/>
            <a:chOff x="192354" y="3175131"/>
            <a:chExt cx="990845" cy="801656"/>
          </a:xfrm>
        </p:grpSpPr>
        <p:sp>
          <p:nvSpPr>
            <p:cNvPr id="2090" name="Google Shape;2090;p45"/>
            <p:cNvSpPr/>
            <p:nvPr/>
          </p:nvSpPr>
          <p:spPr>
            <a:xfrm>
              <a:off x="273756" y="3175131"/>
              <a:ext cx="175999" cy="658572"/>
            </a:xfrm>
            <a:custGeom>
              <a:avLst/>
              <a:gdLst/>
              <a:ahLst/>
              <a:cxnLst/>
              <a:rect l="l" t="t" r="r" b="b"/>
              <a:pathLst>
                <a:path w="1267" h="4741" extrusionOk="0">
                  <a:moveTo>
                    <a:pt x="0" y="1"/>
                  </a:moveTo>
                  <a:lnTo>
                    <a:pt x="0" y="4104"/>
                  </a:lnTo>
                  <a:cubicBezTo>
                    <a:pt x="0" y="4459"/>
                    <a:pt x="281" y="4741"/>
                    <a:pt x="636" y="4741"/>
                  </a:cubicBezTo>
                  <a:cubicBezTo>
                    <a:pt x="985" y="4741"/>
                    <a:pt x="1267" y="4459"/>
                    <a:pt x="1267" y="4104"/>
                  </a:cubicBezTo>
                  <a:lnTo>
                    <a:pt x="12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5"/>
            <p:cNvSpPr/>
            <p:nvPr/>
          </p:nvSpPr>
          <p:spPr>
            <a:xfrm>
              <a:off x="596587" y="3175131"/>
              <a:ext cx="176138" cy="658572"/>
            </a:xfrm>
            <a:custGeom>
              <a:avLst/>
              <a:gdLst/>
              <a:ahLst/>
              <a:cxnLst/>
              <a:rect l="l" t="t" r="r" b="b"/>
              <a:pathLst>
                <a:path w="1268" h="4741" extrusionOk="0">
                  <a:moveTo>
                    <a:pt x="1" y="1"/>
                  </a:moveTo>
                  <a:lnTo>
                    <a:pt x="1" y="4104"/>
                  </a:lnTo>
                  <a:cubicBezTo>
                    <a:pt x="1" y="4459"/>
                    <a:pt x="282" y="4741"/>
                    <a:pt x="631" y="4741"/>
                  </a:cubicBezTo>
                  <a:cubicBezTo>
                    <a:pt x="986" y="4741"/>
                    <a:pt x="1267" y="4459"/>
                    <a:pt x="1267" y="4104"/>
                  </a:cubicBezTo>
                  <a:lnTo>
                    <a:pt x="12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5"/>
            <p:cNvSpPr/>
            <p:nvPr/>
          </p:nvSpPr>
          <p:spPr>
            <a:xfrm>
              <a:off x="906222" y="3175131"/>
              <a:ext cx="172943" cy="658572"/>
            </a:xfrm>
            <a:custGeom>
              <a:avLst/>
              <a:gdLst/>
              <a:ahLst/>
              <a:cxnLst/>
              <a:rect l="l" t="t" r="r" b="b"/>
              <a:pathLst>
                <a:path w="1245" h="4741" extrusionOk="0">
                  <a:moveTo>
                    <a:pt x="1" y="1"/>
                  </a:moveTo>
                  <a:lnTo>
                    <a:pt x="1" y="4104"/>
                  </a:lnTo>
                  <a:cubicBezTo>
                    <a:pt x="1" y="4459"/>
                    <a:pt x="282" y="4741"/>
                    <a:pt x="631" y="4741"/>
                  </a:cubicBezTo>
                  <a:cubicBezTo>
                    <a:pt x="963" y="4741"/>
                    <a:pt x="1245" y="4459"/>
                    <a:pt x="1245" y="4104"/>
                  </a:cubicBezTo>
                  <a:lnTo>
                    <a:pt x="1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3" name="Google Shape;2093;p45"/>
            <p:cNvGrpSpPr/>
            <p:nvPr/>
          </p:nvGrpSpPr>
          <p:grpSpPr>
            <a:xfrm>
              <a:off x="192354" y="3498103"/>
              <a:ext cx="990845" cy="478684"/>
              <a:chOff x="192354" y="3498103"/>
              <a:chExt cx="990845" cy="478684"/>
            </a:xfrm>
          </p:grpSpPr>
          <p:sp>
            <p:nvSpPr>
              <p:cNvPr id="2094" name="Google Shape;2094;p45"/>
              <p:cNvSpPr/>
              <p:nvPr/>
            </p:nvSpPr>
            <p:spPr>
              <a:xfrm>
                <a:off x="192354" y="3498103"/>
                <a:ext cx="990845" cy="478684"/>
              </a:xfrm>
              <a:custGeom>
                <a:avLst/>
                <a:gdLst/>
                <a:ahLst/>
                <a:cxnLst/>
                <a:rect l="l" t="t" r="r" b="b"/>
                <a:pathLst>
                  <a:path w="7133" h="3446" extrusionOk="0">
                    <a:moveTo>
                      <a:pt x="7037" y="91"/>
                    </a:moveTo>
                    <a:lnTo>
                      <a:pt x="7037" y="3350"/>
                    </a:lnTo>
                    <a:lnTo>
                      <a:pt x="96" y="3350"/>
                    </a:lnTo>
                    <a:lnTo>
                      <a:pt x="96" y="91"/>
                    </a:lnTo>
                    <a:close/>
                    <a:moveTo>
                      <a:pt x="1" y="1"/>
                    </a:moveTo>
                    <a:lnTo>
                      <a:pt x="1" y="3446"/>
                    </a:lnTo>
                    <a:lnTo>
                      <a:pt x="7133" y="3446"/>
                    </a:lnTo>
                    <a:lnTo>
                      <a:pt x="7133" y="3401"/>
                    </a:lnTo>
                    <a:lnTo>
                      <a:pt x="7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5"/>
              <p:cNvSpPr/>
              <p:nvPr/>
            </p:nvSpPr>
            <p:spPr>
              <a:xfrm>
                <a:off x="501988" y="3504354"/>
                <a:ext cx="13474" cy="466182"/>
              </a:xfrm>
              <a:custGeom>
                <a:avLst/>
                <a:gdLst/>
                <a:ahLst/>
                <a:cxnLst/>
                <a:rect l="l" t="t" r="r" b="b"/>
                <a:pathLst>
                  <a:path w="97" h="3356" extrusionOk="0">
                    <a:moveTo>
                      <a:pt x="1" y="1"/>
                    </a:moveTo>
                    <a:lnTo>
                      <a:pt x="1" y="3356"/>
                    </a:lnTo>
                    <a:lnTo>
                      <a:pt x="96" y="3356"/>
                    </a:lnTo>
                    <a:lnTo>
                      <a:pt x="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5"/>
              <p:cNvSpPr/>
              <p:nvPr/>
            </p:nvSpPr>
            <p:spPr>
              <a:xfrm>
                <a:off x="828015" y="3504354"/>
                <a:ext cx="12780" cy="466182"/>
              </a:xfrm>
              <a:custGeom>
                <a:avLst/>
                <a:gdLst/>
                <a:ahLst/>
                <a:cxnLst/>
                <a:rect l="l" t="t" r="r" b="b"/>
                <a:pathLst>
                  <a:path w="92" h="3356" extrusionOk="0">
                    <a:moveTo>
                      <a:pt x="1" y="1"/>
                    </a:moveTo>
                    <a:lnTo>
                      <a:pt x="1" y="3356"/>
                    </a:lnTo>
                    <a:lnTo>
                      <a:pt x="91" y="3356"/>
                    </a:lnTo>
                    <a:lnTo>
                      <a:pt x="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descr="A logo with a black background&#10;&#10;Description automatically generated">
            <a:extLst>
              <a:ext uri="{FF2B5EF4-FFF2-40B4-BE49-F238E27FC236}">
                <a16:creationId xmlns:a16="http://schemas.microsoft.com/office/drawing/2014/main" id="{55ED42B7-58FD-5EF3-E356-245117DCD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302" y="1639171"/>
            <a:ext cx="528917" cy="4917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logo with white text&#10;&#10;Description automatically generated">
            <a:extLst>
              <a:ext uri="{FF2B5EF4-FFF2-40B4-BE49-F238E27FC236}">
                <a16:creationId xmlns:a16="http://schemas.microsoft.com/office/drawing/2014/main" id="{B0865D91-8812-E375-B15F-168778986A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1072" y="1535526"/>
            <a:ext cx="653935" cy="653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black and white cat logo&#10;&#10;Description automatically generated">
            <a:extLst>
              <a:ext uri="{FF2B5EF4-FFF2-40B4-BE49-F238E27FC236}">
                <a16:creationId xmlns:a16="http://schemas.microsoft.com/office/drawing/2014/main" id="{7431CBBB-5FA9-293D-97D8-5E5557A81D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2295" y="2824486"/>
            <a:ext cx="664522" cy="6645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2C455E9-BD4F-B54F-7EB6-57073E9101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1640" y="2933124"/>
            <a:ext cx="512615" cy="5126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84CC4F-3AE5-369B-03F5-A92FFDFF49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7863" y="2901502"/>
            <a:ext cx="923544" cy="5758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CA445B7-0CD7-0150-2057-48DFC667E87C}"/>
              </a:ext>
            </a:extLst>
          </p:cNvPr>
          <p:cNvPicPr>
            <a:picLocks noChangeAspect="1"/>
          </p:cNvPicPr>
          <p:nvPr/>
        </p:nvPicPr>
        <p:blipFill>
          <a:blip r:embed="rId8"/>
          <a:stretch>
            <a:fillRect/>
          </a:stretch>
        </p:blipFill>
        <p:spPr>
          <a:xfrm>
            <a:off x="5191944" y="1621876"/>
            <a:ext cx="481234" cy="481234"/>
          </a:xfrm>
          <a:prstGeom prst="rect">
            <a:avLst/>
          </a:prstGeom>
        </p:spPr>
      </p:pic>
      <p:pic>
        <p:nvPicPr>
          <p:cNvPr id="11" name="Picture 10" descr="C++ - Wikipedia">
            <a:extLst>
              <a:ext uri="{FF2B5EF4-FFF2-40B4-BE49-F238E27FC236}">
                <a16:creationId xmlns:a16="http://schemas.microsoft.com/office/drawing/2014/main" id="{22603A2E-2816-4DF9-BD59-7EBF5DDBF8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9202" y="1591986"/>
            <a:ext cx="481234" cy="5410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raylib - Wikipedia">
            <a:extLst>
              <a:ext uri="{FF2B5EF4-FFF2-40B4-BE49-F238E27FC236}">
                <a16:creationId xmlns:a16="http://schemas.microsoft.com/office/drawing/2014/main" id="{DE3F9C65-7862-8EC9-F6CC-3709CF89F8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7416" y="2948814"/>
            <a:ext cx="481235" cy="481235"/>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ово поле 10">
            <a:extLst>
              <a:ext uri="{FF2B5EF4-FFF2-40B4-BE49-F238E27FC236}">
                <a16:creationId xmlns:a16="http://schemas.microsoft.com/office/drawing/2014/main" id="{FA83741B-9CDD-15DD-C8C2-6181B0BDA71A}"/>
              </a:ext>
            </a:extLst>
          </p:cNvPr>
          <p:cNvSpPr txBox="1"/>
          <p:nvPr/>
        </p:nvSpPr>
        <p:spPr>
          <a:xfrm>
            <a:off x="2083422" y="2300211"/>
            <a:ext cx="1258678"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POWER POINT</a:t>
            </a:r>
          </a:p>
        </p:txBody>
      </p:sp>
      <p:sp>
        <p:nvSpPr>
          <p:cNvPr id="14" name="Текстово поле 11">
            <a:extLst>
              <a:ext uri="{FF2B5EF4-FFF2-40B4-BE49-F238E27FC236}">
                <a16:creationId xmlns:a16="http://schemas.microsoft.com/office/drawing/2014/main" id="{56BE5235-269F-C91B-B535-EBD9191B3F8D}"/>
              </a:ext>
            </a:extLst>
          </p:cNvPr>
          <p:cNvSpPr txBox="1"/>
          <p:nvPr/>
        </p:nvSpPr>
        <p:spPr>
          <a:xfrm>
            <a:off x="3720419" y="2295154"/>
            <a:ext cx="68159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WORD</a:t>
            </a:r>
          </a:p>
        </p:txBody>
      </p:sp>
      <p:sp>
        <p:nvSpPr>
          <p:cNvPr id="15" name="Текстово поле 12">
            <a:extLst>
              <a:ext uri="{FF2B5EF4-FFF2-40B4-BE49-F238E27FC236}">
                <a16:creationId xmlns:a16="http://schemas.microsoft.com/office/drawing/2014/main" id="{BB3CF400-9A52-0DBC-685D-75BA0149F248}"/>
              </a:ext>
            </a:extLst>
          </p:cNvPr>
          <p:cNvSpPr txBox="1"/>
          <p:nvPr/>
        </p:nvSpPr>
        <p:spPr>
          <a:xfrm>
            <a:off x="4725888" y="2290992"/>
            <a:ext cx="1340432"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VISUAL STUDIO</a:t>
            </a:r>
          </a:p>
        </p:txBody>
      </p:sp>
      <p:sp>
        <p:nvSpPr>
          <p:cNvPr id="16" name="Текстово поле 13">
            <a:extLst>
              <a:ext uri="{FF2B5EF4-FFF2-40B4-BE49-F238E27FC236}">
                <a16:creationId xmlns:a16="http://schemas.microsoft.com/office/drawing/2014/main" id="{5E6FF28C-1D37-09E7-7C27-BC6BC55FA659}"/>
              </a:ext>
            </a:extLst>
          </p:cNvPr>
          <p:cNvSpPr txBox="1"/>
          <p:nvPr/>
        </p:nvSpPr>
        <p:spPr>
          <a:xfrm>
            <a:off x="6488195" y="2290992"/>
            <a:ext cx="444352"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C++</a:t>
            </a:r>
          </a:p>
        </p:txBody>
      </p:sp>
      <p:sp>
        <p:nvSpPr>
          <p:cNvPr id="17" name="Текстово поле 14">
            <a:extLst>
              <a:ext uri="{FF2B5EF4-FFF2-40B4-BE49-F238E27FC236}">
                <a16:creationId xmlns:a16="http://schemas.microsoft.com/office/drawing/2014/main" id="{A7893BC9-4685-8686-7003-A30647B7F6A9}"/>
              </a:ext>
            </a:extLst>
          </p:cNvPr>
          <p:cNvSpPr txBox="1"/>
          <p:nvPr/>
        </p:nvSpPr>
        <p:spPr>
          <a:xfrm>
            <a:off x="1713300" y="3573403"/>
            <a:ext cx="732893"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RAYLIB</a:t>
            </a:r>
          </a:p>
        </p:txBody>
      </p:sp>
      <p:sp>
        <p:nvSpPr>
          <p:cNvPr id="18" name="Текстово поле 15">
            <a:extLst>
              <a:ext uri="{FF2B5EF4-FFF2-40B4-BE49-F238E27FC236}">
                <a16:creationId xmlns:a16="http://schemas.microsoft.com/office/drawing/2014/main" id="{3AFB7456-7C17-922D-DC73-BDBFAF683A49}"/>
              </a:ext>
            </a:extLst>
          </p:cNvPr>
          <p:cNvSpPr txBox="1"/>
          <p:nvPr/>
        </p:nvSpPr>
        <p:spPr>
          <a:xfrm>
            <a:off x="3029143" y="3573403"/>
            <a:ext cx="90601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ASEPRITE</a:t>
            </a:r>
          </a:p>
        </p:txBody>
      </p:sp>
      <p:sp>
        <p:nvSpPr>
          <p:cNvPr id="19" name="Текстово поле 16">
            <a:extLst>
              <a:ext uri="{FF2B5EF4-FFF2-40B4-BE49-F238E27FC236}">
                <a16:creationId xmlns:a16="http://schemas.microsoft.com/office/drawing/2014/main" id="{8968DF28-183B-8BD2-0581-78A2F76BD598}"/>
              </a:ext>
            </a:extLst>
          </p:cNvPr>
          <p:cNvSpPr txBox="1"/>
          <p:nvPr/>
        </p:nvSpPr>
        <p:spPr>
          <a:xfrm>
            <a:off x="4455594" y="3569564"/>
            <a:ext cx="712054"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CANVA</a:t>
            </a:r>
          </a:p>
        </p:txBody>
      </p:sp>
      <p:sp>
        <p:nvSpPr>
          <p:cNvPr id="20" name="Текстово поле 17">
            <a:extLst>
              <a:ext uri="{FF2B5EF4-FFF2-40B4-BE49-F238E27FC236}">
                <a16:creationId xmlns:a16="http://schemas.microsoft.com/office/drawing/2014/main" id="{3A027077-010E-F06F-C4A3-413FDED33049}"/>
              </a:ext>
            </a:extLst>
          </p:cNvPr>
          <p:cNvSpPr txBox="1"/>
          <p:nvPr/>
        </p:nvSpPr>
        <p:spPr>
          <a:xfrm>
            <a:off x="7334998" y="3569564"/>
            <a:ext cx="71365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TEAMS</a:t>
            </a:r>
          </a:p>
        </p:txBody>
      </p:sp>
      <p:sp>
        <p:nvSpPr>
          <p:cNvPr id="21" name="Текстово поле 18">
            <a:extLst>
              <a:ext uri="{FF2B5EF4-FFF2-40B4-BE49-F238E27FC236}">
                <a16:creationId xmlns:a16="http://schemas.microsoft.com/office/drawing/2014/main" id="{C36A4481-0580-0A5C-9FC4-4AB05594FC97}"/>
              </a:ext>
            </a:extLst>
          </p:cNvPr>
          <p:cNvSpPr txBox="1"/>
          <p:nvPr/>
        </p:nvSpPr>
        <p:spPr>
          <a:xfrm>
            <a:off x="5846206" y="3569564"/>
            <a:ext cx="756938"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Lalezar" panose="00000500000000000000" pitchFamily="2" charset="-78"/>
                <a:cs typeface="Lalezar" panose="00000500000000000000" pitchFamily="2" charset="-78"/>
              </a:rPr>
              <a:t>GITHUB</a:t>
            </a:r>
          </a:p>
        </p:txBody>
      </p:sp>
      <p:pic>
        <p:nvPicPr>
          <p:cNvPr id="1028" name="Picture 4">
            <a:extLst>
              <a:ext uri="{FF2B5EF4-FFF2-40B4-BE49-F238E27FC236}">
                <a16:creationId xmlns:a16="http://schemas.microsoft.com/office/drawing/2014/main" id="{A23CB743-A4D8-8C63-C614-30A7AA9CA4B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43507" y="2943396"/>
            <a:ext cx="487565" cy="522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5"/>
        <p:cNvGrpSpPr/>
        <p:nvPr/>
      </p:nvGrpSpPr>
      <p:grpSpPr>
        <a:xfrm>
          <a:off x="0" y="0"/>
          <a:ext cx="0" cy="0"/>
          <a:chOff x="0" y="0"/>
          <a:chExt cx="0" cy="0"/>
        </a:xfrm>
      </p:grpSpPr>
      <p:sp>
        <p:nvSpPr>
          <p:cNvPr id="2157" name="Google Shape;2157;p48"/>
          <p:cNvSpPr txBox="1">
            <a:spLocks noGrp="1"/>
          </p:cNvSpPr>
          <p:nvPr>
            <p:ph type="ctrTitle"/>
          </p:nvPr>
        </p:nvSpPr>
        <p:spPr>
          <a:xfrm>
            <a:off x="448907" y="898230"/>
            <a:ext cx="5559576" cy="10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t>THANK YOU FOR THE ATTENTION</a:t>
            </a:r>
            <a:r>
              <a:rPr lang="bg-BG" sz="6000" dirty="0"/>
              <a:t>!</a:t>
            </a:r>
            <a:endParaRPr sz="6000" dirty="0"/>
          </a:p>
        </p:txBody>
      </p:sp>
      <p:grpSp>
        <p:nvGrpSpPr>
          <p:cNvPr id="2171" name="Google Shape;2171;p48"/>
          <p:cNvGrpSpPr/>
          <p:nvPr/>
        </p:nvGrpSpPr>
        <p:grpSpPr>
          <a:xfrm>
            <a:off x="5595849" y="2182756"/>
            <a:ext cx="2196161" cy="2783479"/>
            <a:chOff x="6138684" y="2870702"/>
            <a:chExt cx="1653362" cy="2095520"/>
          </a:xfrm>
        </p:grpSpPr>
        <p:sp>
          <p:nvSpPr>
            <p:cNvPr id="2172" name="Google Shape;2172;p48"/>
            <p:cNvSpPr/>
            <p:nvPr/>
          </p:nvSpPr>
          <p:spPr>
            <a:xfrm flipH="1">
              <a:off x="6972280" y="3140597"/>
              <a:ext cx="582932" cy="1181996"/>
            </a:xfrm>
            <a:custGeom>
              <a:avLst/>
              <a:gdLst/>
              <a:ahLst/>
              <a:cxnLst/>
              <a:rect l="l" t="t" r="r" b="b"/>
              <a:pathLst>
                <a:path w="8600" h="17438" extrusionOk="0">
                  <a:moveTo>
                    <a:pt x="3166" y="0"/>
                  </a:moveTo>
                  <a:cubicBezTo>
                    <a:pt x="2882" y="0"/>
                    <a:pt x="2644" y="238"/>
                    <a:pt x="2644" y="567"/>
                  </a:cubicBezTo>
                  <a:cubicBezTo>
                    <a:pt x="2644" y="806"/>
                    <a:pt x="2837" y="1044"/>
                    <a:pt x="3075" y="1089"/>
                  </a:cubicBezTo>
                  <a:lnTo>
                    <a:pt x="3075" y="9031"/>
                  </a:lnTo>
                  <a:cubicBezTo>
                    <a:pt x="1283" y="9552"/>
                    <a:pt x="1" y="11197"/>
                    <a:pt x="1" y="13137"/>
                  </a:cubicBezTo>
                  <a:cubicBezTo>
                    <a:pt x="1" y="15508"/>
                    <a:pt x="1895" y="17437"/>
                    <a:pt x="4300" y="17437"/>
                  </a:cubicBezTo>
                  <a:cubicBezTo>
                    <a:pt x="6671" y="17437"/>
                    <a:pt x="8600" y="15508"/>
                    <a:pt x="8600" y="13137"/>
                  </a:cubicBezTo>
                  <a:cubicBezTo>
                    <a:pt x="8600" y="11197"/>
                    <a:pt x="7284" y="9552"/>
                    <a:pt x="5480" y="9031"/>
                  </a:cubicBezTo>
                  <a:lnTo>
                    <a:pt x="5480" y="1089"/>
                  </a:lnTo>
                  <a:cubicBezTo>
                    <a:pt x="5764" y="1044"/>
                    <a:pt x="5911" y="806"/>
                    <a:pt x="5911" y="567"/>
                  </a:cubicBezTo>
                  <a:cubicBezTo>
                    <a:pt x="5911" y="238"/>
                    <a:pt x="5673" y="0"/>
                    <a:pt x="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8"/>
            <p:cNvSpPr/>
            <p:nvPr/>
          </p:nvSpPr>
          <p:spPr>
            <a:xfrm flipH="1">
              <a:off x="7033014" y="3918817"/>
              <a:ext cx="464515" cy="353013"/>
            </a:xfrm>
            <a:custGeom>
              <a:avLst/>
              <a:gdLst/>
              <a:ahLst/>
              <a:cxnLst/>
              <a:rect l="l" t="t" r="r" b="b"/>
              <a:pathLst>
                <a:path w="6853" h="5208" extrusionOk="0">
                  <a:moveTo>
                    <a:pt x="806" y="0"/>
                  </a:moveTo>
                  <a:cubicBezTo>
                    <a:pt x="715" y="0"/>
                    <a:pt x="568" y="57"/>
                    <a:pt x="477" y="57"/>
                  </a:cubicBezTo>
                  <a:cubicBezTo>
                    <a:pt x="193" y="567"/>
                    <a:pt x="0" y="1135"/>
                    <a:pt x="0" y="1758"/>
                  </a:cubicBezTo>
                  <a:cubicBezTo>
                    <a:pt x="0" y="3642"/>
                    <a:pt x="1566" y="5207"/>
                    <a:pt x="3449" y="5207"/>
                  </a:cubicBezTo>
                  <a:cubicBezTo>
                    <a:pt x="5298" y="5207"/>
                    <a:pt x="6853" y="3642"/>
                    <a:pt x="6853" y="1758"/>
                  </a:cubicBezTo>
                  <a:cubicBezTo>
                    <a:pt x="6853" y="1237"/>
                    <a:pt x="6717" y="715"/>
                    <a:pt x="6478" y="238"/>
                  </a:cubicBezTo>
                  <a:cubicBezTo>
                    <a:pt x="6047" y="567"/>
                    <a:pt x="5480" y="806"/>
                    <a:pt x="4913" y="806"/>
                  </a:cubicBezTo>
                  <a:cubicBezTo>
                    <a:pt x="4796" y="822"/>
                    <a:pt x="4681" y="830"/>
                    <a:pt x="4567" y="830"/>
                  </a:cubicBezTo>
                  <a:cubicBezTo>
                    <a:pt x="3991" y="830"/>
                    <a:pt x="3441" y="637"/>
                    <a:pt x="2882" y="477"/>
                  </a:cubicBezTo>
                  <a:cubicBezTo>
                    <a:pt x="2179" y="284"/>
                    <a:pt x="1509" y="57"/>
                    <a:pt x="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8"/>
            <p:cNvSpPr/>
            <p:nvPr/>
          </p:nvSpPr>
          <p:spPr>
            <a:xfrm flipH="1">
              <a:off x="7352880" y="4005648"/>
              <a:ext cx="61615" cy="60869"/>
            </a:xfrm>
            <a:custGeom>
              <a:avLst/>
              <a:gdLst/>
              <a:ahLst/>
              <a:cxnLst/>
              <a:rect l="l" t="t" r="r" b="b"/>
              <a:pathLst>
                <a:path w="909" h="898" extrusionOk="0">
                  <a:moveTo>
                    <a:pt x="432" y="1"/>
                  </a:moveTo>
                  <a:cubicBezTo>
                    <a:pt x="194" y="1"/>
                    <a:pt x="1" y="194"/>
                    <a:pt x="1" y="477"/>
                  </a:cubicBezTo>
                  <a:cubicBezTo>
                    <a:pt x="1" y="704"/>
                    <a:pt x="194" y="897"/>
                    <a:pt x="432" y="897"/>
                  </a:cubicBezTo>
                  <a:cubicBezTo>
                    <a:pt x="670" y="897"/>
                    <a:pt x="908" y="704"/>
                    <a:pt x="908" y="477"/>
                  </a:cubicBezTo>
                  <a:cubicBezTo>
                    <a:pt x="908" y="194"/>
                    <a:pt x="670" y="1"/>
                    <a:pt x="4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8"/>
            <p:cNvSpPr/>
            <p:nvPr/>
          </p:nvSpPr>
          <p:spPr>
            <a:xfrm flipH="1">
              <a:off x="7253714" y="4146434"/>
              <a:ext cx="41551" cy="41551"/>
            </a:xfrm>
            <a:custGeom>
              <a:avLst/>
              <a:gdLst/>
              <a:ahLst/>
              <a:cxnLst/>
              <a:rect l="l" t="t" r="r" b="b"/>
              <a:pathLst>
                <a:path w="613" h="613" extrusionOk="0">
                  <a:moveTo>
                    <a:pt x="329" y="0"/>
                  </a:moveTo>
                  <a:cubicBezTo>
                    <a:pt x="136" y="0"/>
                    <a:pt x="0" y="148"/>
                    <a:pt x="0" y="284"/>
                  </a:cubicBezTo>
                  <a:cubicBezTo>
                    <a:pt x="0" y="477"/>
                    <a:pt x="136" y="613"/>
                    <a:pt x="329" y="613"/>
                  </a:cubicBezTo>
                  <a:cubicBezTo>
                    <a:pt x="465" y="613"/>
                    <a:pt x="613" y="477"/>
                    <a:pt x="613" y="284"/>
                  </a:cubicBezTo>
                  <a:cubicBezTo>
                    <a:pt x="613" y="148"/>
                    <a:pt x="465" y="0"/>
                    <a:pt x="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8"/>
            <p:cNvSpPr/>
            <p:nvPr/>
          </p:nvSpPr>
          <p:spPr>
            <a:xfrm flipH="1">
              <a:off x="7145261" y="4053367"/>
              <a:ext cx="41619" cy="42364"/>
            </a:xfrm>
            <a:custGeom>
              <a:avLst/>
              <a:gdLst/>
              <a:ahLst/>
              <a:cxnLst/>
              <a:rect l="l" t="t" r="r" b="b"/>
              <a:pathLst>
                <a:path w="614" h="625" extrusionOk="0">
                  <a:moveTo>
                    <a:pt x="330" y="0"/>
                  </a:moveTo>
                  <a:cubicBezTo>
                    <a:pt x="148" y="0"/>
                    <a:pt x="1" y="102"/>
                    <a:pt x="1" y="284"/>
                  </a:cubicBezTo>
                  <a:cubicBezTo>
                    <a:pt x="1" y="477"/>
                    <a:pt x="148" y="624"/>
                    <a:pt x="330" y="624"/>
                  </a:cubicBezTo>
                  <a:cubicBezTo>
                    <a:pt x="477" y="624"/>
                    <a:pt x="613" y="477"/>
                    <a:pt x="613" y="284"/>
                  </a:cubicBezTo>
                  <a:cubicBezTo>
                    <a:pt x="613" y="102"/>
                    <a:pt x="477"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8"/>
            <p:cNvSpPr/>
            <p:nvPr/>
          </p:nvSpPr>
          <p:spPr>
            <a:xfrm flipH="1">
              <a:off x="7170679" y="3890348"/>
              <a:ext cx="41551" cy="41551"/>
            </a:xfrm>
            <a:custGeom>
              <a:avLst/>
              <a:gdLst/>
              <a:ahLst/>
              <a:cxnLst/>
              <a:rect l="l" t="t" r="r" b="b"/>
              <a:pathLst>
                <a:path w="613" h="613" extrusionOk="0">
                  <a:moveTo>
                    <a:pt x="329" y="0"/>
                  </a:moveTo>
                  <a:cubicBezTo>
                    <a:pt x="136" y="0"/>
                    <a:pt x="0" y="136"/>
                    <a:pt x="0" y="329"/>
                  </a:cubicBezTo>
                  <a:cubicBezTo>
                    <a:pt x="0" y="477"/>
                    <a:pt x="136" y="613"/>
                    <a:pt x="329" y="613"/>
                  </a:cubicBezTo>
                  <a:cubicBezTo>
                    <a:pt x="477" y="613"/>
                    <a:pt x="613" y="477"/>
                    <a:pt x="613" y="329"/>
                  </a:cubicBezTo>
                  <a:cubicBezTo>
                    <a:pt x="613" y="136"/>
                    <a:pt x="477" y="0"/>
                    <a:pt x="3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8"/>
            <p:cNvSpPr/>
            <p:nvPr/>
          </p:nvSpPr>
          <p:spPr>
            <a:xfrm flipH="1">
              <a:off x="7244495" y="3778031"/>
              <a:ext cx="60801" cy="60869"/>
            </a:xfrm>
            <a:custGeom>
              <a:avLst/>
              <a:gdLst/>
              <a:ahLst/>
              <a:cxnLst/>
              <a:rect l="l" t="t" r="r" b="b"/>
              <a:pathLst>
                <a:path w="897" h="898" extrusionOk="0">
                  <a:moveTo>
                    <a:pt x="477" y="1"/>
                  </a:moveTo>
                  <a:cubicBezTo>
                    <a:pt x="193" y="1"/>
                    <a:pt x="1" y="194"/>
                    <a:pt x="1" y="432"/>
                  </a:cubicBezTo>
                  <a:cubicBezTo>
                    <a:pt x="1" y="716"/>
                    <a:pt x="193" y="897"/>
                    <a:pt x="477" y="897"/>
                  </a:cubicBezTo>
                  <a:cubicBezTo>
                    <a:pt x="715" y="897"/>
                    <a:pt x="897" y="716"/>
                    <a:pt x="897" y="432"/>
                  </a:cubicBezTo>
                  <a:cubicBezTo>
                    <a:pt x="897" y="194"/>
                    <a:pt x="715"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8"/>
            <p:cNvSpPr/>
            <p:nvPr/>
          </p:nvSpPr>
          <p:spPr>
            <a:xfrm flipH="1">
              <a:off x="6417818" y="2870702"/>
              <a:ext cx="1304276" cy="1974038"/>
            </a:xfrm>
            <a:custGeom>
              <a:avLst/>
              <a:gdLst/>
              <a:ahLst/>
              <a:cxnLst/>
              <a:rect l="l" t="t" r="r" b="b"/>
              <a:pathLst>
                <a:path w="19242" h="29123" extrusionOk="0">
                  <a:moveTo>
                    <a:pt x="14704" y="0"/>
                  </a:moveTo>
                  <a:cubicBezTo>
                    <a:pt x="13240" y="0"/>
                    <a:pt x="12060" y="1180"/>
                    <a:pt x="12060" y="2598"/>
                  </a:cubicBezTo>
                  <a:lnTo>
                    <a:pt x="12060" y="11062"/>
                  </a:lnTo>
                  <a:cubicBezTo>
                    <a:pt x="12060" y="11391"/>
                    <a:pt x="11969" y="11720"/>
                    <a:pt x="11731" y="11912"/>
                  </a:cubicBezTo>
                  <a:cubicBezTo>
                    <a:pt x="11493" y="12151"/>
                    <a:pt x="11164" y="12287"/>
                    <a:pt x="10835" y="12287"/>
                  </a:cubicBezTo>
                  <a:lnTo>
                    <a:pt x="1" y="12287"/>
                  </a:lnTo>
                  <a:lnTo>
                    <a:pt x="1" y="29122"/>
                  </a:lnTo>
                  <a:lnTo>
                    <a:pt x="386" y="29122"/>
                  </a:lnTo>
                  <a:lnTo>
                    <a:pt x="386" y="12673"/>
                  </a:lnTo>
                  <a:lnTo>
                    <a:pt x="10835" y="12673"/>
                  </a:lnTo>
                  <a:cubicBezTo>
                    <a:pt x="11731" y="12673"/>
                    <a:pt x="12435" y="11958"/>
                    <a:pt x="12435" y="11062"/>
                  </a:cubicBezTo>
                  <a:lnTo>
                    <a:pt x="12435" y="2598"/>
                  </a:lnTo>
                  <a:cubicBezTo>
                    <a:pt x="12435" y="1986"/>
                    <a:pt x="12718" y="1418"/>
                    <a:pt x="13104" y="1044"/>
                  </a:cubicBezTo>
                  <a:cubicBezTo>
                    <a:pt x="13524" y="613"/>
                    <a:pt x="14091" y="375"/>
                    <a:pt x="14704" y="375"/>
                  </a:cubicBezTo>
                  <a:lnTo>
                    <a:pt x="16644" y="375"/>
                  </a:lnTo>
                  <a:cubicBezTo>
                    <a:pt x="17256" y="375"/>
                    <a:pt x="17823" y="613"/>
                    <a:pt x="18209" y="1044"/>
                  </a:cubicBezTo>
                  <a:cubicBezTo>
                    <a:pt x="18629" y="1418"/>
                    <a:pt x="18867" y="1986"/>
                    <a:pt x="18867" y="2598"/>
                  </a:cubicBezTo>
                  <a:lnTo>
                    <a:pt x="18867" y="16076"/>
                  </a:lnTo>
                  <a:lnTo>
                    <a:pt x="19241" y="16076"/>
                  </a:lnTo>
                  <a:lnTo>
                    <a:pt x="19241" y="2598"/>
                  </a:lnTo>
                  <a:cubicBezTo>
                    <a:pt x="19241" y="1180"/>
                    <a:pt x="18107" y="0"/>
                    <a:pt x="16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8"/>
            <p:cNvSpPr/>
            <p:nvPr/>
          </p:nvSpPr>
          <p:spPr>
            <a:xfrm flipH="1">
              <a:off x="6138684" y="3799605"/>
              <a:ext cx="567545" cy="644479"/>
            </a:xfrm>
            <a:custGeom>
              <a:avLst/>
              <a:gdLst/>
              <a:ahLst/>
              <a:cxnLst/>
              <a:rect l="l" t="t" r="r" b="b"/>
              <a:pathLst>
                <a:path w="8373" h="9508" extrusionOk="0">
                  <a:moveTo>
                    <a:pt x="3358" y="1"/>
                  </a:moveTo>
                  <a:cubicBezTo>
                    <a:pt x="3120" y="1"/>
                    <a:pt x="2938" y="148"/>
                    <a:pt x="2882" y="387"/>
                  </a:cubicBezTo>
                  <a:cubicBezTo>
                    <a:pt x="2882" y="625"/>
                    <a:pt x="3029" y="806"/>
                    <a:pt x="3222" y="852"/>
                  </a:cubicBezTo>
                  <a:lnTo>
                    <a:pt x="3222" y="3268"/>
                  </a:lnTo>
                  <a:lnTo>
                    <a:pt x="329" y="8328"/>
                  </a:lnTo>
                  <a:cubicBezTo>
                    <a:pt x="0" y="8850"/>
                    <a:pt x="386" y="9508"/>
                    <a:pt x="999" y="9508"/>
                  </a:cubicBezTo>
                  <a:lnTo>
                    <a:pt x="7374" y="9508"/>
                  </a:lnTo>
                  <a:cubicBezTo>
                    <a:pt x="7987" y="9508"/>
                    <a:pt x="8373" y="8850"/>
                    <a:pt x="8089" y="8328"/>
                  </a:cubicBezTo>
                  <a:lnTo>
                    <a:pt x="5151" y="3268"/>
                  </a:lnTo>
                  <a:lnTo>
                    <a:pt x="5151" y="852"/>
                  </a:lnTo>
                  <a:cubicBezTo>
                    <a:pt x="5389" y="806"/>
                    <a:pt x="5536" y="625"/>
                    <a:pt x="5491" y="387"/>
                  </a:cubicBezTo>
                  <a:cubicBezTo>
                    <a:pt x="5491" y="148"/>
                    <a:pt x="5253" y="1"/>
                    <a:pt x="5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8"/>
            <p:cNvSpPr/>
            <p:nvPr/>
          </p:nvSpPr>
          <p:spPr>
            <a:xfrm flipH="1">
              <a:off x="6228632" y="4101105"/>
              <a:ext cx="384600" cy="279197"/>
            </a:xfrm>
            <a:custGeom>
              <a:avLst/>
              <a:gdLst/>
              <a:ahLst/>
              <a:cxnLst/>
              <a:rect l="l" t="t" r="r" b="b"/>
              <a:pathLst>
                <a:path w="5674" h="4119" extrusionOk="0">
                  <a:moveTo>
                    <a:pt x="2179" y="0"/>
                  </a:moveTo>
                  <a:lnTo>
                    <a:pt x="92" y="3642"/>
                  </a:lnTo>
                  <a:cubicBezTo>
                    <a:pt x="1" y="3835"/>
                    <a:pt x="148" y="4118"/>
                    <a:pt x="432" y="4118"/>
                  </a:cubicBezTo>
                  <a:lnTo>
                    <a:pt x="5254" y="4118"/>
                  </a:lnTo>
                  <a:cubicBezTo>
                    <a:pt x="5480" y="4118"/>
                    <a:pt x="5673" y="3835"/>
                    <a:pt x="5537" y="3642"/>
                  </a:cubicBezTo>
                  <a:lnTo>
                    <a:pt x="3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8"/>
            <p:cNvSpPr/>
            <p:nvPr/>
          </p:nvSpPr>
          <p:spPr>
            <a:xfrm flipH="1">
              <a:off x="6891484" y="4790122"/>
              <a:ext cx="900562" cy="176100"/>
            </a:xfrm>
            <a:custGeom>
              <a:avLst/>
              <a:gdLst/>
              <a:ahLst/>
              <a:cxnLst/>
              <a:rect l="l" t="t" r="r" b="b"/>
              <a:pathLst>
                <a:path w="13286" h="2598" extrusionOk="0">
                  <a:moveTo>
                    <a:pt x="0" y="0"/>
                  </a:moveTo>
                  <a:lnTo>
                    <a:pt x="0" y="2598"/>
                  </a:lnTo>
                  <a:lnTo>
                    <a:pt x="13285" y="2598"/>
                  </a:lnTo>
                  <a:lnTo>
                    <a:pt x="132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8"/>
            <p:cNvSpPr/>
            <p:nvPr/>
          </p:nvSpPr>
          <p:spPr>
            <a:xfrm flipH="1">
              <a:off x="6891484" y="4850856"/>
              <a:ext cx="900562" cy="54633"/>
            </a:xfrm>
            <a:custGeom>
              <a:avLst/>
              <a:gdLst/>
              <a:ahLst/>
              <a:cxnLst/>
              <a:rect l="l" t="t" r="r" b="b"/>
              <a:pathLst>
                <a:path w="13286" h="806" extrusionOk="0">
                  <a:moveTo>
                    <a:pt x="0" y="0"/>
                  </a:moveTo>
                  <a:lnTo>
                    <a:pt x="0" y="806"/>
                  </a:lnTo>
                  <a:lnTo>
                    <a:pt x="13285" y="806"/>
                  </a:lnTo>
                  <a:lnTo>
                    <a:pt x="132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8"/>
            <p:cNvSpPr/>
            <p:nvPr/>
          </p:nvSpPr>
          <p:spPr>
            <a:xfrm flipH="1">
              <a:off x="7244085" y="4530972"/>
              <a:ext cx="61615" cy="112316"/>
            </a:xfrm>
            <a:custGeom>
              <a:avLst/>
              <a:gdLst/>
              <a:ahLst/>
              <a:cxnLst/>
              <a:rect l="l" t="t" r="r" b="b"/>
              <a:pathLst>
                <a:path w="909" h="1657" extrusionOk="0">
                  <a:moveTo>
                    <a:pt x="1" y="0"/>
                  </a:moveTo>
                  <a:lnTo>
                    <a:pt x="1" y="1656"/>
                  </a:lnTo>
                  <a:lnTo>
                    <a:pt x="908" y="1656"/>
                  </a:lnTo>
                  <a:lnTo>
                    <a:pt x="9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8"/>
            <p:cNvSpPr/>
            <p:nvPr/>
          </p:nvSpPr>
          <p:spPr>
            <a:xfrm flipH="1">
              <a:off x="7253713" y="4652454"/>
              <a:ext cx="16200" cy="68"/>
            </a:xfrm>
            <a:custGeom>
              <a:avLst/>
              <a:gdLst/>
              <a:ahLst/>
              <a:cxnLst/>
              <a:rect l="l" t="t" r="r" b="b"/>
              <a:pathLst>
                <a:path w="239" h="1" extrusionOk="0">
                  <a:moveTo>
                    <a:pt x="46" y="0"/>
                  </a:moveTo>
                  <a:lnTo>
                    <a:pt x="91" y="0"/>
                  </a:lnTo>
                  <a:lnTo>
                    <a:pt x="46" y="0"/>
                  </a:lnTo>
                  <a:close/>
                  <a:moveTo>
                    <a:pt x="91" y="0"/>
                  </a:moveTo>
                  <a:lnTo>
                    <a:pt x="91" y="0"/>
                  </a:lnTo>
                  <a:lnTo>
                    <a:pt x="91" y="0"/>
                  </a:lnTo>
                  <a:close/>
                  <a:moveTo>
                    <a:pt x="46" y="0"/>
                  </a:moveTo>
                  <a:lnTo>
                    <a:pt x="46" y="0"/>
                  </a:lnTo>
                  <a:lnTo>
                    <a:pt x="46" y="0"/>
                  </a:lnTo>
                  <a:close/>
                  <a:moveTo>
                    <a:pt x="91" y="0"/>
                  </a:moveTo>
                  <a:lnTo>
                    <a:pt x="91" y="0"/>
                  </a:lnTo>
                  <a:lnTo>
                    <a:pt x="91" y="0"/>
                  </a:lnTo>
                  <a:close/>
                  <a:moveTo>
                    <a:pt x="46" y="0"/>
                  </a:moveTo>
                  <a:lnTo>
                    <a:pt x="46" y="0"/>
                  </a:lnTo>
                  <a:lnTo>
                    <a:pt x="46" y="0"/>
                  </a:lnTo>
                  <a:close/>
                  <a:moveTo>
                    <a:pt x="46" y="0"/>
                  </a:moveTo>
                  <a:lnTo>
                    <a:pt x="46" y="0"/>
                  </a:lnTo>
                  <a:lnTo>
                    <a:pt x="46" y="0"/>
                  </a:lnTo>
                  <a:close/>
                  <a:moveTo>
                    <a:pt x="137" y="0"/>
                  </a:moveTo>
                  <a:lnTo>
                    <a:pt x="137" y="0"/>
                  </a:lnTo>
                  <a:lnTo>
                    <a:pt x="137" y="0"/>
                  </a:lnTo>
                  <a:close/>
                  <a:moveTo>
                    <a:pt x="0" y="0"/>
                  </a:moveTo>
                  <a:lnTo>
                    <a:pt x="46" y="0"/>
                  </a:lnTo>
                  <a:lnTo>
                    <a:pt x="0" y="0"/>
                  </a:lnTo>
                  <a:close/>
                  <a:moveTo>
                    <a:pt x="137" y="0"/>
                  </a:moveTo>
                  <a:lnTo>
                    <a:pt x="137" y="0"/>
                  </a:lnTo>
                  <a:lnTo>
                    <a:pt x="137" y="0"/>
                  </a:lnTo>
                  <a:close/>
                  <a:moveTo>
                    <a:pt x="0" y="0"/>
                  </a:moveTo>
                  <a:lnTo>
                    <a:pt x="0" y="0"/>
                  </a:lnTo>
                  <a:lnTo>
                    <a:pt x="0" y="0"/>
                  </a:lnTo>
                  <a:close/>
                  <a:moveTo>
                    <a:pt x="0" y="0"/>
                  </a:moveTo>
                  <a:lnTo>
                    <a:pt x="0" y="0"/>
                  </a:lnTo>
                  <a:lnTo>
                    <a:pt x="0" y="0"/>
                  </a:lnTo>
                  <a:close/>
                  <a:moveTo>
                    <a:pt x="137" y="0"/>
                  </a:moveTo>
                  <a:lnTo>
                    <a:pt x="137" y="0"/>
                  </a:lnTo>
                  <a:lnTo>
                    <a:pt x="137" y="0"/>
                  </a:lnTo>
                  <a:close/>
                  <a:moveTo>
                    <a:pt x="0" y="0"/>
                  </a:moveTo>
                  <a:lnTo>
                    <a:pt x="0" y="0"/>
                  </a:lnTo>
                  <a:lnTo>
                    <a:pt x="0" y="0"/>
                  </a:lnTo>
                  <a:close/>
                  <a:moveTo>
                    <a:pt x="193" y="0"/>
                  </a:moveTo>
                  <a:lnTo>
                    <a:pt x="193" y="0"/>
                  </a:lnTo>
                  <a:lnTo>
                    <a:pt x="193" y="0"/>
                  </a:lnTo>
                  <a:close/>
                  <a:moveTo>
                    <a:pt x="193" y="0"/>
                  </a:moveTo>
                  <a:lnTo>
                    <a:pt x="193" y="0"/>
                  </a:lnTo>
                  <a:lnTo>
                    <a:pt x="193" y="0"/>
                  </a:lnTo>
                  <a:close/>
                  <a:moveTo>
                    <a:pt x="193" y="0"/>
                  </a:moveTo>
                  <a:lnTo>
                    <a:pt x="193" y="0"/>
                  </a:lnTo>
                  <a:lnTo>
                    <a:pt x="193" y="0"/>
                  </a:lnTo>
                  <a:close/>
                  <a:moveTo>
                    <a:pt x="239" y="0"/>
                  </a:moveTo>
                  <a:lnTo>
                    <a:pt x="193" y="0"/>
                  </a:lnTo>
                  <a:close/>
                </a:path>
              </a:pathLst>
            </a:custGeom>
            <a:solidFill>
              <a:srgbClr val="FBE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8"/>
            <p:cNvSpPr/>
            <p:nvPr/>
          </p:nvSpPr>
          <p:spPr>
            <a:xfrm flipH="1">
              <a:off x="7628961" y="3636586"/>
              <a:ext cx="160035" cy="163085"/>
            </a:xfrm>
            <a:custGeom>
              <a:avLst/>
              <a:gdLst/>
              <a:ahLst/>
              <a:cxnLst/>
              <a:rect l="l" t="t" r="r" b="b"/>
              <a:pathLst>
                <a:path w="2361" h="2406" extrusionOk="0">
                  <a:moveTo>
                    <a:pt x="1181" y="1"/>
                  </a:moveTo>
                  <a:cubicBezTo>
                    <a:pt x="523" y="1"/>
                    <a:pt x="1" y="523"/>
                    <a:pt x="1" y="1181"/>
                  </a:cubicBezTo>
                  <a:cubicBezTo>
                    <a:pt x="1" y="1839"/>
                    <a:pt x="523" y="2406"/>
                    <a:pt x="1181" y="2406"/>
                  </a:cubicBezTo>
                  <a:cubicBezTo>
                    <a:pt x="1839" y="2406"/>
                    <a:pt x="2360" y="1839"/>
                    <a:pt x="2360" y="1181"/>
                  </a:cubicBezTo>
                  <a:cubicBezTo>
                    <a:pt x="2360" y="523"/>
                    <a:pt x="1839" y="1"/>
                    <a:pt x="1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8"/>
            <p:cNvSpPr/>
            <p:nvPr/>
          </p:nvSpPr>
          <p:spPr>
            <a:xfrm flipH="1">
              <a:off x="7215684" y="4371003"/>
              <a:ext cx="115366" cy="198468"/>
            </a:xfrm>
            <a:custGeom>
              <a:avLst/>
              <a:gdLst/>
              <a:ahLst/>
              <a:cxnLst/>
              <a:rect l="l" t="t" r="r" b="b"/>
              <a:pathLst>
                <a:path w="1702" h="2928" extrusionOk="0">
                  <a:moveTo>
                    <a:pt x="851" y="0"/>
                  </a:moveTo>
                  <a:cubicBezTo>
                    <a:pt x="851" y="0"/>
                    <a:pt x="0" y="1657"/>
                    <a:pt x="0" y="2076"/>
                  </a:cubicBezTo>
                  <a:cubicBezTo>
                    <a:pt x="0" y="2553"/>
                    <a:pt x="375" y="2927"/>
                    <a:pt x="851" y="2927"/>
                  </a:cubicBezTo>
                  <a:cubicBezTo>
                    <a:pt x="1328" y="2927"/>
                    <a:pt x="1702" y="2553"/>
                    <a:pt x="1702" y="2076"/>
                  </a:cubicBezTo>
                  <a:cubicBezTo>
                    <a:pt x="1702" y="1657"/>
                    <a:pt x="851"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8"/>
            <p:cNvSpPr/>
            <p:nvPr/>
          </p:nvSpPr>
          <p:spPr>
            <a:xfrm flipH="1">
              <a:off x="7244085" y="4434787"/>
              <a:ext cx="61615" cy="106216"/>
            </a:xfrm>
            <a:custGeom>
              <a:avLst/>
              <a:gdLst/>
              <a:ahLst/>
              <a:cxnLst/>
              <a:rect l="l" t="t" r="r" b="b"/>
              <a:pathLst>
                <a:path w="909" h="1567" extrusionOk="0">
                  <a:moveTo>
                    <a:pt x="477" y="1"/>
                  </a:moveTo>
                  <a:cubicBezTo>
                    <a:pt x="477" y="1"/>
                    <a:pt x="1" y="852"/>
                    <a:pt x="1" y="1135"/>
                  </a:cubicBezTo>
                  <a:cubicBezTo>
                    <a:pt x="1" y="1374"/>
                    <a:pt x="193" y="1567"/>
                    <a:pt x="477" y="1567"/>
                  </a:cubicBezTo>
                  <a:cubicBezTo>
                    <a:pt x="715" y="1567"/>
                    <a:pt x="908" y="1374"/>
                    <a:pt x="908" y="1135"/>
                  </a:cubicBezTo>
                  <a:cubicBezTo>
                    <a:pt x="908" y="852"/>
                    <a:pt x="477"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8"/>
            <p:cNvSpPr/>
            <p:nvPr/>
          </p:nvSpPr>
          <p:spPr>
            <a:xfrm flipH="1">
              <a:off x="7090286" y="4617870"/>
              <a:ext cx="369213" cy="176100"/>
            </a:xfrm>
            <a:custGeom>
              <a:avLst/>
              <a:gdLst/>
              <a:ahLst/>
              <a:cxnLst/>
              <a:rect l="l" t="t" r="r" b="b"/>
              <a:pathLst>
                <a:path w="5447" h="2598" extrusionOk="0">
                  <a:moveTo>
                    <a:pt x="1" y="0"/>
                  </a:moveTo>
                  <a:lnTo>
                    <a:pt x="1" y="2598"/>
                  </a:lnTo>
                  <a:lnTo>
                    <a:pt x="5446" y="2598"/>
                  </a:lnTo>
                  <a:lnTo>
                    <a:pt x="5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8"/>
            <p:cNvSpPr/>
            <p:nvPr/>
          </p:nvSpPr>
          <p:spPr>
            <a:xfrm flipH="1">
              <a:off x="6234800" y="4290220"/>
              <a:ext cx="353013" cy="90083"/>
            </a:xfrm>
            <a:custGeom>
              <a:avLst/>
              <a:gdLst/>
              <a:ahLst/>
              <a:cxnLst/>
              <a:rect l="l" t="t" r="r" b="b"/>
              <a:pathLst>
                <a:path w="5208" h="1329" extrusionOk="0">
                  <a:moveTo>
                    <a:pt x="0" y="1328"/>
                  </a:moveTo>
                  <a:lnTo>
                    <a:pt x="57"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0" y="1328"/>
                  </a:moveTo>
                  <a:lnTo>
                    <a:pt x="0" y="1328"/>
                  </a:lnTo>
                  <a:lnTo>
                    <a:pt x="0" y="1328"/>
                  </a:lnTo>
                  <a:close/>
                  <a:moveTo>
                    <a:pt x="4686" y="1"/>
                  </a:moveTo>
                  <a:lnTo>
                    <a:pt x="4686" y="1"/>
                  </a:lnTo>
                  <a:lnTo>
                    <a:pt x="5162" y="852"/>
                  </a:lnTo>
                  <a:cubicBezTo>
                    <a:pt x="5208" y="897"/>
                    <a:pt x="5208" y="943"/>
                    <a:pt x="5208" y="988"/>
                  </a:cubicBezTo>
                  <a:cubicBezTo>
                    <a:pt x="5208" y="943"/>
                    <a:pt x="5208" y="897"/>
                    <a:pt x="5162" y="852"/>
                  </a:cubicBezTo>
                  <a:close/>
                </a:path>
              </a:pathLst>
            </a:custGeom>
            <a:solidFill>
              <a:srgbClr val="F8C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8"/>
            <p:cNvSpPr/>
            <p:nvPr/>
          </p:nvSpPr>
          <p:spPr>
            <a:xfrm flipH="1">
              <a:off x="6420863" y="4021121"/>
              <a:ext cx="32400" cy="32332"/>
            </a:xfrm>
            <a:custGeom>
              <a:avLst/>
              <a:gdLst/>
              <a:ahLst/>
              <a:cxnLst/>
              <a:rect l="l" t="t" r="r" b="b"/>
              <a:pathLst>
                <a:path w="478" h="477" extrusionOk="0">
                  <a:moveTo>
                    <a:pt x="239" y="0"/>
                  </a:moveTo>
                  <a:cubicBezTo>
                    <a:pt x="103" y="0"/>
                    <a:pt x="1" y="136"/>
                    <a:pt x="1" y="238"/>
                  </a:cubicBezTo>
                  <a:cubicBezTo>
                    <a:pt x="1" y="375"/>
                    <a:pt x="103" y="477"/>
                    <a:pt x="239" y="477"/>
                  </a:cubicBezTo>
                  <a:cubicBezTo>
                    <a:pt x="386" y="477"/>
                    <a:pt x="477" y="375"/>
                    <a:pt x="477" y="238"/>
                  </a:cubicBezTo>
                  <a:cubicBezTo>
                    <a:pt x="477" y="136"/>
                    <a:pt x="386"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8"/>
            <p:cNvSpPr/>
            <p:nvPr/>
          </p:nvSpPr>
          <p:spPr>
            <a:xfrm flipH="1">
              <a:off x="6391649" y="3941136"/>
              <a:ext cx="42364" cy="41551"/>
            </a:xfrm>
            <a:custGeom>
              <a:avLst/>
              <a:gdLst/>
              <a:ahLst/>
              <a:cxnLst/>
              <a:rect l="l" t="t" r="r" b="b"/>
              <a:pathLst>
                <a:path w="625" h="613" extrusionOk="0">
                  <a:moveTo>
                    <a:pt x="341" y="0"/>
                  </a:moveTo>
                  <a:cubicBezTo>
                    <a:pt x="148" y="0"/>
                    <a:pt x="0" y="136"/>
                    <a:pt x="0" y="329"/>
                  </a:cubicBezTo>
                  <a:cubicBezTo>
                    <a:pt x="0" y="465"/>
                    <a:pt x="148" y="613"/>
                    <a:pt x="341" y="613"/>
                  </a:cubicBezTo>
                  <a:cubicBezTo>
                    <a:pt x="477" y="613"/>
                    <a:pt x="624" y="465"/>
                    <a:pt x="624" y="329"/>
                  </a:cubicBezTo>
                  <a:cubicBezTo>
                    <a:pt x="624" y="136"/>
                    <a:pt x="477" y="0"/>
                    <a:pt x="3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8"/>
            <p:cNvSpPr/>
            <p:nvPr/>
          </p:nvSpPr>
          <p:spPr>
            <a:xfrm flipH="1">
              <a:off x="6449332" y="4267920"/>
              <a:ext cx="57751" cy="57751"/>
            </a:xfrm>
            <a:custGeom>
              <a:avLst/>
              <a:gdLst/>
              <a:ahLst/>
              <a:cxnLst/>
              <a:rect l="l" t="t" r="r" b="b"/>
              <a:pathLst>
                <a:path w="852" h="852" extrusionOk="0">
                  <a:moveTo>
                    <a:pt x="420" y="1"/>
                  </a:moveTo>
                  <a:cubicBezTo>
                    <a:pt x="182" y="1"/>
                    <a:pt x="0" y="182"/>
                    <a:pt x="0" y="421"/>
                  </a:cubicBezTo>
                  <a:cubicBezTo>
                    <a:pt x="0" y="659"/>
                    <a:pt x="182" y="852"/>
                    <a:pt x="420" y="852"/>
                  </a:cubicBezTo>
                  <a:cubicBezTo>
                    <a:pt x="658" y="852"/>
                    <a:pt x="851" y="659"/>
                    <a:pt x="851" y="421"/>
                  </a:cubicBezTo>
                  <a:cubicBezTo>
                    <a:pt x="851" y="182"/>
                    <a:pt x="658" y="1"/>
                    <a:pt x="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8"/>
            <p:cNvSpPr/>
            <p:nvPr/>
          </p:nvSpPr>
          <p:spPr>
            <a:xfrm flipH="1">
              <a:off x="6430150" y="4184139"/>
              <a:ext cx="42296" cy="42364"/>
            </a:xfrm>
            <a:custGeom>
              <a:avLst/>
              <a:gdLst/>
              <a:ahLst/>
              <a:cxnLst/>
              <a:rect l="l" t="t" r="r" b="b"/>
              <a:pathLst>
                <a:path w="624" h="625" extrusionOk="0">
                  <a:moveTo>
                    <a:pt x="284" y="0"/>
                  </a:moveTo>
                  <a:cubicBezTo>
                    <a:pt x="147" y="0"/>
                    <a:pt x="0" y="148"/>
                    <a:pt x="0" y="284"/>
                  </a:cubicBezTo>
                  <a:cubicBezTo>
                    <a:pt x="0" y="477"/>
                    <a:pt x="147" y="624"/>
                    <a:pt x="284" y="624"/>
                  </a:cubicBezTo>
                  <a:cubicBezTo>
                    <a:pt x="476" y="624"/>
                    <a:pt x="624" y="477"/>
                    <a:pt x="624" y="284"/>
                  </a:cubicBezTo>
                  <a:cubicBezTo>
                    <a:pt x="624" y="148"/>
                    <a:pt x="476" y="0"/>
                    <a:pt x="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8"/>
            <p:cNvSpPr/>
            <p:nvPr/>
          </p:nvSpPr>
          <p:spPr>
            <a:xfrm flipH="1">
              <a:off x="6333965" y="4251787"/>
              <a:ext cx="42364" cy="41619"/>
            </a:xfrm>
            <a:custGeom>
              <a:avLst/>
              <a:gdLst/>
              <a:ahLst/>
              <a:cxnLst/>
              <a:rect l="l" t="t" r="r" b="b"/>
              <a:pathLst>
                <a:path w="625" h="614" extrusionOk="0">
                  <a:moveTo>
                    <a:pt x="340" y="1"/>
                  </a:moveTo>
                  <a:cubicBezTo>
                    <a:pt x="148" y="1"/>
                    <a:pt x="0" y="137"/>
                    <a:pt x="0" y="284"/>
                  </a:cubicBezTo>
                  <a:cubicBezTo>
                    <a:pt x="0" y="477"/>
                    <a:pt x="148" y="613"/>
                    <a:pt x="340" y="613"/>
                  </a:cubicBezTo>
                  <a:cubicBezTo>
                    <a:pt x="477" y="613"/>
                    <a:pt x="624" y="477"/>
                    <a:pt x="624" y="284"/>
                  </a:cubicBezTo>
                  <a:cubicBezTo>
                    <a:pt x="624" y="137"/>
                    <a:pt x="477" y="1"/>
                    <a:pt x="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8"/>
            <p:cNvSpPr/>
            <p:nvPr/>
          </p:nvSpPr>
          <p:spPr>
            <a:xfrm flipH="1">
              <a:off x="7094150" y="4697786"/>
              <a:ext cx="365349" cy="35450"/>
            </a:xfrm>
            <a:custGeom>
              <a:avLst/>
              <a:gdLst/>
              <a:ahLst/>
              <a:cxnLst/>
              <a:rect l="l" t="t" r="r" b="b"/>
              <a:pathLst>
                <a:path w="5390" h="523" extrusionOk="0">
                  <a:moveTo>
                    <a:pt x="1" y="1"/>
                  </a:moveTo>
                  <a:lnTo>
                    <a:pt x="1" y="523"/>
                  </a:lnTo>
                  <a:lnTo>
                    <a:pt x="5389" y="523"/>
                  </a:lnTo>
                  <a:lnTo>
                    <a:pt x="5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8"/>
            <p:cNvSpPr/>
            <p:nvPr/>
          </p:nvSpPr>
          <p:spPr>
            <a:xfrm flipH="1">
              <a:off x="6390110" y="4700122"/>
              <a:ext cx="61614" cy="112316"/>
            </a:xfrm>
            <a:custGeom>
              <a:avLst/>
              <a:gdLst/>
              <a:ahLst/>
              <a:cxnLst/>
              <a:rect l="l" t="t" r="r" b="b"/>
              <a:pathLst>
                <a:path w="909" h="1657" extrusionOk="0">
                  <a:moveTo>
                    <a:pt x="1" y="0"/>
                  </a:moveTo>
                  <a:lnTo>
                    <a:pt x="1" y="1656"/>
                  </a:lnTo>
                  <a:lnTo>
                    <a:pt x="908" y="1656"/>
                  </a:lnTo>
                  <a:lnTo>
                    <a:pt x="9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8"/>
            <p:cNvSpPr/>
            <p:nvPr/>
          </p:nvSpPr>
          <p:spPr>
            <a:xfrm flipH="1">
              <a:off x="6399739" y="4821604"/>
              <a:ext cx="16200" cy="68"/>
            </a:xfrm>
            <a:custGeom>
              <a:avLst/>
              <a:gdLst/>
              <a:ahLst/>
              <a:cxnLst/>
              <a:rect l="l" t="t" r="r" b="b"/>
              <a:pathLst>
                <a:path w="239" h="1" extrusionOk="0">
                  <a:moveTo>
                    <a:pt x="46" y="0"/>
                  </a:moveTo>
                  <a:lnTo>
                    <a:pt x="91" y="0"/>
                  </a:lnTo>
                  <a:lnTo>
                    <a:pt x="46" y="0"/>
                  </a:lnTo>
                  <a:close/>
                  <a:moveTo>
                    <a:pt x="91" y="0"/>
                  </a:moveTo>
                  <a:lnTo>
                    <a:pt x="91" y="0"/>
                  </a:lnTo>
                  <a:lnTo>
                    <a:pt x="91" y="0"/>
                  </a:lnTo>
                  <a:close/>
                  <a:moveTo>
                    <a:pt x="46" y="0"/>
                  </a:moveTo>
                  <a:lnTo>
                    <a:pt x="46" y="0"/>
                  </a:lnTo>
                  <a:lnTo>
                    <a:pt x="46" y="0"/>
                  </a:lnTo>
                  <a:close/>
                  <a:moveTo>
                    <a:pt x="91" y="0"/>
                  </a:moveTo>
                  <a:lnTo>
                    <a:pt x="91" y="0"/>
                  </a:lnTo>
                  <a:lnTo>
                    <a:pt x="91" y="0"/>
                  </a:lnTo>
                  <a:close/>
                  <a:moveTo>
                    <a:pt x="46" y="0"/>
                  </a:moveTo>
                  <a:lnTo>
                    <a:pt x="46" y="0"/>
                  </a:lnTo>
                  <a:lnTo>
                    <a:pt x="46" y="0"/>
                  </a:lnTo>
                  <a:close/>
                  <a:moveTo>
                    <a:pt x="46" y="0"/>
                  </a:moveTo>
                  <a:lnTo>
                    <a:pt x="46" y="0"/>
                  </a:lnTo>
                  <a:lnTo>
                    <a:pt x="46" y="0"/>
                  </a:lnTo>
                  <a:close/>
                  <a:moveTo>
                    <a:pt x="137" y="0"/>
                  </a:moveTo>
                  <a:lnTo>
                    <a:pt x="137" y="0"/>
                  </a:lnTo>
                  <a:lnTo>
                    <a:pt x="137" y="0"/>
                  </a:lnTo>
                  <a:close/>
                  <a:moveTo>
                    <a:pt x="0" y="0"/>
                  </a:moveTo>
                  <a:lnTo>
                    <a:pt x="46" y="0"/>
                  </a:lnTo>
                  <a:lnTo>
                    <a:pt x="0" y="0"/>
                  </a:lnTo>
                  <a:close/>
                  <a:moveTo>
                    <a:pt x="137" y="0"/>
                  </a:moveTo>
                  <a:lnTo>
                    <a:pt x="137" y="0"/>
                  </a:lnTo>
                  <a:lnTo>
                    <a:pt x="137" y="0"/>
                  </a:lnTo>
                  <a:close/>
                  <a:moveTo>
                    <a:pt x="0" y="0"/>
                  </a:moveTo>
                  <a:lnTo>
                    <a:pt x="0" y="0"/>
                  </a:lnTo>
                  <a:lnTo>
                    <a:pt x="0" y="0"/>
                  </a:lnTo>
                  <a:close/>
                  <a:moveTo>
                    <a:pt x="0" y="0"/>
                  </a:moveTo>
                  <a:lnTo>
                    <a:pt x="0" y="0"/>
                  </a:lnTo>
                  <a:lnTo>
                    <a:pt x="0" y="0"/>
                  </a:lnTo>
                  <a:close/>
                  <a:moveTo>
                    <a:pt x="137" y="0"/>
                  </a:moveTo>
                  <a:lnTo>
                    <a:pt x="137" y="0"/>
                  </a:lnTo>
                  <a:lnTo>
                    <a:pt x="137" y="0"/>
                  </a:lnTo>
                  <a:close/>
                  <a:moveTo>
                    <a:pt x="0" y="0"/>
                  </a:moveTo>
                  <a:lnTo>
                    <a:pt x="0" y="0"/>
                  </a:lnTo>
                  <a:lnTo>
                    <a:pt x="0" y="0"/>
                  </a:lnTo>
                  <a:close/>
                  <a:moveTo>
                    <a:pt x="193" y="0"/>
                  </a:moveTo>
                  <a:lnTo>
                    <a:pt x="193" y="0"/>
                  </a:lnTo>
                  <a:lnTo>
                    <a:pt x="193" y="0"/>
                  </a:lnTo>
                  <a:close/>
                  <a:moveTo>
                    <a:pt x="193" y="0"/>
                  </a:moveTo>
                  <a:lnTo>
                    <a:pt x="193" y="0"/>
                  </a:lnTo>
                  <a:lnTo>
                    <a:pt x="193" y="0"/>
                  </a:lnTo>
                  <a:close/>
                  <a:moveTo>
                    <a:pt x="193" y="0"/>
                  </a:moveTo>
                  <a:lnTo>
                    <a:pt x="193" y="0"/>
                  </a:lnTo>
                  <a:lnTo>
                    <a:pt x="193" y="0"/>
                  </a:lnTo>
                  <a:close/>
                  <a:moveTo>
                    <a:pt x="239" y="0"/>
                  </a:moveTo>
                  <a:lnTo>
                    <a:pt x="193" y="0"/>
                  </a:lnTo>
                  <a:close/>
                </a:path>
              </a:pathLst>
            </a:custGeom>
            <a:solidFill>
              <a:srgbClr val="FBE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8"/>
            <p:cNvSpPr/>
            <p:nvPr/>
          </p:nvSpPr>
          <p:spPr>
            <a:xfrm flipH="1">
              <a:off x="6361709" y="4540153"/>
              <a:ext cx="115366" cy="198467"/>
            </a:xfrm>
            <a:custGeom>
              <a:avLst/>
              <a:gdLst/>
              <a:ahLst/>
              <a:cxnLst/>
              <a:rect l="l" t="t" r="r" b="b"/>
              <a:pathLst>
                <a:path w="1702" h="2928" extrusionOk="0">
                  <a:moveTo>
                    <a:pt x="851" y="0"/>
                  </a:moveTo>
                  <a:cubicBezTo>
                    <a:pt x="851" y="0"/>
                    <a:pt x="0" y="1657"/>
                    <a:pt x="0" y="2076"/>
                  </a:cubicBezTo>
                  <a:cubicBezTo>
                    <a:pt x="0" y="2553"/>
                    <a:pt x="375" y="2927"/>
                    <a:pt x="851" y="2927"/>
                  </a:cubicBezTo>
                  <a:cubicBezTo>
                    <a:pt x="1328" y="2927"/>
                    <a:pt x="1702" y="2553"/>
                    <a:pt x="1702" y="2076"/>
                  </a:cubicBezTo>
                  <a:cubicBezTo>
                    <a:pt x="1702" y="1657"/>
                    <a:pt x="851"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8"/>
            <p:cNvSpPr/>
            <p:nvPr/>
          </p:nvSpPr>
          <p:spPr>
            <a:xfrm flipH="1">
              <a:off x="6390110" y="4603937"/>
              <a:ext cx="61614" cy="106215"/>
            </a:xfrm>
            <a:custGeom>
              <a:avLst/>
              <a:gdLst/>
              <a:ahLst/>
              <a:cxnLst/>
              <a:rect l="l" t="t" r="r" b="b"/>
              <a:pathLst>
                <a:path w="909" h="1567" extrusionOk="0">
                  <a:moveTo>
                    <a:pt x="477" y="1"/>
                  </a:moveTo>
                  <a:cubicBezTo>
                    <a:pt x="477" y="1"/>
                    <a:pt x="1" y="852"/>
                    <a:pt x="1" y="1135"/>
                  </a:cubicBezTo>
                  <a:cubicBezTo>
                    <a:pt x="1" y="1374"/>
                    <a:pt x="193" y="1567"/>
                    <a:pt x="477" y="1567"/>
                  </a:cubicBezTo>
                  <a:cubicBezTo>
                    <a:pt x="715" y="1567"/>
                    <a:pt x="908" y="1374"/>
                    <a:pt x="908" y="1135"/>
                  </a:cubicBezTo>
                  <a:cubicBezTo>
                    <a:pt x="908" y="852"/>
                    <a:pt x="477"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8"/>
            <p:cNvSpPr/>
            <p:nvPr/>
          </p:nvSpPr>
          <p:spPr>
            <a:xfrm flipH="1">
              <a:off x="6236313" y="4787020"/>
              <a:ext cx="369211" cy="176099"/>
            </a:xfrm>
            <a:custGeom>
              <a:avLst/>
              <a:gdLst/>
              <a:ahLst/>
              <a:cxnLst/>
              <a:rect l="l" t="t" r="r" b="b"/>
              <a:pathLst>
                <a:path w="5447" h="2598" extrusionOk="0">
                  <a:moveTo>
                    <a:pt x="1" y="0"/>
                  </a:moveTo>
                  <a:lnTo>
                    <a:pt x="1" y="2598"/>
                  </a:lnTo>
                  <a:lnTo>
                    <a:pt x="5446" y="2598"/>
                  </a:lnTo>
                  <a:lnTo>
                    <a:pt x="5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8"/>
            <p:cNvSpPr/>
            <p:nvPr/>
          </p:nvSpPr>
          <p:spPr>
            <a:xfrm flipH="1">
              <a:off x="6240176" y="4866936"/>
              <a:ext cx="365348" cy="35450"/>
            </a:xfrm>
            <a:custGeom>
              <a:avLst/>
              <a:gdLst/>
              <a:ahLst/>
              <a:cxnLst/>
              <a:rect l="l" t="t" r="r" b="b"/>
              <a:pathLst>
                <a:path w="5390" h="523" extrusionOk="0">
                  <a:moveTo>
                    <a:pt x="1" y="1"/>
                  </a:moveTo>
                  <a:lnTo>
                    <a:pt x="1" y="523"/>
                  </a:lnTo>
                  <a:lnTo>
                    <a:pt x="5389" y="523"/>
                  </a:lnTo>
                  <a:lnTo>
                    <a:pt x="5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3" name="Google Shape;2203;p48"/>
          <p:cNvGrpSpPr/>
          <p:nvPr/>
        </p:nvGrpSpPr>
        <p:grpSpPr>
          <a:xfrm rot="5400000" flipH="1">
            <a:off x="7231320" y="1228868"/>
            <a:ext cx="1284518" cy="623243"/>
            <a:chOff x="6592975" y="-465604"/>
            <a:chExt cx="1284518" cy="623243"/>
          </a:xfrm>
        </p:grpSpPr>
        <p:sp>
          <p:nvSpPr>
            <p:cNvPr id="2204" name="Google Shape;2204;p48"/>
            <p:cNvSpPr/>
            <p:nvPr/>
          </p:nvSpPr>
          <p:spPr>
            <a:xfrm flipH="1">
              <a:off x="6671282" y="-344303"/>
              <a:ext cx="1049198" cy="424847"/>
            </a:xfrm>
            <a:custGeom>
              <a:avLst/>
              <a:gdLst/>
              <a:ahLst/>
              <a:cxnLst/>
              <a:rect l="l" t="t" r="r" b="b"/>
              <a:pathLst>
                <a:path w="12222" h="4949" extrusionOk="0">
                  <a:moveTo>
                    <a:pt x="4763" y="0"/>
                  </a:moveTo>
                  <a:lnTo>
                    <a:pt x="1" y="4881"/>
                  </a:lnTo>
                  <a:lnTo>
                    <a:pt x="46" y="4948"/>
                  </a:lnTo>
                  <a:lnTo>
                    <a:pt x="4808" y="96"/>
                  </a:lnTo>
                  <a:lnTo>
                    <a:pt x="12221" y="96"/>
                  </a:lnTo>
                  <a:lnTo>
                    <a:pt x="12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8"/>
            <p:cNvSpPr/>
            <p:nvPr/>
          </p:nvSpPr>
          <p:spPr>
            <a:xfrm flipH="1">
              <a:off x="7309627" y="-344303"/>
              <a:ext cx="491548" cy="78806"/>
            </a:xfrm>
            <a:custGeom>
              <a:avLst/>
              <a:gdLst/>
              <a:ahLst/>
              <a:cxnLst/>
              <a:rect l="l" t="t" r="r" b="b"/>
              <a:pathLst>
                <a:path w="5726" h="918" extrusionOk="0">
                  <a:moveTo>
                    <a:pt x="5725" y="0"/>
                  </a:moveTo>
                  <a:lnTo>
                    <a:pt x="1" y="822"/>
                  </a:lnTo>
                  <a:lnTo>
                    <a:pt x="23" y="918"/>
                  </a:lnTo>
                  <a:lnTo>
                    <a:pt x="5725" y="96"/>
                  </a:lnTo>
                  <a:lnTo>
                    <a:pt x="5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8"/>
            <p:cNvSpPr/>
            <p:nvPr/>
          </p:nvSpPr>
          <p:spPr>
            <a:xfrm flipH="1">
              <a:off x="7722285" y="-342758"/>
              <a:ext cx="155208" cy="147739"/>
            </a:xfrm>
            <a:custGeom>
              <a:avLst/>
              <a:gdLst/>
              <a:ahLst/>
              <a:cxnLst/>
              <a:rect l="l" t="t" r="r" b="b"/>
              <a:pathLst>
                <a:path w="1808" h="1721" extrusionOk="0">
                  <a:moveTo>
                    <a:pt x="903" y="1"/>
                  </a:moveTo>
                  <a:cubicBezTo>
                    <a:pt x="876" y="1"/>
                    <a:pt x="849" y="2"/>
                    <a:pt x="822" y="5"/>
                  </a:cubicBezTo>
                  <a:cubicBezTo>
                    <a:pt x="349" y="56"/>
                    <a:pt x="0" y="450"/>
                    <a:pt x="45" y="945"/>
                  </a:cubicBezTo>
                  <a:cubicBezTo>
                    <a:pt x="93" y="1382"/>
                    <a:pt x="441" y="1721"/>
                    <a:pt x="892" y="1721"/>
                  </a:cubicBezTo>
                  <a:cubicBezTo>
                    <a:pt x="922" y="1721"/>
                    <a:pt x="954" y="1719"/>
                    <a:pt x="985" y="1716"/>
                  </a:cubicBezTo>
                  <a:cubicBezTo>
                    <a:pt x="1453" y="1671"/>
                    <a:pt x="1807" y="1249"/>
                    <a:pt x="1756" y="782"/>
                  </a:cubicBezTo>
                  <a:cubicBezTo>
                    <a:pt x="1714" y="336"/>
                    <a:pt x="1337" y="1"/>
                    <a:pt x="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8"/>
            <p:cNvSpPr/>
            <p:nvPr/>
          </p:nvSpPr>
          <p:spPr>
            <a:xfrm flipH="1">
              <a:off x="7178707" y="-465604"/>
              <a:ext cx="261999" cy="250839"/>
            </a:xfrm>
            <a:custGeom>
              <a:avLst/>
              <a:gdLst/>
              <a:ahLst/>
              <a:cxnLst/>
              <a:rect l="l" t="t" r="r" b="b"/>
              <a:pathLst>
                <a:path w="3052" h="2922" extrusionOk="0">
                  <a:moveTo>
                    <a:pt x="1514" y="1"/>
                  </a:moveTo>
                  <a:cubicBezTo>
                    <a:pt x="1472" y="1"/>
                    <a:pt x="1429" y="3"/>
                    <a:pt x="1386" y="6"/>
                  </a:cubicBezTo>
                  <a:cubicBezTo>
                    <a:pt x="586" y="79"/>
                    <a:pt x="1" y="783"/>
                    <a:pt x="74" y="1577"/>
                  </a:cubicBezTo>
                  <a:cubicBezTo>
                    <a:pt x="138" y="2355"/>
                    <a:pt x="773" y="2922"/>
                    <a:pt x="1519" y="2922"/>
                  </a:cubicBezTo>
                  <a:cubicBezTo>
                    <a:pt x="1561" y="2922"/>
                    <a:pt x="1602" y="2920"/>
                    <a:pt x="1645" y="2916"/>
                  </a:cubicBezTo>
                  <a:cubicBezTo>
                    <a:pt x="2438" y="2843"/>
                    <a:pt x="3052" y="2139"/>
                    <a:pt x="2979" y="1346"/>
                  </a:cubicBezTo>
                  <a:cubicBezTo>
                    <a:pt x="2915" y="567"/>
                    <a:pt x="2280"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8"/>
            <p:cNvSpPr/>
            <p:nvPr/>
          </p:nvSpPr>
          <p:spPr>
            <a:xfrm flipH="1">
              <a:off x="6592975" y="-413238"/>
              <a:ext cx="155208" cy="148083"/>
            </a:xfrm>
            <a:custGeom>
              <a:avLst/>
              <a:gdLst/>
              <a:ahLst/>
              <a:cxnLst/>
              <a:rect l="l" t="t" r="r" b="b"/>
              <a:pathLst>
                <a:path w="1808" h="1725" extrusionOk="0">
                  <a:moveTo>
                    <a:pt x="903" y="0"/>
                  </a:moveTo>
                  <a:cubicBezTo>
                    <a:pt x="876" y="0"/>
                    <a:pt x="849" y="1"/>
                    <a:pt x="822" y="4"/>
                  </a:cubicBezTo>
                  <a:cubicBezTo>
                    <a:pt x="355" y="55"/>
                    <a:pt x="0" y="454"/>
                    <a:pt x="51" y="944"/>
                  </a:cubicBezTo>
                  <a:cubicBezTo>
                    <a:pt x="72" y="1384"/>
                    <a:pt x="448" y="1725"/>
                    <a:pt x="883" y="1725"/>
                  </a:cubicBezTo>
                  <a:cubicBezTo>
                    <a:pt x="909" y="1725"/>
                    <a:pt x="936" y="1723"/>
                    <a:pt x="963" y="1721"/>
                  </a:cubicBezTo>
                  <a:cubicBezTo>
                    <a:pt x="1458" y="1670"/>
                    <a:pt x="1807" y="1248"/>
                    <a:pt x="1762" y="781"/>
                  </a:cubicBezTo>
                  <a:cubicBezTo>
                    <a:pt x="1720" y="341"/>
                    <a:pt x="1342" y="0"/>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8"/>
            <p:cNvSpPr/>
            <p:nvPr/>
          </p:nvSpPr>
          <p:spPr>
            <a:xfrm flipH="1">
              <a:off x="7635838" y="-2462"/>
              <a:ext cx="165337" cy="160101"/>
            </a:xfrm>
            <a:custGeom>
              <a:avLst/>
              <a:gdLst/>
              <a:ahLst/>
              <a:cxnLst/>
              <a:rect l="l" t="t" r="r" b="b"/>
              <a:pathLst>
                <a:path w="1926" h="1865" extrusionOk="0">
                  <a:moveTo>
                    <a:pt x="975" y="0"/>
                  </a:moveTo>
                  <a:cubicBezTo>
                    <a:pt x="949" y="0"/>
                    <a:pt x="922" y="1"/>
                    <a:pt x="896" y="4"/>
                  </a:cubicBezTo>
                  <a:cubicBezTo>
                    <a:pt x="378" y="54"/>
                    <a:pt x="1" y="499"/>
                    <a:pt x="51" y="1017"/>
                  </a:cubicBezTo>
                  <a:cubicBezTo>
                    <a:pt x="94" y="1501"/>
                    <a:pt x="494" y="1865"/>
                    <a:pt x="956" y="1865"/>
                  </a:cubicBezTo>
                  <a:cubicBezTo>
                    <a:pt x="983" y="1865"/>
                    <a:pt x="1009" y="1864"/>
                    <a:pt x="1036" y="1861"/>
                  </a:cubicBezTo>
                  <a:cubicBezTo>
                    <a:pt x="1549" y="1811"/>
                    <a:pt x="1926" y="1366"/>
                    <a:pt x="1881" y="848"/>
                  </a:cubicBezTo>
                  <a:cubicBezTo>
                    <a:pt x="1833" y="364"/>
                    <a:pt x="1433" y="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2AB0AE05-D715-7354-2644-E9FD4A40B02D}"/>
              </a:ext>
            </a:extLst>
          </p:cNvPr>
          <p:cNvSpPr/>
          <p:nvPr/>
        </p:nvSpPr>
        <p:spPr>
          <a:xfrm>
            <a:off x="649539" y="3659805"/>
            <a:ext cx="4393213" cy="7282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571101-0A37-3F54-D376-09070B7B851E}"/>
              </a:ext>
            </a:extLst>
          </p:cNvPr>
          <p:cNvSpPr txBox="1"/>
          <p:nvPr/>
        </p:nvSpPr>
        <p:spPr>
          <a:xfrm>
            <a:off x="448907" y="2741505"/>
            <a:ext cx="4282212" cy="584775"/>
          </a:xfrm>
          <a:prstGeom prst="rect">
            <a:avLst/>
          </a:prstGeom>
          <a:noFill/>
        </p:spPr>
        <p:txBody>
          <a:bodyPr wrap="square" rtlCol="0">
            <a:spAutoFit/>
          </a:bodyPr>
          <a:lstStyle/>
          <a:p>
            <a:r>
              <a:rPr lang="en-US" sz="1800" dirty="0">
                <a:solidFill>
                  <a:schemeClr val="accent2"/>
                </a:solidFill>
                <a:latin typeface="Lalezar" panose="00000500000000000000" pitchFamily="2" charset="-78"/>
                <a:cs typeface="Lalezar" panose="00000500000000000000" pitchFamily="2" charset="-78"/>
              </a:rPr>
              <a:t>LET’S MOVE TO THE DEMONSTRATION!</a:t>
            </a:r>
          </a:p>
          <a:p>
            <a:endParaRPr lang="en-US" dirty="0"/>
          </a:p>
        </p:txBody>
      </p:sp>
    </p:spTree>
  </p:cSld>
  <p:clrMapOvr>
    <a:masterClrMapping/>
  </p:clrMapOvr>
</p:sld>
</file>

<file path=ppt/theme/theme1.xml><?xml version="1.0" encoding="utf-8"?>
<a:theme xmlns:a="http://schemas.openxmlformats.org/drawingml/2006/main" name="Science Academy Newsletter by Slidesgo">
  <a:themeElements>
    <a:clrScheme name="Simple Light">
      <a:dk1>
        <a:srgbClr val="0E3353"/>
      </a:dk1>
      <a:lt1>
        <a:srgbClr val="F7F9FC"/>
      </a:lt1>
      <a:dk2>
        <a:srgbClr val="62748B"/>
      </a:dk2>
      <a:lt2>
        <a:srgbClr val="87A3AF"/>
      </a:lt2>
      <a:accent1>
        <a:srgbClr val="E7D87D"/>
      </a:accent1>
      <a:accent2>
        <a:srgbClr val="CFA861"/>
      </a:accent2>
      <a:accent3>
        <a:srgbClr val="A8771B"/>
      </a:accent3>
      <a:accent4>
        <a:srgbClr val="FFFFFF"/>
      </a:accent4>
      <a:accent5>
        <a:srgbClr val="FFFFFF"/>
      </a:accent5>
      <a:accent6>
        <a:srgbClr val="FFFFFF"/>
      </a:accent6>
      <a:hlink>
        <a:srgbClr val="0E3B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148</Words>
  <Application>Microsoft Office PowerPoint</Application>
  <PresentationFormat>On-screen Show (16:9)</PresentationFormat>
  <Paragraphs>38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 Narrow</vt:lpstr>
      <vt:lpstr>Lalezar</vt:lpstr>
      <vt:lpstr>Arial</vt:lpstr>
      <vt:lpstr>Arimo</vt:lpstr>
      <vt:lpstr>Raleway</vt:lpstr>
      <vt:lpstr>Science Academy Newsletter by Slidesgo</vt:lpstr>
      <vt:lpstr>RUNTIMERS</vt:lpstr>
      <vt:lpstr>OUR TEAM</vt:lpstr>
      <vt:lpstr>Our idea was to create a "Lab Inventory Tracker" to help labs stay organized and safe. The app allows workers to sort chemicals by quantity, search for materials quickly, and track changes automatically. This makes managing supplies easier, reduces risks from expired chemicals, and ensures more efficient lab work.</vt:lpstr>
      <vt:lpstr>STAGES OF DEVELOPMENT</vt:lpstr>
      <vt:lpstr>USED TECHNOLOGIES</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Jujka</dc:creator>
  <cp:lastModifiedBy>Жаклин Владиславова Янкова</cp:lastModifiedBy>
  <cp:revision>4</cp:revision>
  <dcterms:modified xsi:type="dcterms:W3CDTF">2025-01-05T13:23:25Z</dcterms:modified>
</cp:coreProperties>
</file>