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microsoft.com/office/2007/relationships/hdphoto" Target="../media/hdphoto3.wdp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 idx="4294967295"/>
          </p:nvPr>
        </p:nvSpPr>
        <p:spPr>
          <a:xfrm>
            <a:off x="1449841" y="1267097"/>
            <a:ext cx="8791575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 smtClean="0"/>
              <a:t>SKYHAWKS</a:t>
            </a:r>
            <a:endParaRPr lang="en-GB" sz="6600" dirty="0"/>
          </a:p>
        </p:txBody>
      </p:sp>
      <p:pic>
        <p:nvPicPr>
          <p:cNvPr id="1026" name="Picture 2" descr="https://cdn.discordapp.com/attachments/984859631044145276/987433832494039150/skyhaw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00" b="91000" l="540" r="99820">
                        <a14:foregroundMark x1="2068" y1="12600" x2="13489" y2="29600"/>
                        <a14:foregroundMark x1="13759" y1="34000" x2="19964" y2="46800"/>
                        <a14:foregroundMark x1="20683" y1="51000" x2="24460" y2="59000"/>
                        <a14:foregroundMark x1="72482" y1="59400" x2="76888" y2="51000"/>
                        <a14:foregroundMark x1="77788" y1="46800" x2="83633" y2="34400"/>
                        <a14:foregroundMark x1="84083" y1="29600" x2="94874" y2="13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29" t="11068" r="3137" b="12110"/>
          <a:stretch/>
        </p:blipFill>
        <p:spPr bwMode="auto">
          <a:xfrm>
            <a:off x="3069771" y="2387600"/>
            <a:ext cx="5551716" cy="253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90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 descr="Картина, която съдържа лице, стена, млад, момче&#10;&#10;Описанието е генерирано автоматично">
            <a:extLst>
              <a:ext uri="{FF2B5EF4-FFF2-40B4-BE49-F238E27FC236}">
                <a16:creationId xmlns:a16="http://schemas.microsoft.com/office/drawing/2014/main" id="{BE4CAF00-735B-4AC9-80A3-131ADFF7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75" y="357852"/>
            <a:ext cx="1285897" cy="189098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050" name="Picture 2" descr="https://cdn.discordapp.com/attachments/984859631044145276/990667666295496774/dan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1" y="4503899"/>
            <a:ext cx="2140767" cy="21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авоъгълник 2"/>
          <p:cNvSpPr/>
          <p:nvPr/>
        </p:nvSpPr>
        <p:spPr>
          <a:xfrm>
            <a:off x="673989" y="2347375"/>
            <a:ext cx="1673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Теодор Карчев</a:t>
            </a:r>
          </a:p>
          <a:p>
            <a:pPr algn="ctr"/>
            <a:r>
              <a:rPr lang="bg-BG" dirty="0" smtClean="0"/>
              <a:t>10Б</a:t>
            </a:r>
            <a:endParaRPr lang="bg-BG" dirty="0"/>
          </a:p>
        </p:txBody>
      </p:sp>
      <p:pic>
        <p:nvPicPr>
          <p:cNvPr id="2052" name="Picture 4" descr="https://cdn.discordapp.com/attachments/984859631044145276/990671306989142026/c1cfe999-1637-4286-a414-fa12e58283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43" y="357852"/>
            <a:ext cx="2104300" cy="210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discordapp.com/attachments/984859631044145276/990689683686182922/unkn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472" y="4482014"/>
            <a:ext cx="2162652" cy="216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ово поле 5"/>
          <p:cNvSpPr txBox="1"/>
          <p:nvPr/>
        </p:nvSpPr>
        <p:spPr>
          <a:xfrm>
            <a:off x="213617" y="3857568"/>
            <a:ext cx="21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 smtClean="0">
                <a:solidFill>
                  <a:srgbClr val="FFFFFF"/>
                </a:solidFill>
                <a:latin typeface="Segoe UI" panose="020B0502040204020203" pitchFamily="34" charset="0"/>
                <a:ea typeface="inherit"/>
                <a:cs typeface="Segoe UI" panose="020B0502040204020203" pitchFamily="34" charset="0"/>
              </a:rPr>
              <a:t>Дани</a:t>
            </a:r>
            <a:r>
              <a:rPr lang="en-US" altLang="en-US" dirty="0" smtClean="0">
                <a:solidFill>
                  <a:srgbClr val="FFFFFF"/>
                </a:solidFill>
                <a:latin typeface="Segoe UI" panose="020B0502040204020203" pitchFamily="34" charset="0"/>
                <a:ea typeface="inherit"/>
                <a:cs typeface="Segoe UI" panose="020B0502040204020203" pitchFamily="34" charset="0"/>
              </a:rPr>
              <a:t> </a:t>
            </a:r>
            <a:r>
              <a:rPr lang="en-US" altLang="en-US" dirty="0" err="1" smtClean="0">
                <a:solidFill>
                  <a:srgbClr val="FFFFFF"/>
                </a:solidFill>
                <a:latin typeface="Segoe UI" panose="020B0502040204020203" pitchFamily="34" charset="0"/>
                <a:ea typeface="inherit"/>
                <a:cs typeface="Segoe UI" panose="020B0502040204020203" pitchFamily="34" charset="0"/>
              </a:rPr>
              <a:t>Граматиков</a:t>
            </a:r>
            <a:endParaRPr lang="en-US" altLang="en-US" dirty="0" smtClean="0">
              <a:solidFill>
                <a:srgbClr val="FFFFFF"/>
              </a:solidFill>
              <a:latin typeface="Segoe UI" panose="020B0502040204020203" pitchFamily="34" charset="0"/>
              <a:ea typeface="inherit"/>
              <a:cs typeface="Segoe UI" panose="020B0502040204020203" pitchFamily="34" charset="0"/>
            </a:endParaRPr>
          </a:p>
          <a:p>
            <a:pPr lvl="0" algn="ctr" defTabSz="91440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bg-BG" alt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</a:t>
            </a:r>
            <a:endParaRPr lang="en-US" altLang="en-US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4417384" y="3872949"/>
            <a:ext cx="216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dirty="0" smtClean="0"/>
              <a:t>Стефан Чапкънов</a:t>
            </a:r>
          </a:p>
          <a:p>
            <a:pPr algn="ctr"/>
            <a:r>
              <a:rPr lang="az-Cyrl-AZ" dirty="0" smtClean="0"/>
              <a:t>9</a:t>
            </a:r>
            <a:r>
              <a:rPr lang="bg-BG" dirty="0"/>
              <a:t>Б</a:t>
            </a:r>
            <a:endParaRPr lang="en-GB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5202693" y="2468489"/>
            <a:ext cx="275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Николай Стоянов</a:t>
            </a:r>
            <a:endParaRPr lang="en-US" dirty="0" smtClean="0"/>
          </a:p>
          <a:p>
            <a:pPr algn="ctr"/>
            <a:r>
              <a:rPr lang="en-US" dirty="0" smtClean="0"/>
              <a:t>8A</a:t>
            </a:r>
            <a:endParaRPr lang="en-GB" dirty="0"/>
          </a:p>
        </p:txBody>
      </p:sp>
      <p:pic>
        <p:nvPicPr>
          <p:cNvPr id="2058" name="Picture 10" descr="https://cdn.discordapp.com/attachments/984827735467753562/990699600484642816/boq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173" y="419168"/>
            <a:ext cx="1994522" cy="19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ово поле 8"/>
          <p:cNvSpPr txBox="1"/>
          <p:nvPr/>
        </p:nvSpPr>
        <p:spPr>
          <a:xfrm>
            <a:off x="8960173" y="2512833"/>
            <a:ext cx="199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Боян </a:t>
            </a:r>
            <a:r>
              <a:rPr lang="az-Cyrl-AZ" dirty="0"/>
              <a:t>Кьовторов</a:t>
            </a:r>
          </a:p>
          <a:p>
            <a:pPr algn="ctr"/>
            <a:r>
              <a:rPr lang="bg-BG" dirty="0" smtClean="0"/>
              <a:t>8Г</a:t>
            </a:r>
            <a:endParaRPr lang="en-GB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679576" y="2505755"/>
            <a:ext cx="2523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Теодор Маджаров</a:t>
            </a:r>
          </a:p>
          <a:p>
            <a:pPr algn="ctr"/>
            <a:r>
              <a:rPr lang="bg-BG" dirty="0" smtClean="0"/>
              <a:t>8Б</a:t>
            </a:r>
            <a:endParaRPr lang="en-GB" dirty="0"/>
          </a:p>
        </p:txBody>
      </p:sp>
      <p:pic>
        <p:nvPicPr>
          <p:cNvPr id="2062" name="Picture 14" descr="https://cdn.discordapp.com/attachments/985146589926522972/990711678633127996/unknown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429" b="100000" l="8280" r="955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864" y="189333"/>
            <a:ext cx="2752199" cy="24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1737" y="4482014"/>
            <a:ext cx="2111443" cy="2140974"/>
          </a:xfrm>
          <a:prstGeom prst="rect">
            <a:avLst/>
          </a:prstGeom>
        </p:spPr>
      </p:pic>
      <p:sp>
        <p:nvSpPr>
          <p:cNvPr id="14" name="Текстово поле 13"/>
          <p:cNvSpPr txBox="1"/>
          <p:nvPr/>
        </p:nvSpPr>
        <p:spPr>
          <a:xfrm>
            <a:off x="8406957" y="3872948"/>
            <a:ext cx="2206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z-Cyrl-AZ" dirty="0" smtClean="0"/>
              <a:t>Йордан</a:t>
            </a:r>
            <a:r>
              <a:rPr lang="en-US" dirty="0" smtClean="0"/>
              <a:t> </a:t>
            </a:r>
            <a:r>
              <a:rPr lang="bg-BG" dirty="0" smtClean="0"/>
              <a:t>Жечев</a:t>
            </a:r>
          </a:p>
          <a:p>
            <a:pPr algn="ctr"/>
            <a:r>
              <a:rPr lang="bg-BG" dirty="0" smtClean="0"/>
              <a:t>9Б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4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;p40">
            <a:extLst>
              <a:ext uri="{FF2B5EF4-FFF2-40B4-BE49-F238E27FC236}">
                <a16:creationId xmlns:a16="http://schemas.microsoft.com/office/drawing/2014/main" id="{F4086005-75BA-4C0A-93E1-A0D136E67FBC}"/>
              </a:ext>
            </a:extLst>
          </p:cNvPr>
          <p:cNvSpPr txBox="1">
            <a:spLocks noGrp="1"/>
          </p:cNvSpPr>
          <p:nvPr/>
        </p:nvSpPr>
        <p:spPr>
          <a:xfrm>
            <a:off x="758476" y="649747"/>
            <a:ext cx="6064931" cy="71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Vidaloka"/>
              <a:buNone/>
              <a:defRPr sz="12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Етапи на работа</a:t>
            </a:r>
            <a:endParaRPr sz="3200" dirty="0"/>
          </a:p>
        </p:txBody>
      </p:sp>
      <p:pic>
        <p:nvPicPr>
          <p:cNvPr id="3" name="Picture 2" descr="Areas of Improvement for Scaling Agile Across an Organization - Blog |  Planview">
            <a:extLst>
              <a:ext uri="{FF2B5EF4-FFF2-40B4-BE49-F238E27FC236}">
                <a16:creationId xmlns:a16="http://schemas.microsoft.com/office/drawing/2014/main" id="{EC5E961A-F4CD-43B1-BD92-5239E333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2" y="1419563"/>
            <a:ext cx="3403401" cy="18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ow the coronavirus is changing the way Japanese work | The Japan Times">
            <a:extLst>
              <a:ext uri="{FF2B5EF4-FFF2-40B4-BE49-F238E27FC236}">
                <a16:creationId xmlns:a16="http://schemas.microsoft.com/office/drawing/2014/main" id="{C1FB1A56-DF4A-4C18-888A-7EC769243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943" y="1912382"/>
            <a:ext cx="3252524" cy="18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ay 225: Class presentations | Lunatic Laboratories">
            <a:extLst>
              <a:ext uri="{FF2B5EF4-FFF2-40B4-BE49-F238E27FC236}">
                <a16:creationId xmlns:a16="http://schemas.microsoft.com/office/drawing/2014/main" id="{CF7E015D-9071-4B4F-9003-BC305D2B5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956" y="2508068"/>
            <a:ext cx="2895969" cy="199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92;p41">
            <a:extLst>
              <a:ext uri="{FF2B5EF4-FFF2-40B4-BE49-F238E27FC236}">
                <a16:creationId xmlns:a16="http://schemas.microsoft.com/office/drawing/2014/main" id="{88C8D756-BEC3-48A6-913B-DE517DBEAD0E}"/>
              </a:ext>
            </a:extLst>
          </p:cNvPr>
          <p:cNvSpPr txBox="1">
            <a:spLocks noGrp="1"/>
          </p:cNvSpPr>
          <p:nvPr/>
        </p:nvSpPr>
        <p:spPr>
          <a:xfrm>
            <a:off x="4416943" y="3853183"/>
            <a:ext cx="2911498" cy="65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2.</a:t>
            </a:r>
            <a:r>
              <a:rPr lang="bg-BG" sz="2400" dirty="0">
                <a:solidFill>
                  <a:schemeClr val="bg1"/>
                </a:solidFill>
              </a:rPr>
              <a:t> Работа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7" name="Google Shape;292;p41">
            <a:extLst>
              <a:ext uri="{FF2B5EF4-FFF2-40B4-BE49-F238E27FC236}">
                <a16:creationId xmlns:a16="http://schemas.microsoft.com/office/drawing/2014/main" id="{7FD7F0E5-5F4B-4B1B-A2D1-60FA400DCE39}"/>
              </a:ext>
            </a:extLst>
          </p:cNvPr>
          <p:cNvSpPr txBox="1">
            <a:spLocks/>
          </p:cNvSpPr>
          <p:nvPr/>
        </p:nvSpPr>
        <p:spPr>
          <a:xfrm>
            <a:off x="580052" y="3294404"/>
            <a:ext cx="3046555" cy="60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bg-BG" sz="2400" dirty="0"/>
              <a:t>1. Организация</a:t>
            </a:r>
          </a:p>
        </p:txBody>
      </p:sp>
      <p:sp>
        <p:nvSpPr>
          <p:cNvPr id="8" name="Текстово поле 7"/>
          <p:cNvSpPr txBox="1"/>
          <p:nvPr/>
        </p:nvSpPr>
        <p:spPr>
          <a:xfrm>
            <a:off x="8102956" y="4689566"/>
            <a:ext cx="319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3.</a:t>
            </a:r>
            <a:r>
              <a:rPr lang="bg-BG" sz="2400" dirty="0" smtClean="0">
                <a:solidFill>
                  <a:schemeClr val="bg1"/>
                </a:solidFill>
              </a:rPr>
              <a:t>Представяне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me - Dunamis Organization Services">
            <a:extLst>
              <a:ext uri="{FF2B5EF4-FFF2-40B4-BE49-F238E27FC236}">
                <a16:creationId xmlns:a16="http://schemas.microsoft.com/office/drawing/2014/main" id="{E80E0B52-1908-4260-A49D-23F80DFB0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68"/>
          <a:stretch/>
        </p:blipFill>
        <p:spPr bwMode="auto">
          <a:xfrm>
            <a:off x="1580606" y="18673"/>
            <a:ext cx="8686800" cy="683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85;p40"/>
          <p:cNvSpPr txBox="1">
            <a:spLocks noGrp="1"/>
          </p:cNvSpPr>
          <p:nvPr/>
        </p:nvSpPr>
        <p:spPr>
          <a:xfrm>
            <a:off x="1254034" y="679268"/>
            <a:ext cx="3827417" cy="160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/>
              <a:t>Идеята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11309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41">
            <a:extLst>
              <a:ext uri="{FF2B5EF4-FFF2-40B4-BE49-F238E27FC236}">
                <a16:creationId xmlns:a16="http://schemas.microsoft.com/office/drawing/2014/main" id="{2E8903B5-42FD-4869-A962-936559710479}"/>
              </a:ext>
            </a:extLst>
          </p:cNvPr>
          <p:cNvSpPr txBox="1">
            <a:spLocks noGrp="1"/>
          </p:cNvSpPr>
          <p:nvPr/>
        </p:nvSpPr>
        <p:spPr>
          <a:xfrm>
            <a:off x="9233117" y="0"/>
            <a:ext cx="3129073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Използвани технологии</a:t>
            </a:r>
            <a:endParaRPr sz="4000" dirty="0"/>
          </a:p>
        </p:txBody>
      </p:sp>
      <p:pic>
        <p:nvPicPr>
          <p:cNvPr id="3" name="Picture 4" descr="Github Logo - Free social media icons">
            <a:extLst>
              <a:ext uri="{FF2B5EF4-FFF2-40B4-BE49-F238E27FC236}">
                <a16:creationId xmlns:a16="http://schemas.microsoft.com/office/drawing/2014/main" id="{9CDBC3C6-EE87-4639-92AE-CC8EB8A9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34746" cy="28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Transparent Discord Logo PNG Circle 2021 | Pnggrid">
            <a:extLst>
              <a:ext uri="{FF2B5EF4-FFF2-40B4-BE49-F238E27FC236}">
                <a16:creationId xmlns:a16="http://schemas.microsoft.com/office/drawing/2014/main" id="{B7595EA1-6BEA-4019-BD23-93AD787F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9800"/>
            <a:ext cx="2332816" cy="233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Microsoft PowerPoint Logo - Free download logo in SVG or PNG format">
            <a:extLst>
              <a:ext uri="{FF2B5EF4-FFF2-40B4-BE49-F238E27FC236}">
                <a16:creationId xmlns:a16="http://schemas.microsoft.com/office/drawing/2014/main" id="{9B44437E-FD88-41A1-9AC3-A916BACC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4458689"/>
            <a:ext cx="3775296" cy="251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0288D3E0-F646-416E-BA87-77C08108D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83" y="4866854"/>
            <a:ext cx="2031279" cy="188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Photoshop 2020 Logo Vector (.AI) Free Download">
            <a:extLst>
              <a:ext uri="{FF2B5EF4-FFF2-40B4-BE49-F238E27FC236}">
                <a16:creationId xmlns:a16="http://schemas.microsoft.com/office/drawing/2014/main" id="{3841F804-E6DE-448B-8DFC-C66804552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75" y="5245811"/>
            <a:ext cx="1644025" cy="160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Visual Studio logo and symbol, meaning, history, PNG">
            <a:extLst>
              <a:ext uri="{FF2B5EF4-FFF2-40B4-BE49-F238E27FC236}">
                <a16:creationId xmlns:a16="http://schemas.microsoft.com/office/drawing/2014/main" id="{6DFAF127-886B-4420-AD86-6FCB9F1D3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15" y="-161760"/>
            <a:ext cx="5217535" cy="326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3A69A757-E138-4081-A66B-6D0E498A6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346" y="111630"/>
            <a:ext cx="2062775" cy="231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290" b="89071" l="3273" r="98182">
                        <a14:foregroundMark x1="38909" y1="36612" x2="41091" y2="68306"/>
                        <a14:foregroundMark x1="43636" y1="43169" x2="56000" y2="43169"/>
                        <a14:foregroundMark x1="46909" y1="27869" x2="45455" y2="27869"/>
                        <a14:foregroundMark x1="50182" y1="51913" x2="55273" y2="51366"/>
                        <a14:foregroundMark x1="50909" y1="27869" x2="48364" y2="27869"/>
                        <a14:foregroundMark x1="54909" y1="27869" x2="53091" y2="27869"/>
                        <a14:foregroundMark x1="55273" y1="55738" x2="54545" y2="62842"/>
                        <a14:foregroundMark x1="69818" y1="37158" x2="72364" y2="68306"/>
                        <a14:foregroundMark x1="81091" y1="36066" x2="90909" y2="36612"/>
                        <a14:foregroundMark x1="90182" y1="42077" x2="89091" y2="66667"/>
                        <a14:foregroundMark x1="84727" y1="60656" x2="84727" y2="53552"/>
                        <a14:foregroundMark x1="82545" y1="57923" x2="81455" y2="57923"/>
                        <a14:foregroundMark x1="82545" y1="51913" x2="82182" y2="46448"/>
                        <a14:foregroundMark x1="78545" y1="48634" x2="79273" y2="54098"/>
                        <a14:foregroundMark x1="78545" y1="59016" x2="78545" y2="62295"/>
                        <a14:foregroundMark x1="79273" y1="27869" x2="79273" y2="29508"/>
                        <a14:foregroundMark x1="83636" y1="27869" x2="82182" y2="27869"/>
                        <a14:foregroundMark x1="25455" y1="31148" x2="26909" y2="31148"/>
                        <a14:foregroundMark x1="21455" y1="29508" x2="20727" y2="28415"/>
                        <a14:foregroundMark x1="17091" y1="29508" x2="17091" y2="27869"/>
                        <a14:foregroundMark x1="45455" y1="60109" x2="47273" y2="62842"/>
                        <a14:backgroundMark x1="38909" y1="37158" x2="40364" y2="6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5931" y="2103121"/>
            <a:ext cx="5413848" cy="3602670"/>
          </a:xfrm>
          <a:prstGeom prst="rect">
            <a:avLst/>
          </a:prstGeom>
        </p:spPr>
      </p:pic>
      <p:pic>
        <p:nvPicPr>
          <p:cNvPr id="13" name="Картина 12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100000" l="9699" r="99666">
                        <a14:foregroundMark x1="69565" y1="27143" x2="57525" y2="49643"/>
                        <a14:foregroundMark x1="57525" y1="49643" x2="31773" y2="50714"/>
                        <a14:foregroundMark x1="63880" y1="55000" x2="76254" y2="32500"/>
                        <a14:foregroundMark x1="64548" y1="55000" x2="76923" y2="76786"/>
                        <a14:foregroundMark x1="76923" y1="76786" x2="83278" y2="54643"/>
                        <a14:foregroundMark x1="83278" y1="54643" x2="83278" y2="54643"/>
                        <a14:foregroundMark x1="83278" y1="54643" x2="77258" y2="31786"/>
                        <a14:foregroundMark x1="69231" y1="27857" x2="47826" y2="33929"/>
                        <a14:foregroundMark x1="47826" y1="33929" x2="31773" y2="50714"/>
                        <a14:foregroundMark x1="32441" y1="58929" x2="47157" y2="74643"/>
                        <a14:foregroundMark x1="47157" y1="74643" x2="69231" y2="81071"/>
                        <a14:foregroundMark x1="69231" y1="81071" x2="56856" y2="596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93209" y="2116882"/>
            <a:ext cx="284837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2;p57"/>
          <p:cNvSpPr txBox="1">
            <a:spLocks noGrp="1"/>
          </p:cNvSpPr>
          <p:nvPr/>
        </p:nvSpPr>
        <p:spPr>
          <a:xfrm>
            <a:off x="2383226" y="1899720"/>
            <a:ext cx="7296351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8000" dirty="0"/>
              <a:t>Демонстрация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1468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7;p68"/>
          <p:cNvSpPr txBox="1">
            <a:spLocks noGrp="1"/>
          </p:cNvSpPr>
          <p:nvPr/>
        </p:nvSpPr>
        <p:spPr>
          <a:xfrm>
            <a:off x="4464618" y="1178179"/>
            <a:ext cx="4763035" cy="79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Бъдещи идеи</a:t>
            </a:r>
            <a:endParaRPr dirty="0"/>
          </a:p>
        </p:txBody>
      </p:sp>
      <p:pic>
        <p:nvPicPr>
          <p:cNvPr id="3" name="Picture 2" descr="8 Strategies To Build A Future Ready Idea For Your Business - Daily Bayonet">
            <a:extLst>
              <a:ext uri="{FF2B5EF4-FFF2-40B4-BE49-F238E27FC236}">
                <a16:creationId xmlns:a16="http://schemas.microsoft.com/office/drawing/2014/main" id="{54964212-3C6A-4744-BA65-DD3E5FB54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84" y="1974880"/>
            <a:ext cx="6784269" cy="430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1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3;p70">
            <a:extLst>
              <a:ext uri="{FF2B5EF4-FFF2-40B4-BE49-F238E27FC236}">
                <a16:creationId xmlns:a16="http://schemas.microsoft.com/office/drawing/2014/main" id="{D4857EA0-EACC-43F2-9C3A-043C3169DC1A}"/>
              </a:ext>
            </a:extLst>
          </p:cNvPr>
          <p:cNvSpPr txBox="1">
            <a:spLocks noGrp="1"/>
          </p:cNvSpPr>
          <p:nvPr/>
        </p:nvSpPr>
        <p:spPr>
          <a:xfrm>
            <a:off x="1293223" y="1776550"/>
            <a:ext cx="9115231" cy="292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Vidaloka"/>
              <a:buNone/>
              <a:defRPr sz="120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9000" dirty="0">
                <a:solidFill>
                  <a:schemeClr val="bg1"/>
                </a:solidFill>
              </a:rPr>
              <a:t>Благодарим Ви за вниманието!</a:t>
            </a:r>
            <a:endParaRPr sz="9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ериг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TM04033919[[fn=Верига]]</Template>
  <TotalTime>198</TotalTime>
  <Words>46</Words>
  <Application>Microsoft Office PowerPoint</Application>
  <PresentationFormat>Широк екран</PresentationFormat>
  <Paragraphs>24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6" baseType="lpstr">
      <vt:lpstr>inherit</vt:lpstr>
      <vt:lpstr>Montserrat</vt:lpstr>
      <vt:lpstr>Vidaloka</vt:lpstr>
      <vt:lpstr>Arial</vt:lpstr>
      <vt:lpstr>Segoe UI</vt:lpstr>
      <vt:lpstr>Trebuchet MS</vt:lpstr>
      <vt:lpstr>Tw Cen MT</vt:lpstr>
      <vt:lpstr>Верига</vt:lpstr>
      <vt:lpstr>SKYHAWKS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SKYHAWKS</dc:title>
  <dc:creator>Теодор Тошков Карчев</dc:creator>
  <cp:lastModifiedBy>Теодор Тошков Карчев</cp:lastModifiedBy>
  <cp:revision>13</cp:revision>
  <dcterms:created xsi:type="dcterms:W3CDTF">2022-06-26T17:02:58Z</dcterms:created>
  <dcterms:modified xsi:type="dcterms:W3CDTF">2022-06-26T20:21:46Z</dcterms:modified>
</cp:coreProperties>
</file>