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0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064"/>
    <a:srgbClr val="D5BF81"/>
    <a:srgbClr val="332B1E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4A88E-163F-D366-8E97-D81DA90EFBA9}" v="8" dt="2021-11-08T17:22:53.040"/>
    <p1510:client id="{8A2FEDEC-36FF-8F9E-D4E9-5CC3C3C6A90C}" v="83" dt="2021-11-08T17:22:00.402"/>
    <p1510:client id="{914A9F15-0E41-6D82-471A-B09A00C18C25}" v="6" dt="2021-11-08T17:36:56.866"/>
    <p1510:client id="{933B9CF8-FB53-4BF9-8B61-044B76B34F8C}" v="5" dt="2021-11-08T17:45:48.809"/>
    <p1510:client id="{9E5BDBB8-23FC-4BE9-8E6B-1D78B9CE4DAE}" v="157" dt="2021-11-08T20:12:25.435"/>
    <p1510:client id="{B0833DD4-2FBD-D4AC-9669-F8ABB9A08ED3}" v="33" dt="2021-11-08T17:25:37.279"/>
    <p1510:client id="{B6EE32C2-5F78-4F66-9C73-24E2A6A98AF6}" vWet="4" dt="2021-11-08T17:05:31.669"/>
    <p1510:client id="{BA6725D8-18C0-7AA0-E6FD-2A5E7265C438}" v="14" dt="2021-11-08T17:38:2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4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83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0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8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8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2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B26B-114C-497F-A86C-73F3D6BC3B36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7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0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0" y="399496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321F686-3B31-4711-9D7E-EDA61900FED9}"/>
              </a:ext>
            </a:extLst>
          </p:cNvPr>
          <p:cNvSpPr/>
          <p:nvPr/>
        </p:nvSpPr>
        <p:spPr>
          <a:xfrm rot="10800000">
            <a:off x="939184" y="2874893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36219" y="1449663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96" y="1635030"/>
            <a:ext cx="9144000" cy="100646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Bio calculator</a:t>
            </a:r>
            <a:endParaRPr lang="en-GB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482" y="3049143"/>
            <a:ext cx="2334827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Global elite</a:t>
            </a:r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1028" name="Picture 4" descr="https://cdn.discordapp.com/attachments/669198679298539543/972882356866265119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35" y="3999092"/>
            <a:ext cx="4699263" cy="25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480"/>
    </mc:Choice>
    <mc:Fallback xmlns="">
      <p:transition advClick="0" advTm="54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2BA8A7AD-F11A-4AEE-86FD-2B521E332661}"/>
              </a:ext>
            </a:extLst>
          </p:cNvPr>
          <p:cNvSpPr/>
          <p:nvPr/>
        </p:nvSpPr>
        <p:spPr>
          <a:xfrm rot="5400000">
            <a:off x="5255288" y="-77586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321F686-3B31-4711-9D7E-EDA61900FED9}"/>
              </a:ext>
            </a:extLst>
          </p:cNvPr>
          <p:cNvSpPr/>
          <p:nvPr/>
        </p:nvSpPr>
        <p:spPr>
          <a:xfrm rot="10800000">
            <a:off x="982509" y="1784702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470807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66" y="480886"/>
            <a:ext cx="9144000" cy="100646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Our team</a:t>
            </a:r>
            <a:endParaRPr lang="en-GB" sz="44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07" y="1984571"/>
            <a:ext cx="2334827" cy="165576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Scrum Trainer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8577B03B-E971-47CA-A89D-6A6A34182D84}"/>
              </a:ext>
            </a:extLst>
          </p:cNvPr>
          <p:cNvSpPr/>
          <p:nvPr/>
        </p:nvSpPr>
        <p:spPr>
          <a:xfrm rot="5400000">
            <a:off x="5263195" y="808444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D0EA6C2-3850-40AA-BBA2-F9AD32BE709E}"/>
              </a:ext>
            </a:extLst>
          </p:cNvPr>
          <p:cNvSpPr/>
          <p:nvPr/>
        </p:nvSpPr>
        <p:spPr>
          <a:xfrm rot="5400000">
            <a:off x="5263195" y="1644659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FCD2D99-03C8-494D-80AD-6FF59072B005}"/>
              </a:ext>
            </a:extLst>
          </p:cNvPr>
          <p:cNvSpPr/>
          <p:nvPr/>
        </p:nvSpPr>
        <p:spPr>
          <a:xfrm rot="10800000">
            <a:off x="982509" y="2656644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0586D55-C030-4FD9-AF16-092327F88196}"/>
              </a:ext>
            </a:extLst>
          </p:cNvPr>
          <p:cNvSpPr/>
          <p:nvPr/>
        </p:nvSpPr>
        <p:spPr>
          <a:xfrm rot="10800000">
            <a:off x="982509" y="3528586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A8508234-30E8-42BE-A0B8-CE975DDB564C}"/>
              </a:ext>
            </a:extLst>
          </p:cNvPr>
          <p:cNvSpPr/>
          <p:nvPr/>
        </p:nvSpPr>
        <p:spPr>
          <a:xfrm rot="5400000">
            <a:off x="5255288" y="2659796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EAD50399-381E-4988-8D9D-0AF82FD14C75}"/>
              </a:ext>
            </a:extLst>
          </p:cNvPr>
          <p:cNvSpPr/>
          <p:nvPr/>
        </p:nvSpPr>
        <p:spPr>
          <a:xfrm rot="10800000">
            <a:off x="982505" y="4541831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90A596-DA2B-4D42-A09A-40CA9669D726}"/>
              </a:ext>
            </a:extLst>
          </p:cNvPr>
          <p:cNvSpPr txBox="1">
            <a:spLocks/>
          </p:cNvSpPr>
          <p:nvPr/>
        </p:nvSpPr>
        <p:spPr>
          <a:xfrm>
            <a:off x="982505" y="2854837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Front-End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38208C9-47ED-4D58-AD14-402F167270BD}"/>
              </a:ext>
            </a:extLst>
          </p:cNvPr>
          <p:cNvSpPr txBox="1">
            <a:spLocks/>
          </p:cNvSpPr>
          <p:nvPr/>
        </p:nvSpPr>
        <p:spPr>
          <a:xfrm>
            <a:off x="997344" y="3689657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Back-End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8C30E21-9869-4B9B-8EB5-C8FADDF30777}"/>
              </a:ext>
            </a:extLst>
          </p:cNvPr>
          <p:cNvSpPr txBox="1">
            <a:spLocks/>
          </p:cNvSpPr>
          <p:nvPr/>
        </p:nvSpPr>
        <p:spPr>
          <a:xfrm>
            <a:off x="1020954" y="4605659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F1E34B-520D-48F4-ACBE-FF6193454CB0}"/>
              </a:ext>
            </a:extLst>
          </p:cNvPr>
          <p:cNvSpPr txBox="1">
            <a:spLocks/>
          </p:cNvSpPr>
          <p:nvPr/>
        </p:nvSpPr>
        <p:spPr>
          <a:xfrm>
            <a:off x="958894" y="4714715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QA</a:t>
            </a:r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24E2F-9545-4B9B-A7BE-13ACA46C2E80}"/>
              </a:ext>
            </a:extLst>
          </p:cNvPr>
          <p:cNvSpPr txBox="1"/>
          <p:nvPr/>
        </p:nvSpPr>
        <p:spPr>
          <a:xfrm>
            <a:off x="3158336" y="198086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Todor </a:t>
            </a:r>
            <a:r>
              <a:rPr lang="en-US" sz="1800" i="1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Georgiev</a:t>
            </a:r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800" i="1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Zafirov</a:t>
            </a:r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 10b</a:t>
            </a:r>
            <a:endParaRPr lang="en-GB" i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D6A6E-8721-44ED-9707-BDD487D292BB}"/>
              </a:ext>
            </a:extLst>
          </p:cNvPr>
          <p:cNvSpPr txBox="1"/>
          <p:nvPr/>
        </p:nvSpPr>
        <p:spPr>
          <a:xfrm>
            <a:off x="2197224" y="29005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Yanislav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Lubomirov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Stoyanov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10b</a:t>
            </a:r>
            <a:endParaRPr lang="en-GB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B42C9-EF49-400D-8CFB-F6C21BF0164F}"/>
              </a:ext>
            </a:extLst>
          </p:cNvPr>
          <p:cNvSpPr txBox="1"/>
          <p:nvPr/>
        </p:nvSpPr>
        <p:spPr>
          <a:xfrm>
            <a:off x="2126307" y="3634801"/>
            <a:ext cx="60945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145" lvl="0" algn="ctr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800" i="1" dirty="0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Andrey </a:t>
            </a:r>
            <a:r>
              <a:rPr lang="en-US" sz="1800" i="1" dirty="0" err="1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Georgiev</a:t>
            </a:r>
            <a:r>
              <a:rPr lang="en-US" sz="1800" i="1" dirty="0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800" i="1" dirty="0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Andreev 10g</a:t>
            </a:r>
            <a:endParaRPr lang="en-GB" sz="1100" i="1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E067A-59DD-4DAA-95DB-941232992A7A}"/>
              </a:ext>
            </a:extLst>
          </p:cNvPr>
          <p:cNvSpPr txBox="1"/>
          <p:nvPr/>
        </p:nvSpPr>
        <p:spPr>
          <a:xfrm>
            <a:off x="2325764" y="4617804"/>
            <a:ext cx="6094520" cy="411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145" lvl="0" algn="ctr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Georgi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Aleksandrov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Malchev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10g</a:t>
            </a:r>
            <a:endParaRPr lang="en-GB" i="1" dirty="0">
              <a:effectLst/>
              <a:latin typeface="+mj-lt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484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8300">
        <p159:morph option="byObject"/>
      </p:transition>
    </mc:Choice>
    <mc:Fallback>
      <p:transition spd="slow" advClick="0" advTm="18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392098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5DF7F-45CC-4F1A-BFFC-AF23A857922B}"/>
              </a:ext>
            </a:extLst>
          </p:cNvPr>
          <p:cNvSpPr/>
          <p:nvPr/>
        </p:nvSpPr>
        <p:spPr>
          <a:xfrm>
            <a:off x="0" y="349152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2F3503-5F0B-40C8-8061-FA4DD90B99D7}"/>
              </a:ext>
            </a:extLst>
          </p:cNvPr>
          <p:cNvSpPr/>
          <p:nvPr/>
        </p:nvSpPr>
        <p:spPr>
          <a:xfrm>
            <a:off x="736847" y="2155542"/>
            <a:ext cx="10668182" cy="3188815"/>
          </a:xfrm>
          <a:prstGeom prst="roundRect">
            <a:avLst/>
          </a:prstGeom>
          <a:solidFill>
            <a:srgbClr val="89C06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343441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838" y="366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Stages of realization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CB2-52B1-41EF-A1EC-C177D948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79" y="4402071"/>
            <a:ext cx="3538491" cy="7400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400">
                <a:latin typeface="Balsamiq Sans" panose="02000603000000000000" pitchFamily="2" charset="-52"/>
              </a:rPr>
              <a:t>FIRST STAGE – </a:t>
            </a:r>
          </a:p>
          <a:p>
            <a:pPr marL="0" indent="0" algn="ctr">
              <a:buNone/>
            </a:pPr>
            <a:r>
              <a:rPr lang="en-US" sz="2400">
                <a:latin typeface="Balsamiq Sans" panose="02000603000000000000" pitchFamily="2" charset="-52"/>
              </a:rPr>
              <a:t>PLANNING</a:t>
            </a:r>
            <a:endParaRPr lang="bg-BG" sz="2400">
              <a:latin typeface="Balsamiq Sans" panose="02000603000000000000" pitchFamily="2" charset="-5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DFF75-9BF4-4EF5-A194-49F125508D84}"/>
              </a:ext>
            </a:extLst>
          </p:cNvPr>
          <p:cNvSpPr/>
          <p:nvPr/>
        </p:nvSpPr>
        <p:spPr>
          <a:xfrm>
            <a:off x="4030462" y="1783127"/>
            <a:ext cx="3538491" cy="40406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00A69-940C-41DF-B490-8933C97D06F3}"/>
              </a:ext>
            </a:extLst>
          </p:cNvPr>
          <p:cNvSpPr txBox="1"/>
          <p:nvPr/>
        </p:nvSpPr>
        <p:spPr>
          <a:xfrm>
            <a:off x="2887462" y="4363956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Second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realization</a:t>
            </a:r>
            <a:endParaRPr lang="bg-BG" sz="2400">
              <a:latin typeface="Balsamiq Sans" panose="02000603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0D90-4952-4C66-A654-593EF50BC105}"/>
              </a:ext>
            </a:extLst>
          </p:cNvPr>
          <p:cNvSpPr txBox="1"/>
          <p:nvPr/>
        </p:nvSpPr>
        <p:spPr>
          <a:xfrm>
            <a:off x="6907660" y="4356583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Third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presentation</a:t>
            </a:r>
            <a:endParaRPr lang="bg-BG" sz="2400">
              <a:latin typeface="Balsamiq Sans" panose="02000603000000000000" pitchFamily="2" charset="-52"/>
            </a:endParaRPr>
          </a:p>
        </p:txBody>
      </p:sp>
      <p:pic>
        <p:nvPicPr>
          <p:cNvPr id="11" name="Graphic 10" descr="Blueprint with solid fill">
            <a:extLst>
              <a:ext uri="{FF2B5EF4-FFF2-40B4-BE49-F238E27FC236}">
                <a16:creationId xmlns:a16="http://schemas.microsoft.com/office/drawing/2014/main" id="{823FD8AB-1C0B-45BA-B79E-DA0A2032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109" y="2242814"/>
            <a:ext cx="2022629" cy="2022629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5132" y="2155542"/>
            <a:ext cx="2102528" cy="2102528"/>
          </a:xfrm>
          <a:prstGeom prst="rect">
            <a:avLst/>
          </a:prstGeom>
        </p:spPr>
      </p:pic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2360" y="2234583"/>
            <a:ext cx="2030860" cy="20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9066"/>
      </p:ext>
    </p:extLst>
  </p:cSld>
  <p:clrMapOvr>
    <a:masterClrMapping/>
  </p:clrMapOvr>
  <p:transition spd="slow" advClick="0" advTm="2573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C07C20AA-FAE4-4E81-90DE-9FDBFB633BC5}"/>
              </a:ext>
            </a:extLst>
          </p:cNvPr>
          <p:cNvSpPr/>
          <p:nvPr/>
        </p:nvSpPr>
        <p:spPr>
          <a:xfrm>
            <a:off x="309396" y="199747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07398-4196-41A5-A65C-4506CD89D208}"/>
              </a:ext>
            </a:extLst>
          </p:cNvPr>
          <p:cNvSpPr/>
          <p:nvPr/>
        </p:nvSpPr>
        <p:spPr>
          <a:xfrm>
            <a:off x="7341833" y="2556770"/>
            <a:ext cx="4850167" cy="14248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5AC4E2-E77D-4C4C-8521-7173B230D021}"/>
              </a:ext>
            </a:extLst>
          </p:cNvPr>
          <p:cNvSpPr/>
          <p:nvPr/>
        </p:nvSpPr>
        <p:spPr>
          <a:xfrm>
            <a:off x="1624614" y="2380447"/>
            <a:ext cx="2442784" cy="24083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27" y="2656064"/>
            <a:ext cx="4850167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Programs we used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pic>
        <p:nvPicPr>
          <p:cNvPr id="9" name="Picture 16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"/>
          <a:stretch/>
        </p:blipFill>
        <p:spPr>
          <a:xfrm>
            <a:off x="1697541" y="2434518"/>
            <a:ext cx="2241017" cy="224101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7" r="1" b="8783"/>
          <a:stretch/>
        </p:blipFill>
        <p:spPr>
          <a:xfrm>
            <a:off x="228600" y="194305"/>
            <a:ext cx="2681764" cy="2279518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" b="6771"/>
          <a:stretch/>
        </p:blipFill>
        <p:spPr>
          <a:xfrm>
            <a:off x="3769043" y="4441107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07702D7-DAF8-4424-BAA2-C3297ACF3FCA}"/>
              </a:ext>
            </a:extLst>
          </p:cNvPr>
          <p:cNvSpPr/>
          <p:nvPr/>
        </p:nvSpPr>
        <p:spPr>
          <a:xfrm>
            <a:off x="4641191" y="2243662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E7880-3E70-4820-B2B4-534E08CA5A20}"/>
              </a:ext>
            </a:extLst>
          </p:cNvPr>
          <p:cNvSpPr/>
          <p:nvPr/>
        </p:nvSpPr>
        <p:spPr>
          <a:xfrm>
            <a:off x="3617494" y="9151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9" y="2243662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C++ - Wikipedia">
            <a:extLst>
              <a:ext uri="{FF2B5EF4-FFF2-40B4-BE49-F238E27FC236}">
                <a16:creationId xmlns:a16="http://schemas.microsoft.com/office/drawing/2014/main" id="{CAD5C495-3F03-4ABD-9106-B349C93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54" y="265437"/>
            <a:ext cx="1486509" cy="14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295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30520">
        <p159:morph option="byObject"/>
      </p:transition>
    </mc:Choice>
    <mc:Fallback>
      <p:transition spd="slow" advClick="0" advTm="305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CEE076D8-1189-4F2C-80F4-2D222EA45D04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F123-5135-4519-8B94-B46D0108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43" y="1794034"/>
            <a:ext cx="3055971" cy="2709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74625" cmpd="thinThick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smtClean="0">
                <a:solidFill>
                  <a:srgbClr val="FFFFFF"/>
                </a:solidFill>
                <a:latin typeface="Balsamiq Sans" panose="02000603000000000000" pitchFamily="2" charset="-52"/>
                <a:cs typeface="Aharoni" panose="02010803020104030203" pitchFamily="2" charset="-79"/>
              </a:rPr>
              <a:t>Functions </a:t>
            </a:r>
            <a:r>
              <a:rPr lang="en-US" sz="2600" kern="1200" dirty="0">
                <a:solidFill>
                  <a:srgbClr val="FFFFFF"/>
                </a:solidFill>
                <a:latin typeface="Balsamiq Sans" panose="02000603000000000000" pitchFamily="2" charset="-52"/>
                <a:cs typeface="Aharoni" panose="02010803020104030203" pitchFamily="2" charset="-79"/>
              </a:rPr>
              <a:t>we used</a:t>
            </a:r>
          </a:p>
        </p:txBody>
      </p:sp>
      <p:pic>
        <p:nvPicPr>
          <p:cNvPr id="2050" name="Picture 2" descr="https://cdn.discordapp.com/attachments/669198679298539543/97290747128487122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82" y="2468562"/>
            <a:ext cx="6457950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2650">
        <p14:reveal/>
      </p:transition>
    </mc:Choice>
    <mc:Fallback xmlns="">
      <p:transition spd="slow" advClick="0" advTm="826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059F6F12-ADDF-4A3A-AC01-EB5A7911F9C8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246BC4-02BE-4127-9D13-F16C1D0EE4E2}"/>
              </a:ext>
            </a:extLst>
          </p:cNvPr>
          <p:cNvSpPr/>
          <p:nvPr/>
        </p:nvSpPr>
        <p:spPr>
          <a:xfrm>
            <a:off x="1738134" y="1773079"/>
            <a:ext cx="8790783" cy="3216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EC08-0592-47BD-AEE5-3E72334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4" y="2548231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51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8" ma:contentTypeDescription="Създаване на нов документ" ma:contentTypeScope="" ma:versionID="83ac14731d103c8a52b9af0dbddc095f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1b078c55dfd995ef75ca2ae433661e54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4C007-F3E9-4272-90B8-A767B4D97D6F}">
  <ds:schemaRefs>
    <ds:schemaRef ds:uri="http://purl.org/dc/dcmitype/"/>
    <ds:schemaRef ds:uri="1c83ee7e-6573-437d-9db5-48e4d246fba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d00b8f54-f3cf-445f-8972-2afa33eddbf2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D178F3-3950-481E-A4F6-8C1907C995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F5514A-EF59-4071-8C69-E21519464E1C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110</TotalTime>
  <Words>55</Words>
  <Application>Microsoft Office PowerPoint</Application>
  <PresentationFormat>Широк екран</PresentationFormat>
  <Paragraphs>21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7" baseType="lpstr">
      <vt:lpstr>Aharoni</vt:lpstr>
      <vt:lpstr>Arial</vt:lpstr>
      <vt:lpstr>Balsamiq Sans</vt:lpstr>
      <vt:lpstr>Britannic Bold</vt:lpstr>
      <vt:lpstr>Calibri Light</vt:lpstr>
      <vt:lpstr>Cambria</vt:lpstr>
      <vt:lpstr>DengXian</vt:lpstr>
      <vt:lpstr>Times New Roman</vt:lpstr>
      <vt:lpstr>Trebuchet MS</vt:lpstr>
      <vt:lpstr>Tw Cen MT</vt:lpstr>
      <vt:lpstr>Верига</vt:lpstr>
      <vt:lpstr>Bio calculator</vt:lpstr>
      <vt:lpstr>Our team</vt:lpstr>
      <vt:lpstr>Stages of realization</vt:lpstr>
      <vt:lpstr>Programs we used</vt:lpstr>
      <vt:lpstr>Functions we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</dc:title>
  <dc:creator>Тодор Зафиров</dc:creator>
  <cp:lastModifiedBy>New</cp:lastModifiedBy>
  <cp:revision>6</cp:revision>
  <dcterms:created xsi:type="dcterms:W3CDTF">2021-11-07T15:38:16Z</dcterms:created>
  <dcterms:modified xsi:type="dcterms:W3CDTF">2022-05-08T20:20:31Z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