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4" r:id="rId5"/>
    <p:sldId id="312" r:id="rId6"/>
    <p:sldId id="334" r:id="rId7"/>
    <p:sldId id="333" r:id="rId8"/>
    <p:sldId id="330" r:id="rId9"/>
    <p:sldId id="3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90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84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8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14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7/5/2022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Triangular abstract background">
            <a:extLst>
              <a:ext uri="{FF2B5EF4-FFF2-40B4-BE49-F238E27FC236}">
                <a16:creationId xmlns:a16="http://schemas.microsoft.com/office/drawing/2014/main" id="{0F596A0A-DB97-94CA-D158-AF6385B04C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/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3"/>
            <a:ext cx="5859196" cy="5051033"/>
          </a:xfrm>
          <a:prstGeom prst="hexagon">
            <a:avLst/>
          </a:prstGeom>
          <a:solidFill>
            <a:schemeClr val="accent3">
              <a:lumMod val="50000"/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698" y="1707832"/>
            <a:ext cx="3924935" cy="1695637"/>
          </a:xfrm>
        </p:spPr>
        <p:txBody>
          <a:bodyPr/>
          <a:lstStyle/>
          <a:p>
            <a:r>
              <a:rPr lang="en-GB" b="1" dirty="0"/>
              <a:t>On the job training (OTJ) project</a:t>
            </a:r>
            <a:br>
              <a:rPr lang="en-GB" b="1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/>
              <a:t>Християн Кимрянов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lt"/>
              </a:rPr>
              <a:t>Съдържание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7542429" y="2274759"/>
            <a:ext cx="387641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Biome Light" panose="020B0303030204020804" pitchFamily="34" charset="0"/>
              </a:rPr>
              <a:t>Използвани технологии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9773" y="2105016"/>
            <a:ext cx="914400" cy="764219"/>
          </a:xfrm>
          <a:prstGeom prst="hexagon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0834" y="3988766"/>
            <a:ext cx="914400" cy="764219"/>
          </a:xfrm>
          <a:prstGeom prst="hexagon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4103490" y="4130587"/>
            <a:ext cx="3657600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bg-BG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Biome Light" panose="020B0303030204020804" pitchFamily="34" charset="0"/>
              </a:rPr>
              <a:t>Б</a:t>
            </a:r>
            <a:r>
              <a:rPr lang="bg-BG" sz="2600" b="1" dirty="0" err="1">
                <a:cs typeface="Biome Light" panose="020B0303030204020804" pitchFamily="34" charset="0"/>
              </a:rPr>
              <a:t>ъдещи</a:t>
            </a:r>
            <a:r>
              <a:rPr lang="bg-BG" sz="2600" b="1" dirty="0">
                <a:cs typeface="Biome Light" panose="020B0303030204020804" pitchFamily="34" charset="0"/>
              </a:rPr>
              <a:t> идеи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73E4E7-022D-7454-CDD9-2527C22C8FA4}"/>
              </a:ext>
            </a:extLst>
          </p:cNvPr>
          <p:cNvSpPr txBox="1"/>
          <p:nvPr/>
        </p:nvSpPr>
        <p:spPr>
          <a:xfrm>
            <a:off x="1783056" y="2260909"/>
            <a:ext cx="3657600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bg-BG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Biome Light" panose="020B0303030204020804" pitchFamily="34" charset="0"/>
              </a:rPr>
              <a:t>Етапи на реализация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4EBAA9-EFBD-2AFA-9615-98114FC77D19}"/>
              </a:ext>
            </a:extLst>
          </p:cNvPr>
          <p:cNvSpPr/>
          <p:nvPr/>
        </p:nvSpPr>
        <p:spPr>
          <a:xfrm>
            <a:off x="630621" y="6385034"/>
            <a:ext cx="1798336" cy="346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4A36D4E-CBB5-059D-FEF7-F5B709B615A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151047" y="4621292"/>
            <a:ext cx="4202753" cy="2031331"/>
          </a:xfrm>
        </p:spPr>
      </p:pic>
      <p:pic>
        <p:nvPicPr>
          <p:cNvPr id="13" name="Content Placeholder 1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BDF22FAA-F0F5-2F9C-87B1-A0AB7E8359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3831" y="1529156"/>
            <a:ext cx="4644869" cy="2605659"/>
          </a:xfrm>
        </p:spPr>
      </p:pic>
      <p:pic>
        <p:nvPicPr>
          <p:cNvPr id="15" name="Content Placeholder 1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733491A-D91B-A46D-2AC4-4E4A4FB5C4F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3759607" y="2732175"/>
            <a:ext cx="4403318" cy="283070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FB91CD-74E4-5528-10AA-897F3D3F8E6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54B19-17F5-D7E6-A5C7-5DEB9BB85A3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0CE086-645E-B996-ABED-9CFE625CF2E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CF1E50-60B7-4A91-99E0-9885B91E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Biome Light" panose="020B0303030204020804" pitchFamily="34" charset="0"/>
              </a:rPr>
              <a:t>Етапи на реализация</a:t>
            </a: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Biome Light" panose="020B03030302040208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4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con&#10;&#10;Description automatically generated">
            <a:extLst>
              <a:ext uri="{FF2B5EF4-FFF2-40B4-BE49-F238E27FC236}">
                <a16:creationId xmlns:a16="http://schemas.microsoft.com/office/drawing/2014/main" id="{A6B6DA73-310D-9CF7-5539-EC744029DA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096000" y="3914274"/>
            <a:ext cx="3441180" cy="1935664"/>
          </a:xfr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9E05D1F8-34F1-189D-E6CA-3B4F66FC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9ED9A-A38F-22A9-394A-EFC337A37786}"/>
              </a:ext>
            </a:extLst>
          </p:cNvPr>
          <p:cNvSpPr/>
          <p:nvPr/>
        </p:nvSpPr>
        <p:spPr>
          <a:xfrm>
            <a:off x="630621" y="6385034"/>
            <a:ext cx="1798336" cy="346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30FE0E6-32C4-88C9-BF89-9F293493F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90" y="1008062"/>
            <a:ext cx="5233287" cy="294372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FAC8746-2FD6-1FC4-DA36-29109AD13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76" y="3706093"/>
            <a:ext cx="2352026" cy="235202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724A375-AF4F-08F9-D896-D7CDC50A1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037" y="1690019"/>
            <a:ext cx="3587414" cy="17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7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81185C-6129-65A8-CF28-53B17AAD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6289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B0D3DE-EAA3-A7F4-AAC6-102903D90177}"/>
              </a:ext>
            </a:extLst>
          </p:cNvPr>
          <p:cNvSpPr/>
          <p:nvPr/>
        </p:nvSpPr>
        <p:spPr>
          <a:xfrm>
            <a:off x="3790950" y="635000"/>
            <a:ext cx="4610100" cy="700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618E-D003-50B5-4C83-F5192E5F34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760" y="2074952"/>
            <a:ext cx="10515600" cy="4114800"/>
          </a:xfrm>
        </p:spPr>
        <p:txBody>
          <a:bodyPr/>
          <a:lstStyle/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04CEE-DD22-B77C-49E5-234BB8F2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Бъдещи идеи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113E4-4A93-38DC-A175-41394B98C106}"/>
              </a:ext>
            </a:extLst>
          </p:cNvPr>
          <p:cNvSpPr/>
          <p:nvPr/>
        </p:nvSpPr>
        <p:spPr>
          <a:xfrm>
            <a:off x="630621" y="6385034"/>
            <a:ext cx="1798336" cy="346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4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0ED103-5A84-2BB4-6682-20195548F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E8D0346-36B7-6F47-9FA9-CAD57E6AA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</p:spPr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CE1E9ED-3E03-CF82-415E-5953DC1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</p:spPr>
        <p:txBody>
          <a:bodyPr/>
          <a:lstStyle/>
          <a:p>
            <a:r>
              <a:rPr lang="bg-BG" sz="6000" dirty="0"/>
              <a:t>Благодаря за вниманието</a:t>
            </a:r>
            <a:endParaRPr lang="en-US" sz="6000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32EC612-C3FB-E1A6-C7F2-EBEAD4D9A86F}"/>
              </a:ext>
            </a:extLst>
          </p:cNvPr>
          <p:cNvSpPr/>
          <p:nvPr/>
        </p:nvSpPr>
        <p:spPr>
          <a:xfrm>
            <a:off x="1571515" y="1914044"/>
            <a:ext cx="2566376" cy="2227955"/>
          </a:xfrm>
          <a:prstGeom prst="hex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323EE97-DAEC-98F4-461C-ABF171C1E7FF}"/>
              </a:ext>
            </a:extLst>
          </p:cNvPr>
          <p:cNvSpPr/>
          <p:nvPr/>
        </p:nvSpPr>
        <p:spPr>
          <a:xfrm>
            <a:off x="2428957" y="4257964"/>
            <a:ext cx="1561152" cy="132467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D4603BC-13B7-690D-A655-8E063148A12F}"/>
              </a:ext>
            </a:extLst>
          </p:cNvPr>
          <p:cNvSpPr/>
          <p:nvPr/>
        </p:nvSpPr>
        <p:spPr>
          <a:xfrm>
            <a:off x="3759200" y="3334327"/>
            <a:ext cx="1805939" cy="159789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98403-1883-23F2-B458-5570E09D4062}"/>
              </a:ext>
            </a:extLst>
          </p:cNvPr>
          <p:cNvSpPr/>
          <p:nvPr/>
        </p:nvSpPr>
        <p:spPr>
          <a:xfrm>
            <a:off x="630621" y="6385034"/>
            <a:ext cx="1798336" cy="346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8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348</TotalTime>
  <Words>37</Words>
  <Application>Microsoft Office PowerPoint</Application>
  <PresentationFormat>Widescreen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Wingdings</vt:lpstr>
      <vt:lpstr>Office Theme</vt:lpstr>
      <vt:lpstr>On the job training (OTJ) project </vt:lpstr>
      <vt:lpstr>Съдържание </vt:lpstr>
      <vt:lpstr>Етапи на реализация </vt:lpstr>
      <vt:lpstr>Използвани технологии</vt:lpstr>
      <vt:lpstr>Бъдещи идеи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Елементарни частици</dc:title>
  <dc:creator>Християн Христов Кимрянов</dc:creator>
  <cp:lastModifiedBy>Християн Христов Кимрянов</cp:lastModifiedBy>
  <cp:revision>4</cp:revision>
  <dcterms:created xsi:type="dcterms:W3CDTF">2022-06-08T16:34:12Z</dcterms:created>
  <dcterms:modified xsi:type="dcterms:W3CDTF">2022-07-04T23:57:24Z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