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342" r:id="rId4"/>
    <p:sldId id="343" r:id="rId5"/>
    <p:sldId id="344" r:id="rId6"/>
    <p:sldId id="345" r:id="rId7"/>
  </p:sldIdLst>
  <p:sldSz cx="9144000" cy="5143500" type="screen16x9"/>
  <p:notesSz cx="6858000" cy="9144000"/>
  <p:embeddedFontLst>
    <p:embeddedFont>
      <p:font typeface="Josefin Sans" pitchFamily="2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16C880-1456-434A-A95E-1269FB3EDD73}">
  <a:tblStyle styleId="{0616C880-1456-434A-A95E-1269FB3EDD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/>
              <a:t>Project management</a:t>
            </a:r>
            <a:br>
              <a:rPr lang="en-US" sz="5900" dirty="0"/>
            </a:br>
            <a:r>
              <a:rPr lang="en-US" sz="5900" dirty="0"/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CONTENTS</a:t>
            </a:r>
            <a:endParaRPr dirty="0"/>
          </a:p>
        </p:txBody>
      </p:sp>
      <p:sp>
        <p:nvSpPr>
          <p:cNvPr id="6" name="Google Shape;348;p36">
            <a:extLst>
              <a:ext uri="{FF2B5EF4-FFF2-40B4-BE49-F238E27FC236}">
                <a16:creationId xmlns:a16="http://schemas.microsoft.com/office/drawing/2014/main" id="{111DC2EE-554A-E64B-06BF-0A81C70AB324}"/>
              </a:ext>
            </a:extLst>
          </p:cNvPr>
          <p:cNvSpPr txBox="1">
            <a:spLocks/>
          </p:cNvSpPr>
          <p:nvPr/>
        </p:nvSpPr>
        <p:spPr>
          <a:xfrm>
            <a:off x="73277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01</a:t>
            </a:r>
            <a:endParaRPr lang="en" dirty="0"/>
          </a:p>
        </p:txBody>
      </p:sp>
      <p:sp>
        <p:nvSpPr>
          <p:cNvPr id="7" name="Google Shape;352;p36">
            <a:extLst>
              <a:ext uri="{FF2B5EF4-FFF2-40B4-BE49-F238E27FC236}">
                <a16:creationId xmlns:a16="http://schemas.microsoft.com/office/drawing/2014/main" id="{AA818D6B-AC0D-11EE-C198-76B0C6072516}"/>
              </a:ext>
            </a:extLst>
          </p:cNvPr>
          <p:cNvSpPr txBox="1">
            <a:spLocks/>
          </p:cNvSpPr>
          <p:nvPr/>
        </p:nvSpPr>
        <p:spPr>
          <a:xfrm>
            <a:off x="2697450" y="1855701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02</a:t>
            </a:r>
          </a:p>
        </p:txBody>
      </p:sp>
      <p:sp>
        <p:nvSpPr>
          <p:cNvPr id="8" name="Google Shape;353;p36">
            <a:extLst>
              <a:ext uri="{FF2B5EF4-FFF2-40B4-BE49-F238E27FC236}">
                <a16:creationId xmlns:a16="http://schemas.microsoft.com/office/drawing/2014/main" id="{429C2C64-CEF8-0588-C2CF-A61795BFAA81}"/>
              </a:ext>
            </a:extLst>
          </p:cNvPr>
          <p:cNvSpPr txBox="1">
            <a:spLocks/>
          </p:cNvSpPr>
          <p:nvPr/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  <a:endParaRPr lang="en" dirty="0"/>
          </a:p>
        </p:txBody>
      </p:sp>
      <p:sp>
        <p:nvSpPr>
          <p:cNvPr id="9" name="Google Shape;339;p36">
            <a:extLst>
              <a:ext uri="{FF2B5EF4-FFF2-40B4-BE49-F238E27FC236}">
                <a16:creationId xmlns:a16="http://schemas.microsoft.com/office/drawing/2014/main" id="{36810857-30BD-B1FA-8D50-EFE2CCB5E893}"/>
              </a:ext>
            </a:extLst>
          </p:cNvPr>
          <p:cNvSpPr/>
          <p:nvPr/>
        </p:nvSpPr>
        <p:spPr>
          <a:xfrm flipH="1">
            <a:off x="6912071" y="1500193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9;p36">
            <a:extLst>
              <a:ext uri="{FF2B5EF4-FFF2-40B4-BE49-F238E27FC236}">
                <a16:creationId xmlns:a16="http://schemas.microsoft.com/office/drawing/2014/main" id="{B30FCCBC-AC93-4C93-5E6B-3A57DE37B8DB}"/>
              </a:ext>
            </a:extLst>
          </p:cNvPr>
          <p:cNvSpPr txBox="1">
            <a:spLocks/>
          </p:cNvSpPr>
          <p:nvPr/>
        </p:nvSpPr>
        <p:spPr>
          <a:xfrm>
            <a:off x="657519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04</a:t>
            </a:r>
            <a:endParaRPr lang="en" dirty="0"/>
          </a:p>
        </p:txBody>
      </p:sp>
      <p:sp>
        <p:nvSpPr>
          <p:cNvPr id="11" name="Google Shape;338;p36">
            <a:extLst>
              <a:ext uri="{FF2B5EF4-FFF2-40B4-BE49-F238E27FC236}">
                <a16:creationId xmlns:a16="http://schemas.microsoft.com/office/drawing/2014/main" id="{0F30793A-0375-D29F-0702-06F37A3678B7}"/>
              </a:ext>
            </a:extLst>
          </p:cNvPr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40;p36">
            <a:extLst>
              <a:ext uri="{FF2B5EF4-FFF2-40B4-BE49-F238E27FC236}">
                <a16:creationId xmlns:a16="http://schemas.microsoft.com/office/drawing/2014/main" id="{915352EF-7F6F-506E-74FB-361BFBD54DC7}"/>
              </a:ext>
            </a:extLst>
          </p:cNvPr>
          <p:cNvSpPr/>
          <p:nvPr/>
        </p:nvSpPr>
        <p:spPr>
          <a:xfrm>
            <a:off x="3098362" y="1549067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04804629-1FA7-977A-EE67-D8ACA06077C5}"/>
              </a:ext>
            </a:extLst>
          </p:cNvPr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42;p36">
            <a:extLst>
              <a:ext uri="{FF2B5EF4-FFF2-40B4-BE49-F238E27FC236}">
                <a16:creationId xmlns:a16="http://schemas.microsoft.com/office/drawing/2014/main" id="{F39F5FCA-37C4-4127-EBE5-49B0C41724BD}"/>
              </a:ext>
            </a:extLst>
          </p:cNvPr>
          <p:cNvSpPr txBox="1">
            <a:spLocks/>
          </p:cNvSpPr>
          <p:nvPr/>
        </p:nvSpPr>
        <p:spPr>
          <a:xfrm>
            <a:off x="4481806" y="2356541"/>
            <a:ext cx="2261828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Used programs</a:t>
            </a:r>
          </a:p>
        </p:txBody>
      </p:sp>
      <p:sp>
        <p:nvSpPr>
          <p:cNvPr id="15" name="Google Shape;342;p36">
            <a:extLst>
              <a:ext uri="{FF2B5EF4-FFF2-40B4-BE49-F238E27FC236}">
                <a16:creationId xmlns:a16="http://schemas.microsoft.com/office/drawing/2014/main" id="{22712643-37AD-2353-9776-8DCB38D81EC4}"/>
              </a:ext>
            </a:extLst>
          </p:cNvPr>
          <p:cNvSpPr txBox="1">
            <a:spLocks/>
          </p:cNvSpPr>
          <p:nvPr/>
        </p:nvSpPr>
        <p:spPr>
          <a:xfrm>
            <a:off x="2470217" y="2347162"/>
            <a:ext cx="2261828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Reaization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342;p36">
            <a:extLst>
              <a:ext uri="{FF2B5EF4-FFF2-40B4-BE49-F238E27FC236}">
                <a16:creationId xmlns:a16="http://schemas.microsoft.com/office/drawing/2014/main" id="{5D46B8FA-6965-E30E-8A7A-FAAAB4A74A2D}"/>
              </a:ext>
            </a:extLst>
          </p:cNvPr>
          <p:cNvSpPr txBox="1">
            <a:spLocks/>
          </p:cNvSpPr>
          <p:nvPr/>
        </p:nvSpPr>
        <p:spPr>
          <a:xfrm>
            <a:off x="541868" y="2361644"/>
            <a:ext cx="2261828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17" name="Google Shape;342;p36">
            <a:extLst>
              <a:ext uri="{FF2B5EF4-FFF2-40B4-BE49-F238E27FC236}">
                <a16:creationId xmlns:a16="http://schemas.microsoft.com/office/drawing/2014/main" id="{9793A47C-7A3F-4E91-12B7-9334F95FE350}"/>
              </a:ext>
            </a:extLst>
          </p:cNvPr>
          <p:cNvSpPr txBox="1">
            <a:spLocks/>
          </p:cNvSpPr>
          <p:nvPr/>
        </p:nvSpPr>
        <p:spPr>
          <a:xfrm>
            <a:off x="6355642" y="2356541"/>
            <a:ext cx="2432095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Demonstration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1C92-FFAB-E9AE-D2FE-D3C98A65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Goal</a:t>
            </a:r>
            <a:endParaRPr lang="bg-BG" sz="9600" dirty="0"/>
          </a:p>
        </p:txBody>
      </p:sp>
    </p:spTree>
    <p:extLst>
      <p:ext uri="{BB962C8B-B14F-4D97-AF65-F5344CB8AC3E}">
        <p14:creationId xmlns:p14="http://schemas.microsoft.com/office/powerpoint/2010/main" val="262622009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132E-0C1F-A057-A304-BAB12F99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0" y="1658188"/>
            <a:ext cx="6709200" cy="1483200"/>
          </a:xfrm>
        </p:spPr>
        <p:txBody>
          <a:bodyPr/>
          <a:lstStyle/>
          <a:p>
            <a:r>
              <a:rPr lang="en-US" sz="8000" dirty="0"/>
              <a:t>Stages of </a:t>
            </a:r>
            <a:r>
              <a:rPr lang="en-US" sz="7200" dirty="0"/>
              <a:t>realization</a:t>
            </a:r>
            <a:endParaRPr lang="bg-BG" sz="8000" dirty="0"/>
          </a:p>
        </p:txBody>
      </p:sp>
    </p:spTree>
    <p:extLst>
      <p:ext uri="{BB962C8B-B14F-4D97-AF65-F5344CB8AC3E}">
        <p14:creationId xmlns:p14="http://schemas.microsoft.com/office/powerpoint/2010/main" val="306493635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7E0B-1685-3003-0057-083C6611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8142" y="587004"/>
            <a:ext cx="5806200" cy="4515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Used programs</a:t>
            </a:r>
            <a:endParaRPr lang="bg-BG" sz="2400" dirty="0"/>
          </a:p>
        </p:txBody>
      </p:sp>
      <p:pic>
        <p:nvPicPr>
          <p:cNvPr id="4" name="Picture 4" descr="Microsoft Visual C++ - Wikipedia">
            <a:extLst>
              <a:ext uri="{FF2B5EF4-FFF2-40B4-BE49-F238E27FC236}">
                <a16:creationId xmlns:a16="http://schemas.microsoft.com/office/drawing/2014/main" id="{8B1F6A77-9E59-91FC-59A6-B3A804AD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32" y="1307912"/>
            <a:ext cx="1354792" cy="1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sign with white letters&#10;&#10;Description automatically generated with medium confidence">
            <a:extLst>
              <a:ext uri="{FF2B5EF4-FFF2-40B4-BE49-F238E27FC236}">
                <a16:creationId xmlns:a16="http://schemas.microsoft.com/office/drawing/2014/main" id="{002824D6-4D6C-1470-A9DD-5CA965A2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42" y="2975941"/>
            <a:ext cx="1967493" cy="1535604"/>
          </a:xfrm>
          <a:prstGeom prst="rect">
            <a:avLst/>
          </a:prstGeom>
        </p:spPr>
      </p:pic>
      <p:pic>
        <p:nvPicPr>
          <p:cNvPr id="6" name="Picture 4" descr="GitHub logo PNG">
            <a:extLst>
              <a:ext uri="{FF2B5EF4-FFF2-40B4-BE49-F238E27FC236}">
                <a16:creationId xmlns:a16="http://schemas.microsoft.com/office/drawing/2014/main" id="{3FD82D59-4E54-4CBC-50D5-72F3ADBB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33" y="1275101"/>
            <a:ext cx="1711679" cy="170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4CEF8FB-FD03-9E2C-1E93-37A15A853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59" y="2984076"/>
            <a:ext cx="1248259" cy="12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5696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39E0-BFF9-1CD4-33E9-BD336D59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Thank you for your attention!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58124365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(16:9)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Josefin Sans</vt:lpstr>
      <vt:lpstr>Arial</vt:lpstr>
      <vt:lpstr>Aquatic and Physical Therapy Center by Slidesgo</vt:lpstr>
      <vt:lpstr>Project management system</vt:lpstr>
      <vt:lpstr>TABLE OF CONTENTS</vt:lpstr>
      <vt:lpstr>Goal</vt:lpstr>
      <vt:lpstr>Stages of realization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User</dc:creator>
  <cp:lastModifiedBy>Мария Д. Костова</cp:lastModifiedBy>
  <cp:revision>1</cp:revision>
  <dcterms:modified xsi:type="dcterms:W3CDTF">2022-07-05T14:18:27Z</dcterms:modified>
</cp:coreProperties>
</file>