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307" r:id="rId3"/>
    <p:sldId id="259" r:id="rId4"/>
    <p:sldId id="305" r:id="rId5"/>
    <p:sldId id="30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Nunito Sans Black" pitchFamily="2" charset="-52"/>
      <p:bold r:id="rId12"/>
      <p:boldItalic r:id="rId13"/>
    </p:embeddedFont>
    <p:embeddedFont>
      <p:font typeface="Nunito Sans ExtraBold" pitchFamily="2" charset="-52"/>
      <p:bold r:id="rId14"/>
      <p:boldItalic r:id="rId15"/>
    </p:embeddedFont>
    <p:embeddedFont>
      <p:font typeface="Nunito Sans SemiBold" pitchFamily="2" charset="-52"/>
      <p:regular r:id="rId16"/>
      <p:bold r:id="rId17"/>
      <p:italic r:id="rId18"/>
      <p:boldItalic r:id="rId19"/>
    </p:embeddedFont>
    <p:embeddedFont>
      <p:font typeface="Roboto Slab Light" panose="020B0604020202020204" charset="0"/>
      <p:regular r:id="rId20"/>
      <p:bold r:id="rId21"/>
    </p:embeddedFont>
    <p:embeddedFont>
      <p:font typeface="Squada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2C6331-DB8D-4E8E-9A0E-0776B25C4B99}">
  <a:tblStyle styleId="{D52C6331-DB8D-4E8E-9A0E-0776B25C4B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7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602567" y="1951050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8000" b="0" dirty="0"/>
              <a:t>Final Project</a:t>
            </a:r>
            <a:endParaRPr sz="8000" b="0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D4FB3D2-CBEE-8354-B400-3AEE0AB1C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47" y="2030400"/>
            <a:ext cx="1219200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5;p33">
            <a:extLst>
              <a:ext uri="{FF2B5EF4-FFF2-40B4-BE49-F238E27FC236}">
                <a16:creationId xmlns:a16="http://schemas.microsoft.com/office/drawing/2014/main" id="{5D94B40A-667E-4154-968D-7E90AFCA8FBD}"/>
              </a:ext>
            </a:extLst>
          </p:cNvPr>
          <p:cNvSpPr txBox="1">
            <a:spLocks/>
          </p:cNvSpPr>
          <p:nvPr/>
        </p:nvSpPr>
        <p:spPr>
          <a:xfrm>
            <a:off x="2567762" y="364972"/>
            <a:ext cx="4008473" cy="70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4500"/>
              <a:buFont typeface="Nunito Sans Black"/>
              <a:buNone/>
              <a:tabLst/>
              <a:defRPr/>
            </a:pPr>
            <a:r>
              <a:rPr kumimoji="0" lang="es-ES" sz="4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B0604020202020204" charset="0"/>
                <a:cs typeface="Arial"/>
                <a:sym typeface="Arial"/>
              </a:rPr>
              <a:t>Flowchart</a:t>
            </a:r>
            <a:endParaRPr kumimoji="0" lang="es-E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 panose="020B0604020202020204" charset="0"/>
              <a:cs typeface="Arial"/>
              <a:sym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0DA5EA8-5523-DD50-7929-C5ACF3BF5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071"/>
          <a:stretch/>
        </p:blipFill>
        <p:spPr>
          <a:xfrm>
            <a:off x="3083071" y="1340358"/>
            <a:ext cx="2977856" cy="33373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239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5;p33">
            <a:extLst>
              <a:ext uri="{FF2B5EF4-FFF2-40B4-BE49-F238E27FC236}">
                <a16:creationId xmlns:a16="http://schemas.microsoft.com/office/drawing/2014/main" id="{6ED64689-7D4A-4DF3-982E-517D8AA84028}"/>
              </a:ext>
            </a:extLst>
          </p:cNvPr>
          <p:cNvSpPr txBox="1">
            <a:spLocks/>
          </p:cNvSpPr>
          <p:nvPr/>
        </p:nvSpPr>
        <p:spPr>
          <a:xfrm>
            <a:off x="734331" y="404037"/>
            <a:ext cx="7675337" cy="81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sz="4800" dirty="0">
                <a:solidFill>
                  <a:schemeClr val="bg1"/>
                </a:solidFill>
                <a:latin typeface="Squada One" panose="020B0604020202020204" charset="0"/>
              </a:rPr>
              <a:t>Used Programs and Technologies</a:t>
            </a:r>
          </a:p>
        </p:txBody>
      </p:sp>
      <p:pic>
        <p:nvPicPr>
          <p:cNvPr id="10" name="Picture 4" descr="Visual Studio logo and symbol, meaning, history, PNG">
            <a:extLst>
              <a:ext uri="{FF2B5EF4-FFF2-40B4-BE49-F238E27FC236}">
                <a16:creationId xmlns:a16="http://schemas.microsoft.com/office/drawing/2014/main" id="{EF096AA7-6665-439F-A115-D939C210E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0" y="1590249"/>
            <a:ext cx="2284341" cy="142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ithub Logo - Free social media icons">
            <a:extLst>
              <a:ext uri="{FF2B5EF4-FFF2-40B4-BE49-F238E27FC236}">
                <a16:creationId xmlns:a16="http://schemas.microsoft.com/office/drawing/2014/main" id="{D0C8570B-8944-47C1-BBB9-CFD726ED6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96" y="3169318"/>
            <a:ext cx="1257533" cy="12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423CB4E0-FC64-4961-A757-79187F17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761" y="3297558"/>
            <a:ext cx="1132152" cy="111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Microsoft PowerPoint - Cambrian College Teaching &amp;amp; Learning Innovation Hub">
            <a:extLst>
              <a:ext uri="{FF2B5EF4-FFF2-40B4-BE49-F238E27FC236}">
                <a16:creationId xmlns:a16="http://schemas.microsoft.com/office/drawing/2014/main" id="{C78CDAA5-58B9-43E1-8584-F308DA222B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00" b="99400" l="30240" r="69760">
                        <a14:foregroundMark x1="59440" y1="36600" x2="60160" y2="31400"/>
                        <a14:foregroundMark x1="62800" y1="25800" x2="61840" y2="79400"/>
                        <a14:foregroundMark x1="52480" y1="23400" x2="63680" y2="26800"/>
                        <a14:foregroundMark x1="63520" y1="23400" x2="65920" y2="27400"/>
                        <a14:foregroundMark x1="64080" y1="33400" x2="55920" y2="79000"/>
                        <a14:foregroundMark x1="52800" y1="51400" x2="57200" y2="71800"/>
                        <a14:foregroundMark x1="40160" y1="30400" x2="43040" y2="67800"/>
                        <a14:foregroundMark x1="44320" y1="31400" x2="40400" y2="61600"/>
                        <a14:foregroundMark x1="39440" y1="35000" x2="47200" y2="56600"/>
                        <a14:foregroundMark x1="65280" y1="31000" x2="64240" y2="77000"/>
                        <a14:foregroundMark x1="55280" y1="25000" x2="61680" y2="54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2" r="28683"/>
          <a:stretch/>
        </p:blipFill>
        <p:spPr bwMode="auto">
          <a:xfrm>
            <a:off x="3763212" y="1589562"/>
            <a:ext cx="1375525" cy="129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rita - Wikipedia">
            <a:extLst>
              <a:ext uri="{FF2B5EF4-FFF2-40B4-BE49-F238E27FC236}">
                <a16:creationId xmlns:a16="http://schemas.microsoft.com/office/drawing/2014/main" id="{77416C4A-2DB6-46F8-9ECD-D0D4B88BC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405" y="1438895"/>
            <a:ext cx="1730423" cy="173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5;p33">
            <a:extLst>
              <a:ext uri="{FF2B5EF4-FFF2-40B4-BE49-F238E27FC236}">
                <a16:creationId xmlns:a16="http://schemas.microsoft.com/office/drawing/2014/main" id="{5D94B40A-667E-4154-968D-7E90AFCA8FBD}"/>
              </a:ext>
            </a:extLst>
          </p:cNvPr>
          <p:cNvSpPr txBox="1">
            <a:spLocks/>
          </p:cNvSpPr>
          <p:nvPr/>
        </p:nvSpPr>
        <p:spPr>
          <a:xfrm>
            <a:off x="2567763" y="465825"/>
            <a:ext cx="4008473" cy="70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4500"/>
              <a:buFont typeface="Nunito Sans Black"/>
              <a:buNone/>
              <a:tabLst/>
              <a:defRPr/>
            </a:pPr>
            <a:r>
              <a:rPr lang="es-ES" sz="4800" dirty="0">
                <a:solidFill>
                  <a:srgbClr val="FFFFFF"/>
                </a:solidFill>
                <a:latin typeface="Squada One" panose="020B0604020202020204" charset="0"/>
              </a:rPr>
              <a:t>Future Ideas</a:t>
            </a:r>
            <a:endParaRPr kumimoji="0" lang="es-ES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 panose="020B0604020202020204" charset="0"/>
              <a:cs typeface="Arial"/>
              <a:sym typeface="Arial"/>
            </a:endParaRPr>
          </a:p>
        </p:txBody>
      </p:sp>
      <p:pic>
        <p:nvPicPr>
          <p:cNvPr id="1026" name="Picture 2" descr="Sql - Free seo and web icons">
            <a:extLst>
              <a:ext uri="{FF2B5EF4-FFF2-40B4-BE49-F238E27FC236}">
                <a16:creationId xmlns:a16="http://schemas.microsoft.com/office/drawing/2014/main" id="{8DF9AB4D-9E1D-4626-BBE3-785F2125D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520" y="1933795"/>
            <a:ext cx="1640958" cy="164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oogle Shape;7140;p72">
            <a:extLst>
              <a:ext uri="{FF2B5EF4-FFF2-40B4-BE49-F238E27FC236}">
                <a16:creationId xmlns:a16="http://schemas.microsoft.com/office/drawing/2014/main" id="{490AC7FB-1FAD-41A7-B9EF-0F18E1AACF00}"/>
              </a:ext>
            </a:extLst>
          </p:cNvPr>
          <p:cNvGrpSpPr/>
          <p:nvPr/>
        </p:nvGrpSpPr>
        <p:grpSpPr>
          <a:xfrm>
            <a:off x="1492972" y="1933795"/>
            <a:ext cx="1781840" cy="1640958"/>
            <a:chOff x="-37190575" y="1951325"/>
            <a:chExt cx="324525" cy="315875"/>
          </a:xfrm>
          <a:solidFill>
            <a:schemeClr val="bg2">
              <a:lumMod val="75000"/>
            </a:schemeClr>
          </a:solidFill>
        </p:grpSpPr>
        <p:sp>
          <p:nvSpPr>
            <p:cNvPr id="13" name="Google Shape;7141;p72">
              <a:extLst>
                <a:ext uri="{FF2B5EF4-FFF2-40B4-BE49-F238E27FC236}">
                  <a16:creationId xmlns:a16="http://schemas.microsoft.com/office/drawing/2014/main" id="{2834438B-576B-4B10-97A7-0B279C2952C7}"/>
                </a:ext>
              </a:extLst>
            </p:cNvPr>
            <p:cNvSpPr/>
            <p:nvPr/>
          </p:nvSpPr>
          <p:spPr>
            <a:xfrm>
              <a:off x="-37190575" y="1951325"/>
              <a:ext cx="324525" cy="315875"/>
            </a:xfrm>
            <a:custGeom>
              <a:avLst/>
              <a:gdLst/>
              <a:ahLst/>
              <a:cxnLst/>
              <a:rect l="l" t="t" r="r" b="b"/>
              <a:pathLst>
                <a:path w="12981" h="12635" extrusionOk="0">
                  <a:moveTo>
                    <a:pt x="6693" y="790"/>
                  </a:moveTo>
                  <a:cubicBezTo>
                    <a:pt x="8301" y="790"/>
                    <a:pt x="9913" y="1489"/>
                    <a:pt x="11028" y="2868"/>
                  </a:cubicBezTo>
                  <a:cubicBezTo>
                    <a:pt x="11752" y="3813"/>
                    <a:pt x="12193" y="5010"/>
                    <a:pt x="12193" y="6270"/>
                  </a:cubicBezTo>
                  <a:cubicBezTo>
                    <a:pt x="12162" y="7058"/>
                    <a:pt x="11563" y="7593"/>
                    <a:pt x="10870" y="7593"/>
                  </a:cubicBezTo>
                  <a:lnTo>
                    <a:pt x="10019" y="7593"/>
                  </a:lnTo>
                  <a:cubicBezTo>
                    <a:pt x="8854" y="7593"/>
                    <a:pt x="7940" y="8539"/>
                    <a:pt x="7940" y="9704"/>
                  </a:cubicBezTo>
                  <a:lnTo>
                    <a:pt x="7940" y="10523"/>
                  </a:lnTo>
                  <a:cubicBezTo>
                    <a:pt x="7940" y="11216"/>
                    <a:pt x="7404" y="11784"/>
                    <a:pt x="6680" y="11815"/>
                  </a:cubicBezTo>
                  <a:cubicBezTo>
                    <a:pt x="6239" y="11815"/>
                    <a:pt x="5892" y="11784"/>
                    <a:pt x="5420" y="11658"/>
                  </a:cubicBezTo>
                  <a:cubicBezTo>
                    <a:pt x="3844" y="11311"/>
                    <a:pt x="2490" y="10208"/>
                    <a:pt x="1765" y="8791"/>
                  </a:cubicBezTo>
                  <a:cubicBezTo>
                    <a:pt x="536" y="6428"/>
                    <a:pt x="1261" y="3340"/>
                    <a:pt x="3624" y="1733"/>
                  </a:cubicBezTo>
                  <a:cubicBezTo>
                    <a:pt x="4545" y="1102"/>
                    <a:pt x="5618" y="790"/>
                    <a:pt x="6693" y="790"/>
                  </a:cubicBezTo>
                  <a:close/>
                  <a:moveTo>
                    <a:pt x="6648" y="1"/>
                  </a:moveTo>
                  <a:cubicBezTo>
                    <a:pt x="4474" y="1"/>
                    <a:pt x="2553" y="1103"/>
                    <a:pt x="1419" y="2805"/>
                  </a:cubicBezTo>
                  <a:cubicBezTo>
                    <a:pt x="95" y="4726"/>
                    <a:pt x="1" y="7215"/>
                    <a:pt x="1009" y="9169"/>
                  </a:cubicBezTo>
                  <a:cubicBezTo>
                    <a:pt x="2080" y="11216"/>
                    <a:pt x="4191" y="12634"/>
                    <a:pt x="6680" y="12634"/>
                  </a:cubicBezTo>
                  <a:cubicBezTo>
                    <a:pt x="7814" y="12634"/>
                    <a:pt x="8791" y="11689"/>
                    <a:pt x="8791" y="10523"/>
                  </a:cubicBezTo>
                  <a:lnTo>
                    <a:pt x="8791" y="9704"/>
                  </a:lnTo>
                  <a:cubicBezTo>
                    <a:pt x="8791" y="8980"/>
                    <a:pt x="9358" y="8444"/>
                    <a:pt x="10019" y="8444"/>
                  </a:cubicBezTo>
                  <a:lnTo>
                    <a:pt x="10870" y="8444"/>
                  </a:lnTo>
                  <a:cubicBezTo>
                    <a:pt x="12004" y="8444"/>
                    <a:pt x="12981" y="7499"/>
                    <a:pt x="12981" y="6333"/>
                  </a:cubicBezTo>
                  <a:cubicBezTo>
                    <a:pt x="12981" y="2962"/>
                    <a:pt x="10240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42;p72">
              <a:extLst>
                <a:ext uri="{FF2B5EF4-FFF2-40B4-BE49-F238E27FC236}">
                  <a16:creationId xmlns:a16="http://schemas.microsoft.com/office/drawing/2014/main" id="{EB5547E2-60B9-4FD5-BB77-71FD249ED0BE}"/>
                </a:ext>
              </a:extLst>
            </p:cNvPr>
            <p:cNvSpPr/>
            <p:nvPr/>
          </p:nvSpPr>
          <p:spPr>
            <a:xfrm>
              <a:off x="-37081875" y="2162600"/>
              <a:ext cx="72475" cy="63100"/>
            </a:xfrm>
            <a:custGeom>
              <a:avLst/>
              <a:gdLst/>
              <a:ahLst/>
              <a:cxnLst/>
              <a:rect l="l" t="t" r="r" b="b"/>
              <a:pathLst>
                <a:path w="2899" h="2524" extrusionOk="0">
                  <a:moveTo>
                    <a:pt x="1418" y="812"/>
                  </a:moveTo>
                  <a:cubicBezTo>
                    <a:pt x="1670" y="812"/>
                    <a:pt x="1859" y="1001"/>
                    <a:pt x="1859" y="1253"/>
                  </a:cubicBezTo>
                  <a:cubicBezTo>
                    <a:pt x="1859" y="1474"/>
                    <a:pt x="1670" y="1663"/>
                    <a:pt x="1418" y="1663"/>
                  </a:cubicBezTo>
                  <a:cubicBezTo>
                    <a:pt x="1198" y="1663"/>
                    <a:pt x="1009" y="1474"/>
                    <a:pt x="1009" y="1253"/>
                  </a:cubicBezTo>
                  <a:cubicBezTo>
                    <a:pt x="1009" y="1001"/>
                    <a:pt x="1198" y="812"/>
                    <a:pt x="1418" y="812"/>
                  </a:cubicBezTo>
                  <a:close/>
                  <a:moveTo>
                    <a:pt x="1405" y="0"/>
                  </a:moveTo>
                  <a:cubicBezTo>
                    <a:pt x="1250" y="0"/>
                    <a:pt x="1094" y="28"/>
                    <a:pt x="946" y="88"/>
                  </a:cubicBezTo>
                  <a:cubicBezTo>
                    <a:pt x="316" y="371"/>
                    <a:pt x="0" y="1127"/>
                    <a:pt x="284" y="1757"/>
                  </a:cubicBezTo>
                  <a:cubicBezTo>
                    <a:pt x="496" y="2229"/>
                    <a:pt x="973" y="2524"/>
                    <a:pt x="1463" y="2524"/>
                  </a:cubicBezTo>
                  <a:cubicBezTo>
                    <a:pt x="1628" y="2524"/>
                    <a:pt x="1795" y="2490"/>
                    <a:pt x="1954" y="2419"/>
                  </a:cubicBezTo>
                  <a:cubicBezTo>
                    <a:pt x="2584" y="2135"/>
                    <a:pt x="2899" y="1379"/>
                    <a:pt x="2615" y="749"/>
                  </a:cubicBezTo>
                  <a:cubicBezTo>
                    <a:pt x="2399" y="292"/>
                    <a:pt x="1907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43;p72">
              <a:extLst>
                <a:ext uri="{FF2B5EF4-FFF2-40B4-BE49-F238E27FC236}">
                  <a16:creationId xmlns:a16="http://schemas.microsoft.com/office/drawing/2014/main" id="{7D5121B7-D8CE-407E-8773-8BEB35A34EB8}"/>
                </a:ext>
              </a:extLst>
            </p:cNvPr>
            <p:cNvSpPr/>
            <p:nvPr/>
          </p:nvSpPr>
          <p:spPr>
            <a:xfrm>
              <a:off x="-37144875" y="2099025"/>
              <a:ext cx="72475" cy="62875"/>
            </a:xfrm>
            <a:custGeom>
              <a:avLst/>
              <a:gdLst/>
              <a:ahLst/>
              <a:cxnLst/>
              <a:rect l="l" t="t" r="r" b="b"/>
              <a:pathLst>
                <a:path w="2899" h="2515" extrusionOk="0">
                  <a:moveTo>
                    <a:pt x="1418" y="835"/>
                  </a:moveTo>
                  <a:cubicBezTo>
                    <a:pt x="1670" y="835"/>
                    <a:pt x="1859" y="1024"/>
                    <a:pt x="1859" y="1276"/>
                  </a:cubicBezTo>
                  <a:cubicBezTo>
                    <a:pt x="1859" y="1496"/>
                    <a:pt x="1670" y="1685"/>
                    <a:pt x="1418" y="1685"/>
                  </a:cubicBezTo>
                  <a:cubicBezTo>
                    <a:pt x="1197" y="1685"/>
                    <a:pt x="1008" y="1496"/>
                    <a:pt x="1008" y="1276"/>
                  </a:cubicBezTo>
                  <a:cubicBezTo>
                    <a:pt x="1008" y="1024"/>
                    <a:pt x="1197" y="835"/>
                    <a:pt x="1418" y="835"/>
                  </a:cubicBezTo>
                  <a:close/>
                  <a:moveTo>
                    <a:pt x="1411" y="0"/>
                  </a:moveTo>
                  <a:cubicBezTo>
                    <a:pt x="1254" y="0"/>
                    <a:pt x="1096" y="26"/>
                    <a:pt x="945" y="79"/>
                  </a:cubicBezTo>
                  <a:cubicBezTo>
                    <a:pt x="315" y="362"/>
                    <a:pt x="0" y="1118"/>
                    <a:pt x="284" y="1748"/>
                  </a:cubicBezTo>
                  <a:cubicBezTo>
                    <a:pt x="496" y="2220"/>
                    <a:pt x="972" y="2515"/>
                    <a:pt x="1463" y="2515"/>
                  </a:cubicBezTo>
                  <a:cubicBezTo>
                    <a:pt x="1628" y="2515"/>
                    <a:pt x="1795" y="2481"/>
                    <a:pt x="1953" y="2410"/>
                  </a:cubicBezTo>
                  <a:cubicBezTo>
                    <a:pt x="2583" y="2126"/>
                    <a:pt x="2899" y="1370"/>
                    <a:pt x="2615" y="740"/>
                  </a:cubicBezTo>
                  <a:cubicBezTo>
                    <a:pt x="2399" y="261"/>
                    <a:pt x="1910" y="0"/>
                    <a:pt x="1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44;p72">
              <a:extLst>
                <a:ext uri="{FF2B5EF4-FFF2-40B4-BE49-F238E27FC236}">
                  <a16:creationId xmlns:a16="http://schemas.microsoft.com/office/drawing/2014/main" id="{D6C28522-DD33-4171-9926-A87083AC48E1}"/>
                </a:ext>
              </a:extLst>
            </p:cNvPr>
            <p:cNvSpPr/>
            <p:nvPr/>
          </p:nvSpPr>
          <p:spPr>
            <a:xfrm>
              <a:off x="-37123625" y="2014875"/>
              <a:ext cx="71700" cy="62775"/>
            </a:xfrm>
            <a:custGeom>
              <a:avLst/>
              <a:gdLst/>
              <a:ahLst/>
              <a:cxnLst/>
              <a:rect l="l" t="t" r="r" b="b"/>
              <a:pathLst>
                <a:path w="2868" h="2511" extrusionOk="0">
                  <a:moveTo>
                    <a:pt x="1418" y="798"/>
                  </a:moveTo>
                  <a:cubicBezTo>
                    <a:pt x="1639" y="798"/>
                    <a:pt x="1828" y="1019"/>
                    <a:pt x="1828" y="1239"/>
                  </a:cubicBezTo>
                  <a:cubicBezTo>
                    <a:pt x="1828" y="1460"/>
                    <a:pt x="1639" y="1680"/>
                    <a:pt x="1418" y="1680"/>
                  </a:cubicBezTo>
                  <a:cubicBezTo>
                    <a:pt x="1166" y="1680"/>
                    <a:pt x="977" y="1460"/>
                    <a:pt x="977" y="1239"/>
                  </a:cubicBezTo>
                  <a:cubicBezTo>
                    <a:pt x="1009" y="1019"/>
                    <a:pt x="1166" y="798"/>
                    <a:pt x="1418" y="798"/>
                  </a:cubicBezTo>
                  <a:close/>
                  <a:moveTo>
                    <a:pt x="1431" y="0"/>
                  </a:moveTo>
                  <a:cubicBezTo>
                    <a:pt x="1269" y="0"/>
                    <a:pt x="1105" y="34"/>
                    <a:pt x="946" y="105"/>
                  </a:cubicBezTo>
                  <a:cubicBezTo>
                    <a:pt x="316" y="389"/>
                    <a:pt x="1" y="1113"/>
                    <a:pt x="253" y="1743"/>
                  </a:cubicBezTo>
                  <a:cubicBezTo>
                    <a:pt x="472" y="2231"/>
                    <a:pt x="974" y="2511"/>
                    <a:pt x="1481" y="2511"/>
                  </a:cubicBezTo>
                  <a:cubicBezTo>
                    <a:pt x="1630" y="2511"/>
                    <a:pt x="1780" y="2487"/>
                    <a:pt x="1923" y="2436"/>
                  </a:cubicBezTo>
                  <a:cubicBezTo>
                    <a:pt x="2553" y="2153"/>
                    <a:pt x="2868" y="1397"/>
                    <a:pt x="2584" y="767"/>
                  </a:cubicBezTo>
                  <a:cubicBezTo>
                    <a:pt x="2372" y="295"/>
                    <a:pt x="1913" y="0"/>
                    <a:pt x="14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45;p72">
              <a:extLst>
                <a:ext uri="{FF2B5EF4-FFF2-40B4-BE49-F238E27FC236}">
                  <a16:creationId xmlns:a16="http://schemas.microsoft.com/office/drawing/2014/main" id="{CF70FC5D-779C-4B40-9780-F0D6167AFF62}"/>
                </a:ext>
              </a:extLst>
            </p:cNvPr>
            <p:cNvSpPr/>
            <p:nvPr/>
          </p:nvSpPr>
          <p:spPr>
            <a:xfrm>
              <a:off x="-37039350" y="1993250"/>
              <a:ext cx="71700" cy="63125"/>
            </a:xfrm>
            <a:custGeom>
              <a:avLst/>
              <a:gdLst/>
              <a:ahLst/>
              <a:cxnLst/>
              <a:rect l="l" t="t" r="r" b="b"/>
              <a:pathLst>
                <a:path w="2868" h="2525" extrusionOk="0">
                  <a:moveTo>
                    <a:pt x="1418" y="844"/>
                  </a:moveTo>
                  <a:cubicBezTo>
                    <a:pt x="1671" y="844"/>
                    <a:pt x="1860" y="1033"/>
                    <a:pt x="1860" y="1285"/>
                  </a:cubicBezTo>
                  <a:cubicBezTo>
                    <a:pt x="1860" y="1506"/>
                    <a:pt x="1671" y="1726"/>
                    <a:pt x="1418" y="1726"/>
                  </a:cubicBezTo>
                  <a:cubicBezTo>
                    <a:pt x="1198" y="1726"/>
                    <a:pt x="977" y="1506"/>
                    <a:pt x="977" y="1285"/>
                  </a:cubicBezTo>
                  <a:cubicBezTo>
                    <a:pt x="977" y="1033"/>
                    <a:pt x="1198" y="844"/>
                    <a:pt x="1418" y="844"/>
                  </a:cubicBezTo>
                  <a:close/>
                  <a:moveTo>
                    <a:pt x="1402" y="1"/>
                  </a:moveTo>
                  <a:cubicBezTo>
                    <a:pt x="1248" y="1"/>
                    <a:pt x="1094" y="29"/>
                    <a:pt x="946" y="88"/>
                  </a:cubicBezTo>
                  <a:cubicBezTo>
                    <a:pt x="316" y="372"/>
                    <a:pt x="1" y="1128"/>
                    <a:pt x="284" y="1758"/>
                  </a:cubicBezTo>
                  <a:cubicBezTo>
                    <a:pt x="496" y="2229"/>
                    <a:pt x="955" y="2524"/>
                    <a:pt x="1437" y="2524"/>
                  </a:cubicBezTo>
                  <a:cubicBezTo>
                    <a:pt x="1599" y="2524"/>
                    <a:pt x="1764" y="2491"/>
                    <a:pt x="1923" y="2419"/>
                  </a:cubicBezTo>
                  <a:cubicBezTo>
                    <a:pt x="2553" y="2136"/>
                    <a:pt x="2868" y="1411"/>
                    <a:pt x="2616" y="781"/>
                  </a:cubicBezTo>
                  <a:cubicBezTo>
                    <a:pt x="2399" y="299"/>
                    <a:pt x="1905" y="1"/>
                    <a:pt x="1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9512;p78">
            <a:extLst>
              <a:ext uri="{FF2B5EF4-FFF2-40B4-BE49-F238E27FC236}">
                <a16:creationId xmlns:a16="http://schemas.microsoft.com/office/drawing/2014/main" id="{9766F66B-768D-4394-8A86-B657BFC45795}"/>
              </a:ext>
            </a:extLst>
          </p:cNvPr>
          <p:cNvGrpSpPr/>
          <p:nvPr/>
        </p:nvGrpSpPr>
        <p:grpSpPr>
          <a:xfrm>
            <a:off x="5869186" y="1933795"/>
            <a:ext cx="1628918" cy="1640958"/>
            <a:chOff x="1049375" y="2318350"/>
            <a:chExt cx="298525" cy="295400"/>
          </a:xfrm>
          <a:solidFill>
            <a:schemeClr val="tx2">
              <a:lumMod val="75000"/>
            </a:schemeClr>
          </a:solidFill>
        </p:grpSpPr>
        <p:sp>
          <p:nvSpPr>
            <p:cNvPr id="19" name="Google Shape;9513;p78">
              <a:extLst>
                <a:ext uri="{FF2B5EF4-FFF2-40B4-BE49-F238E27FC236}">
                  <a16:creationId xmlns:a16="http://schemas.microsoft.com/office/drawing/2014/main" id="{8099389A-0CF7-45CF-927B-E3CDF7D40960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514;p78">
              <a:extLst>
                <a:ext uri="{FF2B5EF4-FFF2-40B4-BE49-F238E27FC236}">
                  <a16:creationId xmlns:a16="http://schemas.microsoft.com/office/drawing/2014/main" id="{BC7CF8EC-F931-4538-82D5-B9912B73838C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515;p78">
              <a:extLst>
                <a:ext uri="{FF2B5EF4-FFF2-40B4-BE49-F238E27FC236}">
                  <a16:creationId xmlns:a16="http://schemas.microsoft.com/office/drawing/2014/main" id="{9E0755EB-75DA-431C-829A-1D97DEEA124B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516;p78">
              <a:extLst>
                <a:ext uri="{FF2B5EF4-FFF2-40B4-BE49-F238E27FC236}">
                  <a16:creationId xmlns:a16="http://schemas.microsoft.com/office/drawing/2014/main" id="{B003A26C-29C8-4F73-929F-CC49F78E71BB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2024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5;p33">
            <a:extLst>
              <a:ext uri="{FF2B5EF4-FFF2-40B4-BE49-F238E27FC236}">
                <a16:creationId xmlns:a16="http://schemas.microsoft.com/office/drawing/2014/main" id="{E830B595-CEAB-4D58-8258-A1426489EA1A}"/>
              </a:ext>
            </a:extLst>
          </p:cNvPr>
          <p:cNvSpPr txBox="1">
            <a:spLocks/>
          </p:cNvSpPr>
          <p:nvPr/>
        </p:nvSpPr>
        <p:spPr>
          <a:xfrm>
            <a:off x="2107904" y="1539712"/>
            <a:ext cx="4758069" cy="190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72D"/>
              </a:buClr>
              <a:buSzPts val="4500"/>
              <a:buFont typeface="Nunito Sans Black"/>
              <a:buNone/>
              <a:tabLst/>
              <a:defRPr/>
            </a:pPr>
            <a:r>
              <a:rPr lang="es-ES" sz="6000" dirty="0">
                <a:solidFill>
                  <a:srgbClr val="FFFFFF"/>
                </a:solidFill>
                <a:latin typeface="Squada One" panose="020B0604020202020204" charset="0"/>
              </a:rPr>
              <a:t>Thank You For Your Attention!</a:t>
            </a:r>
            <a:endParaRPr kumimoji="0" lang="es-ES" sz="6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 panose="020B060402020202020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59538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</Words>
  <Application>Microsoft Office PowerPoint</Application>
  <PresentationFormat>On-screen Show (16:9)</PresentationFormat>
  <Paragraphs>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Roboto Slab Light</vt:lpstr>
      <vt:lpstr>Nunito Sans Black</vt:lpstr>
      <vt:lpstr>Nunito Sans SemiBold</vt:lpstr>
      <vt:lpstr>Squada One</vt:lpstr>
      <vt:lpstr>Calibri</vt:lpstr>
      <vt:lpstr>Nunito Sans ExtraBold</vt:lpstr>
      <vt:lpstr>Elegant waves by slidesgo</vt:lpstr>
      <vt:lpstr>Final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AMIGOS</dc:title>
  <dc:creator>martin mechkov</dc:creator>
  <cp:lastModifiedBy>Поля Димитрова Димитрова</cp:lastModifiedBy>
  <cp:revision>7</cp:revision>
  <dcterms:modified xsi:type="dcterms:W3CDTF">2022-07-05T00:22:18Z</dcterms:modified>
</cp:coreProperties>
</file>