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8" r:id="rId3"/>
    <p:sldId id="270" r:id="rId4"/>
    <p:sldId id="277" r:id="rId5"/>
    <p:sldId id="260" r:id="rId6"/>
    <p:sldId id="262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Fira Sans" panose="020B05030500000200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11D9FB-8519-410F-97EC-B02E81D1DD95}">
  <a:tblStyle styleId="{3C11D9FB-8519-410F-97EC-B02E81D1DD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1621753f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1621753f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11621753f2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11621753f2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g11621753f28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1" name="Google Shape;2691;g11621753f28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1621753f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1621753f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11621753f2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11621753f2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006950"/>
            <a:ext cx="4830600" cy="24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7278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2" name="Google Shape;12;p2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6" name="Google Shape;16;p2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9" name="Google Shape;19;p2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269100" y="2209613"/>
            <a:ext cx="4159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269100" y="1367813"/>
            <a:ext cx="14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4269100" y="3295688"/>
            <a:ext cx="41598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10800000">
            <a:off x="5" y="4325095"/>
            <a:ext cx="1207492" cy="818405"/>
            <a:chOff x="2377625" y="627425"/>
            <a:chExt cx="629525" cy="426675"/>
          </a:xfrm>
        </p:grpSpPr>
        <p:sp>
          <p:nvSpPr>
            <p:cNvPr id="29" name="Google Shape;29;p3"/>
            <p:cNvSpPr/>
            <p:nvPr/>
          </p:nvSpPr>
          <p:spPr>
            <a:xfrm>
              <a:off x="2394725" y="627425"/>
              <a:ext cx="612425" cy="417700"/>
            </a:xfrm>
            <a:custGeom>
              <a:avLst/>
              <a:gdLst/>
              <a:ahLst/>
              <a:cxnLst/>
              <a:rect l="l" t="t" r="r" b="b"/>
              <a:pathLst>
                <a:path w="24497" h="16708" extrusionOk="0">
                  <a:moveTo>
                    <a:pt x="24468" y="1"/>
                  </a:moveTo>
                  <a:lnTo>
                    <a:pt x="7917" y="9552"/>
                  </a:lnTo>
                  <a:lnTo>
                    <a:pt x="7874" y="9574"/>
                  </a:lnTo>
                  <a:lnTo>
                    <a:pt x="10074" y="10842"/>
                  </a:lnTo>
                  <a:lnTo>
                    <a:pt x="0" y="16665"/>
                  </a:lnTo>
                  <a:lnTo>
                    <a:pt x="21" y="16707"/>
                  </a:lnTo>
                  <a:lnTo>
                    <a:pt x="10144" y="10871"/>
                  </a:lnTo>
                  <a:lnTo>
                    <a:pt x="10179" y="10842"/>
                  </a:lnTo>
                  <a:lnTo>
                    <a:pt x="7980" y="9574"/>
                  </a:lnTo>
                  <a:lnTo>
                    <a:pt x="24497" y="43"/>
                  </a:lnTo>
                  <a:lnTo>
                    <a:pt x="24468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78325" y="1035750"/>
              <a:ext cx="33325" cy="17650"/>
            </a:xfrm>
            <a:custGeom>
              <a:avLst/>
              <a:gdLst/>
              <a:ahLst/>
              <a:cxnLst/>
              <a:rect l="l" t="t" r="r" b="b"/>
              <a:pathLst>
                <a:path w="1333" h="706" extrusionOk="0">
                  <a:moveTo>
                    <a:pt x="667" y="1"/>
                  </a:moveTo>
                  <a:cubicBezTo>
                    <a:pt x="519" y="1"/>
                    <a:pt x="371" y="36"/>
                    <a:pt x="233" y="106"/>
                  </a:cubicBezTo>
                  <a:cubicBezTo>
                    <a:pt x="1" y="240"/>
                    <a:pt x="1" y="466"/>
                    <a:pt x="233" y="600"/>
                  </a:cubicBezTo>
                  <a:cubicBezTo>
                    <a:pt x="371" y="670"/>
                    <a:pt x="519" y="706"/>
                    <a:pt x="667" y="706"/>
                  </a:cubicBezTo>
                  <a:cubicBezTo>
                    <a:pt x="815" y="706"/>
                    <a:pt x="963" y="670"/>
                    <a:pt x="1100" y="600"/>
                  </a:cubicBezTo>
                  <a:cubicBezTo>
                    <a:pt x="1333" y="466"/>
                    <a:pt x="1333" y="240"/>
                    <a:pt x="1100" y="106"/>
                  </a:cubicBezTo>
                  <a:cubicBezTo>
                    <a:pt x="963" y="36"/>
                    <a:pt x="815" y="1"/>
                    <a:pt x="66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377625" y="1035050"/>
              <a:ext cx="34925" cy="19050"/>
            </a:xfrm>
            <a:custGeom>
              <a:avLst/>
              <a:gdLst/>
              <a:ahLst/>
              <a:cxnLst/>
              <a:rect l="l" t="t" r="r" b="b"/>
              <a:pathLst>
                <a:path w="1397" h="762" extrusionOk="0">
                  <a:moveTo>
                    <a:pt x="728" y="56"/>
                  </a:moveTo>
                  <a:cubicBezTo>
                    <a:pt x="863" y="56"/>
                    <a:pt x="992" y="91"/>
                    <a:pt x="1114" y="156"/>
                  </a:cubicBezTo>
                  <a:cubicBezTo>
                    <a:pt x="1333" y="226"/>
                    <a:pt x="1333" y="536"/>
                    <a:pt x="1114" y="607"/>
                  </a:cubicBezTo>
                  <a:cubicBezTo>
                    <a:pt x="980" y="674"/>
                    <a:pt x="836" y="707"/>
                    <a:pt x="692" y="707"/>
                  </a:cubicBezTo>
                  <a:cubicBezTo>
                    <a:pt x="549" y="707"/>
                    <a:pt x="406" y="674"/>
                    <a:pt x="275" y="607"/>
                  </a:cubicBezTo>
                  <a:cubicBezTo>
                    <a:pt x="57" y="536"/>
                    <a:pt x="57" y="226"/>
                    <a:pt x="275" y="156"/>
                  </a:cubicBezTo>
                  <a:cubicBezTo>
                    <a:pt x="392" y="91"/>
                    <a:pt x="526" y="56"/>
                    <a:pt x="656" y="56"/>
                  </a:cubicBezTo>
                  <a:cubicBezTo>
                    <a:pt x="668" y="56"/>
                    <a:pt x="679" y="56"/>
                    <a:pt x="691" y="57"/>
                  </a:cubicBezTo>
                  <a:cubicBezTo>
                    <a:pt x="704" y="56"/>
                    <a:pt x="716" y="56"/>
                    <a:pt x="728" y="56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6"/>
                    <a:pt x="254" y="106"/>
                  </a:cubicBezTo>
                  <a:cubicBezTo>
                    <a:pt x="0" y="198"/>
                    <a:pt x="0" y="557"/>
                    <a:pt x="254" y="649"/>
                  </a:cubicBezTo>
                  <a:cubicBezTo>
                    <a:pt x="388" y="727"/>
                    <a:pt x="543" y="762"/>
                    <a:pt x="691" y="762"/>
                  </a:cubicBezTo>
                  <a:cubicBezTo>
                    <a:pt x="846" y="762"/>
                    <a:pt x="1001" y="727"/>
                    <a:pt x="1142" y="649"/>
                  </a:cubicBezTo>
                  <a:cubicBezTo>
                    <a:pt x="1396" y="564"/>
                    <a:pt x="1396" y="198"/>
                    <a:pt x="1142" y="106"/>
                  </a:cubicBezTo>
                  <a:cubicBezTo>
                    <a:pt x="1001" y="36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 rot="10800000">
            <a:off x="0" y="-282375"/>
            <a:ext cx="1169211" cy="1042959"/>
            <a:chOff x="4704025" y="2907300"/>
            <a:chExt cx="1169211" cy="1042959"/>
          </a:xfrm>
        </p:grpSpPr>
        <p:sp>
          <p:nvSpPr>
            <p:cNvPr id="33" name="Google Shape;33;p3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952300" y="1616150"/>
            <a:ext cx="6517800" cy="11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0" y="3197650"/>
            <a:ext cx="1609351" cy="603651"/>
            <a:chOff x="4072400" y="286775"/>
            <a:chExt cx="1609351" cy="603651"/>
          </a:xfrm>
        </p:grpSpPr>
        <p:sp>
          <p:nvSpPr>
            <p:cNvPr id="68" name="Google Shape;68;p8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8"/>
          <p:cNvGrpSpPr/>
          <p:nvPr/>
        </p:nvGrpSpPr>
        <p:grpSpPr>
          <a:xfrm rot="10800000">
            <a:off x="2446750" y="4328450"/>
            <a:ext cx="1202520" cy="815049"/>
            <a:chOff x="7941475" y="428075"/>
            <a:chExt cx="1202520" cy="815049"/>
          </a:xfrm>
        </p:grpSpPr>
        <p:sp>
          <p:nvSpPr>
            <p:cNvPr id="72" name="Google Shape;72;p8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 hasCustomPrompt="1"/>
          </p:nvPr>
        </p:nvSpPr>
        <p:spPr>
          <a:xfrm>
            <a:off x="71755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7175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340380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3"/>
          </p:nvPr>
        </p:nvSpPr>
        <p:spPr>
          <a:xfrm>
            <a:off x="340380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4" hasCustomPrompt="1"/>
          </p:nvPr>
        </p:nvSpPr>
        <p:spPr>
          <a:xfrm>
            <a:off x="6090050" y="12828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5"/>
          </p:nvPr>
        </p:nvSpPr>
        <p:spPr>
          <a:xfrm>
            <a:off x="6090050" y="225718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71755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7"/>
          </p:nvPr>
        </p:nvSpPr>
        <p:spPr>
          <a:xfrm>
            <a:off x="7175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80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9"/>
          </p:nvPr>
        </p:nvSpPr>
        <p:spPr>
          <a:xfrm>
            <a:off x="340380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3" hasCustomPrompt="1"/>
          </p:nvPr>
        </p:nvSpPr>
        <p:spPr>
          <a:xfrm>
            <a:off x="6090050" y="3100650"/>
            <a:ext cx="1275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4"/>
          </p:nvPr>
        </p:nvSpPr>
        <p:spPr>
          <a:xfrm>
            <a:off x="6090050" y="406790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6"/>
          </p:nvPr>
        </p:nvSpPr>
        <p:spPr>
          <a:xfrm>
            <a:off x="7175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7"/>
          </p:nvPr>
        </p:nvSpPr>
        <p:spPr>
          <a:xfrm>
            <a:off x="340380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8"/>
          </p:nvPr>
        </p:nvSpPr>
        <p:spPr>
          <a:xfrm>
            <a:off x="6090050" y="187707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9"/>
          </p:nvPr>
        </p:nvSpPr>
        <p:spPr>
          <a:xfrm>
            <a:off x="7175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20"/>
          </p:nvPr>
        </p:nvSpPr>
        <p:spPr>
          <a:xfrm>
            <a:off x="340380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21"/>
          </p:nvPr>
        </p:nvSpPr>
        <p:spPr>
          <a:xfrm>
            <a:off x="6090050" y="3683125"/>
            <a:ext cx="2336400" cy="38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rot="-1770792">
            <a:off x="7758334" y="282024"/>
            <a:ext cx="1275247" cy="1182316"/>
            <a:chOff x="7967951" y="100482"/>
            <a:chExt cx="1275309" cy="1182374"/>
          </a:xfrm>
        </p:grpSpPr>
        <p:sp>
          <p:nvSpPr>
            <p:cNvPr id="119" name="Google Shape;119;p13"/>
            <p:cNvSpPr/>
            <p:nvPr/>
          </p:nvSpPr>
          <p:spPr>
            <a:xfrm>
              <a:off x="7967951" y="102385"/>
              <a:ext cx="1275309" cy="1179519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968903" y="100482"/>
              <a:ext cx="1273406" cy="1182374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7941475" y="4241450"/>
            <a:ext cx="1202520" cy="815049"/>
            <a:chOff x="7941475" y="428075"/>
            <a:chExt cx="1202520" cy="815049"/>
          </a:xfrm>
        </p:grpSpPr>
        <p:sp>
          <p:nvSpPr>
            <p:cNvPr id="122" name="Google Shape;122;p13"/>
            <p:cNvSpPr/>
            <p:nvPr/>
          </p:nvSpPr>
          <p:spPr>
            <a:xfrm>
              <a:off x="7974140" y="428075"/>
              <a:ext cx="1169854" cy="798225"/>
            </a:xfrm>
            <a:custGeom>
              <a:avLst/>
              <a:gdLst/>
              <a:ahLst/>
              <a:cxnLst/>
              <a:rect l="l" t="t" r="r" b="b"/>
              <a:pathLst>
                <a:path w="24497" h="16715" extrusionOk="0">
                  <a:moveTo>
                    <a:pt x="24476" y="1"/>
                  </a:moveTo>
                  <a:lnTo>
                    <a:pt x="7924" y="9552"/>
                  </a:lnTo>
                  <a:lnTo>
                    <a:pt x="7882" y="9580"/>
                  </a:lnTo>
                  <a:lnTo>
                    <a:pt x="10081" y="10849"/>
                  </a:lnTo>
                  <a:lnTo>
                    <a:pt x="1" y="16665"/>
                  </a:lnTo>
                  <a:lnTo>
                    <a:pt x="29" y="16714"/>
                  </a:lnTo>
                  <a:lnTo>
                    <a:pt x="10145" y="10870"/>
                  </a:lnTo>
                  <a:lnTo>
                    <a:pt x="10187" y="10849"/>
                  </a:lnTo>
                  <a:lnTo>
                    <a:pt x="7988" y="9580"/>
                  </a:lnTo>
                  <a:lnTo>
                    <a:pt x="24497" y="43"/>
                  </a:lnTo>
                  <a:lnTo>
                    <a:pt x="24476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942860" y="1208072"/>
              <a:ext cx="63992" cy="33811"/>
            </a:xfrm>
            <a:custGeom>
              <a:avLst/>
              <a:gdLst/>
              <a:ahLst/>
              <a:cxnLst/>
              <a:rect l="l" t="t" r="r" b="b"/>
              <a:pathLst>
                <a:path w="1340" h="708" extrusionOk="0">
                  <a:moveTo>
                    <a:pt x="672" y="1"/>
                  </a:moveTo>
                  <a:cubicBezTo>
                    <a:pt x="525" y="1"/>
                    <a:pt x="377" y="36"/>
                    <a:pt x="240" y="106"/>
                  </a:cubicBezTo>
                  <a:cubicBezTo>
                    <a:pt x="0" y="247"/>
                    <a:pt x="0" y="466"/>
                    <a:pt x="240" y="607"/>
                  </a:cubicBezTo>
                  <a:cubicBezTo>
                    <a:pt x="377" y="674"/>
                    <a:pt x="525" y="707"/>
                    <a:pt x="672" y="707"/>
                  </a:cubicBezTo>
                  <a:cubicBezTo>
                    <a:pt x="820" y="707"/>
                    <a:pt x="966" y="674"/>
                    <a:pt x="1100" y="607"/>
                  </a:cubicBezTo>
                  <a:cubicBezTo>
                    <a:pt x="1339" y="466"/>
                    <a:pt x="1339" y="247"/>
                    <a:pt x="1100" y="106"/>
                  </a:cubicBezTo>
                  <a:cubicBezTo>
                    <a:pt x="966" y="36"/>
                    <a:pt x="820" y="1"/>
                    <a:pt x="67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941475" y="1207069"/>
              <a:ext cx="67048" cy="36055"/>
            </a:xfrm>
            <a:custGeom>
              <a:avLst/>
              <a:gdLst/>
              <a:ahLst/>
              <a:cxnLst/>
              <a:rect l="l" t="t" r="r" b="b"/>
              <a:pathLst>
                <a:path w="1404" h="755" extrusionOk="0">
                  <a:moveTo>
                    <a:pt x="663" y="49"/>
                  </a:moveTo>
                  <a:cubicBezTo>
                    <a:pt x="675" y="49"/>
                    <a:pt x="687" y="49"/>
                    <a:pt x="699" y="50"/>
                  </a:cubicBezTo>
                  <a:cubicBezTo>
                    <a:pt x="847" y="50"/>
                    <a:pt x="988" y="78"/>
                    <a:pt x="1122" y="149"/>
                  </a:cubicBezTo>
                  <a:cubicBezTo>
                    <a:pt x="1340" y="219"/>
                    <a:pt x="1340" y="529"/>
                    <a:pt x="1122" y="600"/>
                  </a:cubicBezTo>
                  <a:cubicBezTo>
                    <a:pt x="988" y="667"/>
                    <a:pt x="843" y="700"/>
                    <a:pt x="700" y="700"/>
                  </a:cubicBezTo>
                  <a:cubicBezTo>
                    <a:pt x="556" y="700"/>
                    <a:pt x="413" y="667"/>
                    <a:pt x="283" y="600"/>
                  </a:cubicBezTo>
                  <a:cubicBezTo>
                    <a:pt x="64" y="529"/>
                    <a:pt x="64" y="219"/>
                    <a:pt x="283" y="149"/>
                  </a:cubicBezTo>
                  <a:cubicBezTo>
                    <a:pt x="399" y="84"/>
                    <a:pt x="533" y="49"/>
                    <a:pt x="663" y="49"/>
                  </a:cubicBezTo>
                  <a:close/>
                  <a:moveTo>
                    <a:pt x="703" y="1"/>
                  </a:moveTo>
                  <a:cubicBezTo>
                    <a:pt x="551" y="1"/>
                    <a:pt x="399" y="36"/>
                    <a:pt x="262" y="106"/>
                  </a:cubicBezTo>
                  <a:cubicBezTo>
                    <a:pt x="1" y="198"/>
                    <a:pt x="1" y="557"/>
                    <a:pt x="262" y="649"/>
                  </a:cubicBezTo>
                  <a:cubicBezTo>
                    <a:pt x="396" y="720"/>
                    <a:pt x="544" y="755"/>
                    <a:pt x="699" y="755"/>
                  </a:cubicBezTo>
                  <a:cubicBezTo>
                    <a:pt x="854" y="755"/>
                    <a:pt x="1009" y="720"/>
                    <a:pt x="1150" y="649"/>
                  </a:cubicBezTo>
                  <a:cubicBezTo>
                    <a:pt x="1404" y="557"/>
                    <a:pt x="1404" y="198"/>
                    <a:pt x="1150" y="106"/>
                  </a:cubicBezTo>
                  <a:cubicBezTo>
                    <a:pt x="1009" y="36"/>
                    <a:pt x="856" y="1"/>
                    <a:pt x="703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1231300" y="3176000"/>
            <a:ext cx="5208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subTitle" idx="1"/>
          </p:nvPr>
        </p:nvSpPr>
        <p:spPr>
          <a:xfrm>
            <a:off x="1231300" y="1342125"/>
            <a:ext cx="65874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305" name="Google Shape;305;p18"/>
          <p:cNvGrpSpPr/>
          <p:nvPr/>
        </p:nvGrpSpPr>
        <p:grpSpPr>
          <a:xfrm>
            <a:off x="0" y="445850"/>
            <a:ext cx="1609351" cy="603651"/>
            <a:chOff x="4072400" y="286775"/>
            <a:chExt cx="1609351" cy="603651"/>
          </a:xfrm>
        </p:grpSpPr>
        <p:sp>
          <p:nvSpPr>
            <p:cNvPr id="306" name="Google Shape;306;p18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8"/>
          <p:cNvGrpSpPr/>
          <p:nvPr/>
        </p:nvGrpSpPr>
        <p:grpSpPr>
          <a:xfrm>
            <a:off x="8139589" y="-26380"/>
            <a:ext cx="137710" cy="1548108"/>
            <a:chOff x="1858375" y="175625"/>
            <a:chExt cx="484552" cy="5445334"/>
          </a:xfrm>
        </p:grpSpPr>
        <p:sp>
          <p:nvSpPr>
            <p:cNvPr id="310" name="Google Shape;310;p18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315" name="Google Shape;31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9" name="Google Shape;359;p18"/>
          <p:cNvGrpSpPr/>
          <p:nvPr/>
        </p:nvGrpSpPr>
        <p:grpSpPr>
          <a:xfrm>
            <a:off x="8393989" y="-858955"/>
            <a:ext cx="137710" cy="1548108"/>
            <a:chOff x="1858375" y="175625"/>
            <a:chExt cx="484552" cy="5445334"/>
          </a:xfrm>
        </p:grpSpPr>
        <p:sp>
          <p:nvSpPr>
            <p:cNvPr id="360" name="Google Shape;360;p18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365" name="Google Shape;36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9" name="Google Shape;409;p18"/>
          <p:cNvGrpSpPr/>
          <p:nvPr/>
        </p:nvGrpSpPr>
        <p:grpSpPr>
          <a:xfrm>
            <a:off x="7885189" y="-401030"/>
            <a:ext cx="137710" cy="1548108"/>
            <a:chOff x="1858375" y="175625"/>
            <a:chExt cx="484552" cy="5445334"/>
          </a:xfrm>
        </p:grpSpPr>
        <p:sp>
          <p:nvSpPr>
            <p:cNvPr id="410" name="Google Shape;410;p18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18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415" name="Google Shape;415;p18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8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5"/>
          <p:cNvSpPr txBox="1">
            <a:spLocks noGrp="1"/>
          </p:cNvSpPr>
          <p:nvPr>
            <p:ph type="subTitle" idx="1"/>
          </p:nvPr>
        </p:nvSpPr>
        <p:spPr>
          <a:xfrm>
            <a:off x="1477700" y="1458878"/>
            <a:ext cx="2575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6" name="Google Shape;856;p25"/>
          <p:cNvSpPr txBox="1">
            <a:spLocks noGrp="1"/>
          </p:cNvSpPr>
          <p:nvPr>
            <p:ph type="subTitle" idx="2"/>
          </p:nvPr>
        </p:nvSpPr>
        <p:spPr>
          <a:xfrm>
            <a:off x="1477700" y="1801650"/>
            <a:ext cx="2575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5"/>
          <p:cNvSpPr txBox="1">
            <a:spLocks noGrp="1"/>
          </p:cNvSpPr>
          <p:nvPr>
            <p:ph type="subTitle" idx="3"/>
          </p:nvPr>
        </p:nvSpPr>
        <p:spPr>
          <a:xfrm>
            <a:off x="4967271" y="1801650"/>
            <a:ext cx="2575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8" name="Google Shape;858;p25"/>
          <p:cNvSpPr txBox="1">
            <a:spLocks noGrp="1"/>
          </p:cNvSpPr>
          <p:nvPr>
            <p:ph type="subTitle" idx="4"/>
          </p:nvPr>
        </p:nvSpPr>
        <p:spPr>
          <a:xfrm>
            <a:off x="1477700" y="3391600"/>
            <a:ext cx="2575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5"/>
          <p:cNvSpPr txBox="1">
            <a:spLocks noGrp="1"/>
          </p:cNvSpPr>
          <p:nvPr>
            <p:ph type="subTitle" idx="5"/>
          </p:nvPr>
        </p:nvSpPr>
        <p:spPr>
          <a:xfrm>
            <a:off x="4967271" y="3391600"/>
            <a:ext cx="25752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5"/>
          <p:cNvSpPr txBox="1">
            <a:spLocks noGrp="1"/>
          </p:cNvSpPr>
          <p:nvPr>
            <p:ph type="subTitle" idx="6"/>
          </p:nvPr>
        </p:nvSpPr>
        <p:spPr>
          <a:xfrm>
            <a:off x="1477700" y="3041478"/>
            <a:ext cx="2575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2" name="Google Shape;862;p25"/>
          <p:cNvSpPr txBox="1">
            <a:spLocks noGrp="1"/>
          </p:cNvSpPr>
          <p:nvPr>
            <p:ph type="subTitle" idx="7"/>
          </p:nvPr>
        </p:nvSpPr>
        <p:spPr>
          <a:xfrm>
            <a:off x="4967273" y="1458878"/>
            <a:ext cx="2575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3" name="Google Shape;863;p25"/>
          <p:cNvSpPr txBox="1">
            <a:spLocks noGrp="1"/>
          </p:cNvSpPr>
          <p:nvPr>
            <p:ph type="subTitle" idx="8"/>
          </p:nvPr>
        </p:nvSpPr>
        <p:spPr>
          <a:xfrm>
            <a:off x="4967273" y="3041478"/>
            <a:ext cx="2575200" cy="37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64" name="Google Shape;864;p25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865" name="Google Shape;865;p25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25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869" name="Google Shape;869;p25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3" name="Google Shape;873;p25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874" name="Google Shape;874;p25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5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5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5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5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5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5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5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5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5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5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5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5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5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5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5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5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5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5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5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5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5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5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5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5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5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5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5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5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5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5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5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5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5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5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5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5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5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5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5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5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5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5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5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8" name="Google Shape;918;p25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919" name="Google Shape;919;p25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3" name="Google Shape;923;p25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924" name="Google Shape;924;p25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5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5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5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5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5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5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5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5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29"/>
          <p:cNvGrpSpPr/>
          <p:nvPr/>
        </p:nvGrpSpPr>
        <p:grpSpPr>
          <a:xfrm flipH="1">
            <a:off x="4799900" y="4509925"/>
            <a:ext cx="1169211" cy="1042959"/>
            <a:chOff x="4704025" y="2907300"/>
            <a:chExt cx="1169211" cy="1042959"/>
          </a:xfrm>
        </p:grpSpPr>
        <p:sp>
          <p:nvSpPr>
            <p:cNvPr id="1006" name="Google Shape;1006;p29"/>
            <p:cNvSpPr/>
            <p:nvPr/>
          </p:nvSpPr>
          <p:spPr>
            <a:xfrm>
              <a:off x="4704025" y="2908253"/>
              <a:ext cx="76975" cy="40521"/>
            </a:xfrm>
            <a:custGeom>
              <a:avLst/>
              <a:gdLst/>
              <a:ahLst/>
              <a:cxnLst/>
              <a:rect l="l" t="t" r="r" b="b"/>
              <a:pathLst>
                <a:path w="2101" h="1106" extrusionOk="0">
                  <a:moveTo>
                    <a:pt x="1053" y="1"/>
                  </a:moveTo>
                  <a:cubicBezTo>
                    <a:pt x="821" y="1"/>
                    <a:pt x="589" y="54"/>
                    <a:pt x="374" y="159"/>
                  </a:cubicBezTo>
                  <a:cubicBezTo>
                    <a:pt x="0" y="378"/>
                    <a:pt x="0" y="723"/>
                    <a:pt x="374" y="942"/>
                  </a:cubicBezTo>
                  <a:cubicBezTo>
                    <a:pt x="589" y="1051"/>
                    <a:pt x="821" y="1106"/>
                    <a:pt x="1053" y="1106"/>
                  </a:cubicBezTo>
                  <a:cubicBezTo>
                    <a:pt x="1285" y="1106"/>
                    <a:pt x="1516" y="1051"/>
                    <a:pt x="1727" y="942"/>
                  </a:cubicBezTo>
                  <a:cubicBezTo>
                    <a:pt x="2101" y="723"/>
                    <a:pt x="2101" y="378"/>
                    <a:pt x="1727" y="159"/>
                  </a:cubicBezTo>
                  <a:cubicBezTo>
                    <a:pt x="1516" y="54"/>
                    <a:pt x="1285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4741980" y="2927487"/>
              <a:ext cx="1131256" cy="1022772"/>
            </a:xfrm>
            <a:custGeom>
              <a:avLst/>
              <a:gdLst/>
              <a:ahLst/>
              <a:cxnLst/>
              <a:rect l="l" t="t" r="r" b="b"/>
              <a:pathLst>
                <a:path w="30877" h="27916" extrusionOk="0">
                  <a:moveTo>
                    <a:pt x="28" y="1"/>
                  </a:moveTo>
                  <a:lnTo>
                    <a:pt x="0" y="50"/>
                  </a:lnTo>
                  <a:lnTo>
                    <a:pt x="15847" y="9193"/>
                  </a:lnTo>
                  <a:lnTo>
                    <a:pt x="7169" y="14205"/>
                  </a:lnTo>
                  <a:lnTo>
                    <a:pt x="7134" y="14226"/>
                  </a:lnTo>
                  <a:lnTo>
                    <a:pt x="30848" y="27916"/>
                  </a:lnTo>
                  <a:lnTo>
                    <a:pt x="30876" y="27874"/>
                  </a:lnTo>
                  <a:lnTo>
                    <a:pt x="7240" y="14226"/>
                  </a:lnTo>
                  <a:lnTo>
                    <a:pt x="15911" y="9221"/>
                  </a:lnTo>
                  <a:lnTo>
                    <a:pt x="15953" y="919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4706590" y="2907300"/>
              <a:ext cx="72103" cy="42463"/>
            </a:xfrm>
            <a:custGeom>
              <a:avLst/>
              <a:gdLst/>
              <a:ahLst/>
              <a:cxnLst/>
              <a:rect l="l" t="t" r="r" b="b"/>
              <a:pathLst>
                <a:path w="1968" h="1159" extrusionOk="0">
                  <a:moveTo>
                    <a:pt x="1019" y="51"/>
                  </a:moveTo>
                  <a:cubicBezTo>
                    <a:pt x="1238" y="51"/>
                    <a:pt x="1450" y="107"/>
                    <a:pt x="1643" y="214"/>
                  </a:cubicBezTo>
                  <a:cubicBezTo>
                    <a:pt x="1812" y="312"/>
                    <a:pt x="1904" y="439"/>
                    <a:pt x="1904" y="580"/>
                  </a:cubicBezTo>
                  <a:cubicBezTo>
                    <a:pt x="1904" y="714"/>
                    <a:pt x="1819" y="848"/>
                    <a:pt x="1643" y="947"/>
                  </a:cubicBezTo>
                  <a:cubicBezTo>
                    <a:pt x="1435" y="1049"/>
                    <a:pt x="1208" y="1100"/>
                    <a:pt x="980" y="1100"/>
                  </a:cubicBezTo>
                  <a:cubicBezTo>
                    <a:pt x="753" y="1100"/>
                    <a:pt x="526" y="1049"/>
                    <a:pt x="318" y="947"/>
                  </a:cubicBezTo>
                  <a:cubicBezTo>
                    <a:pt x="149" y="841"/>
                    <a:pt x="57" y="714"/>
                    <a:pt x="57" y="580"/>
                  </a:cubicBezTo>
                  <a:cubicBezTo>
                    <a:pt x="57" y="439"/>
                    <a:pt x="142" y="312"/>
                    <a:pt x="318" y="214"/>
                  </a:cubicBezTo>
                  <a:cubicBezTo>
                    <a:pt x="511" y="107"/>
                    <a:pt x="723" y="51"/>
                    <a:pt x="942" y="51"/>
                  </a:cubicBezTo>
                  <a:cubicBezTo>
                    <a:pt x="954" y="51"/>
                    <a:pt x="967" y="51"/>
                    <a:pt x="980" y="51"/>
                  </a:cubicBezTo>
                  <a:cubicBezTo>
                    <a:pt x="993" y="51"/>
                    <a:pt x="1006" y="51"/>
                    <a:pt x="1019" y="51"/>
                  </a:cubicBezTo>
                  <a:close/>
                  <a:moveTo>
                    <a:pt x="984" y="0"/>
                  </a:moveTo>
                  <a:cubicBezTo>
                    <a:pt x="748" y="0"/>
                    <a:pt x="512" y="55"/>
                    <a:pt x="297" y="164"/>
                  </a:cubicBezTo>
                  <a:cubicBezTo>
                    <a:pt x="106" y="277"/>
                    <a:pt x="1" y="425"/>
                    <a:pt x="1" y="580"/>
                  </a:cubicBezTo>
                  <a:cubicBezTo>
                    <a:pt x="1" y="735"/>
                    <a:pt x="106" y="883"/>
                    <a:pt x="297" y="996"/>
                  </a:cubicBezTo>
                  <a:cubicBezTo>
                    <a:pt x="508" y="1102"/>
                    <a:pt x="741" y="1158"/>
                    <a:pt x="980" y="1158"/>
                  </a:cubicBezTo>
                  <a:cubicBezTo>
                    <a:pt x="1220" y="1158"/>
                    <a:pt x="1460" y="1109"/>
                    <a:pt x="1671" y="996"/>
                  </a:cubicBezTo>
                  <a:cubicBezTo>
                    <a:pt x="1862" y="883"/>
                    <a:pt x="1967" y="742"/>
                    <a:pt x="1967" y="580"/>
                  </a:cubicBezTo>
                  <a:cubicBezTo>
                    <a:pt x="1967" y="425"/>
                    <a:pt x="1862" y="277"/>
                    <a:pt x="1671" y="164"/>
                  </a:cubicBezTo>
                  <a:cubicBezTo>
                    <a:pt x="1456" y="55"/>
                    <a:pt x="1220" y="0"/>
                    <a:pt x="9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29"/>
          <p:cNvGrpSpPr/>
          <p:nvPr/>
        </p:nvGrpSpPr>
        <p:grpSpPr>
          <a:xfrm>
            <a:off x="-375" y="240400"/>
            <a:ext cx="983775" cy="876850"/>
            <a:chOff x="7636150" y="250100"/>
            <a:chExt cx="983775" cy="876850"/>
          </a:xfrm>
        </p:grpSpPr>
        <p:sp>
          <p:nvSpPr>
            <p:cNvPr id="1010" name="Google Shape;1010;p29"/>
            <p:cNvSpPr/>
            <p:nvPr/>
          </p:nvSpPr>
          <p:spPr>
            <a:xfrm>
              <a:off x="7636150" y="266575"/>
              <a:ext cx="951700" cy="860375"/>
            </a:xfrm>
            <a:custGeom>
              <a:avLst/>
              <a:gdLst/>
              <a:ahLst/>
              <a:cxnLst/>
              <a:rect l="l" t="t" r="r" b="b"/>
              <a:pathLst>
                <a:path w="38068" h="34415" extrusionOk="0">
                  <a:moveTo>
                    <a:pt x="38039" y="0"/>
                  </a:moveTo>
                  <a:lnTo>
                    <a:pt x="18456" y="11307"/>
                  </a:lnTo>
                  <a:lnTo>
                    <a:pt x="18414" y="11329"/>
                  </a:lnTo>
                  <a:lnTo>
                    <a:pt x="29157" y="17532"/>
                  </a:lnTo>
                  <a:lnTo>
                    <a:pt x="1" y="34366"/>
                  </a:lnTo>
                  <a:lnTo>
                    <a:pt x="29" y="34415"/>
                  </a:lnTo>
                  <a:lnTo>
                    <a:pt x="29227" y="17553"/>
                  </a:lnTo>
                  <a:lnTo>
                    <a:pt x="29262" y="17532"/>
                  </a:lnTo>
                  <a:lnTo>
                    <a:pt x="18519" y="11329"/>
                  </a:lnTo>
                  <a:lnTo>
                    <a:pt x="38067" y="43"/>
                  </a:lnTo>
                  <a:lnTo>
                    <a:pt x="3803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8555025" y="250100"/>
              <a:ext cx="64900" cy="34025"/>
            </a:xfrm>
            <a:custGeom>
              <a:avLst/>
              <a:gdLst/>
              <a:ahLst/>
              <a:cxnLst/>
              <a:rect l="l" t="t" r="r" b="b"/>
              <a:pathLst>
                <a:path w="2596" h="1361" extrusionOk="0">
                  <a:moveTo>
                    <a:pt x="1298" y="0"/>
                  </a:moveTo>
                  <a:cubicBezTo>
                    <a:pt x="997" y="0"/>
                    <a:pt x="695" y="67"/>
                    <a:pt x="466" y="201"/>
                  </a:cubicBezTo>
                  <a:cubicBezTo>
                    <a:pt x="1" y="469"/>
                    <a:pt x="1" y="899"/>
                    <a:pt x="466" y="1160"/>
                  </a:cubicBezTo>
                  <a:cubicBezTo>
                    <a:pt x="695" y="1294"/>
                    <a:pt x="997" y="1361"/>
                    <a:pt x="1298" y="1361"/>
                  </a:cubicBezTo>
                  <a:cubicBezTo>
                    <a:pt x="1599" y="1361"/>
                    <a:pt x="1901" y="1294"/>
                    <a:pt x="2130" y="1160"/>
                  </a:cubicBezTo>
                  <a:cubicBezTo>
                    <a:pt x="2595" y="899"/>
                    <a:pt x="2595" y="462"/>
                    <a:pt x="2130" y="201"/>
                  </a:cubicBezTo>
                  <a:cubicBezTo>
                    <a:pt x="1901" y="67"/>
                    <a:pt x="1599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29"/>
          <p:cNvGrpSpPr/>
          <p:nvPr/>
        </p:nvGrpSpPr>
        <p:grpSpPr>
          <a:xfrm rot="-1948746">
            <a:off x="7688691" y="-34898"/>
            <a:ext cx="1169224" cy="2362128"/>
            <a:chOff x="9219749" y="2415292"/>
            <a:chExt cx="1169206" cy="2362092"/>
          </a:xfrm>
        </p:grpSpPr>
        <p:sp>
          <p:nvSpPr>
            <p:cNvPr id="1013" name="Google Shape;1013;p29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30"/>
          <p:cNvGrpSpPr/>
          <p:nvPr/>
        </p:nvGrpSpPr>
        <p:grpSpPr>
          <a:xfrm rot="10800000">
            <a:off x="7534650" y="4278150"/>
            <a:ext cx="1609351" cy="603651"/>
            <a:chOff x="4072400" y="286775"/>
            <a:chExt cx="1609351" cy="603651"/>
          </a:xfrm>
        </p:grpSpPr>
        <p:sp>
          <p:nvSpPr>
            <p:cNvPr id="1020" name="Google Shape;1020;p30"/>
            <p:cNvSpPr/>
            <p:nvPr/>
          </p:nvSpPr>
          <p:spPr>
            <a:xfrm>
              <a:off x="4072400" y="286775"/>
              <a:ext cx="1574787" cy="585647"/>
            </a:xfrm>
            <a:custGeom>
              <a:avLst/>
              <a:gdLst/>
              <a:ahLst/>
              <a:cxnLst/>
              <a:rect l="l" t="t" r="r" b="b"/>
              <a:pathLst>
                <a:path w="31469" h="11703" extrusionOk="0">
                  <a:moveTo>
                    <a:pt x="7000" y="1"/>
                  </a:moveTo>
                  <a:lnTo>
                    <a:pt x="0" y="4054"/>
                  </a:lnTo>
                  <a:lnTo>
                    <a:pt x="29" y="4104"/>
                  </a:lnTo>
                  <a:lnTo>
                    <a:pt x="7000" y="57"/>
                  </a:lnTo>
                  <a:lnTo>
                    <a:pt x="19337" y="7184"/>
                  </a:lnTo>
                  <a:lnTo>
                    <a:pt x="19351" y="7191"/>
                  </a:lnTo>
                  <a:lnTo>
                    <a:pt x="21339" y="5873"/>
                  </a:lnTo>
                  <a:lnTo>
                    <a:pt x="31440" y="11703"/>
                  </a:lnTo>
                  <a:lnTo>
                    <a:pt x="31468" y="11660"/>
                  </a:lnTo>
                  <a:lnTo>
                    <a:pt x="21353" y="5817"/>
                  </a:lnTo>
                  <a:lnTo>
                    <a:pt x="21339" y="5809"/>
                  </a:lnTo>
                  <a:lnTo>
                    <a:pt x="19344" y="7128"/>
                  </a:lnTo>
                  <a:lnTo>
                    <a:pt x="7007" y="8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5612892" y="853695"/>
              <a:ext cx="67057" cy="35280"/>
            </a:xfrm>
            <a:custGeom>
              <a:avLst/>
              <a:gdLst/>
              <a:ahLst/>
              <a:cxnLst/>
              <a:rect l="l" t="t" r="r" b="b"/>
              <a:pathLst>
                <a:path w="1340" h="705" extrusionOk="0">
                  <a:moveTo>
                    <a:pt x="670" y="0"/>
                  </a:moveTo>
                  <a:cubicBezTo>
                    <a:pt x="522" y="0"/>
                    <a:pt x="374" y="35"/>
                    <a:pt x="240" y="106"/>
                  </a:cubicBezTo>
                  <a:cubicBezTo>
                    <a:pt x="1" y="240"/>
                    <a:pt x="1" y="465"/>
                    <a:pt x="240" y="599"/>
                  </a:cubicBezTo>
                  <a:cubicBezTo>
                    <a:pt x="374" y="670"/>
                    <a:pt x="522" y="705"/>
                    <a:pt x="670" y="705"/>
                  </a:cubicBezTo>
                  <a:cubicBezTo>
                    <a:pt x="818" y="705"/>
                    <a:pt x="966" y="670"/>
                    <a:pt x="1100" y="599"/>
                  </a:cubicBezTo>
                  <a:cubicBezTo>
                    <a:pt x="1340" y="465"/>
                    <a:pt x="1340" y="240"/>
                    <a:pt x="1100" y="106"/>
                  </a:cubicBezTo>
                  <a:cubicBezTo>
                    <a:pt x="966" y="35"/>
                    <a:pt x="818" y="0"/>
                    <a:pt x="6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5611841" y="852343"/>
              <a:ext cx="69909" cy="38082"/>
            </a:xfrm>
            <a:custGeom>
              <a:avLst/>
              <a:gdLst/>
              <a:ahLst/>
              <a:cxnLst/>
              <a:rect l="l" t="t" r="r" b="b"/>
              <a:pathLst>
                <a:path w="1397" h="761" extrusionOk="0">
                  <a:moveTo>
                    <a:pt x="728" y="54"/>
                  </a:moveTo>
                  <a:cubicBezTo>
                    <a:pt x="863" y="54"/>
                    <a:pt x="992" y="89"/>
                    <a:pt x="1114" y="154"/>
                  </a:cubicBezTo>
                  <a:cubicBezTo>
                    <a:pt x="1333" y="224"/>
                    <a:pt x="1333" y="535"/>
                    <a:pt x="1114" y="605"/>
                  </a:cubicBezTo>
                  <a:cubicBezTo>
                    <a:pt x="980" y="672"/>
                    <a:pt x="836" y="706"/>
                    <a:pt x="692" y="706"/>
                  </a:cubicBezTo>
                  <a:cubicBezTo>
                    <a:pt x="549" y="706"/>
                    <a:pt x="406" y="672"/>
                    <a:pt x="275" y="605"/>
                  </a:cubicBezTo>
                  <a:cubicBezTo>
                    <a:pt x="57" y="535"/>
                    <a:pt x="57" y="224"/>
                    <a:pt x="275" y="154"/>
                  </a:cubicBezTo>
                  <a:cubicBezTo>
                    <a:pt x="392" y="89"/>
                    <a:pt x="526" y="54"/>
                    <a:pt x="656" y="54"/>
                  </a:cubicBezTo>
                  <a:cubicBezTo>
                    <a:pt x="668" y="54"/>
                    <a:pt x="679" y="55"/>
                    <a:pt x="691" y="55"/>
                  </a:cubicBezTo>
                  <a:cubicBezTo>
                    <a:pt x="704" y="55"/>
                    <a:pt x="716" y="54"/>
                    <a:pt x="728" y="54"/>
                  </a:cubicBezTo>
                  <a:close/>
                  <a:moveTo>
                    <a:pt x="696" y="1"/>
                  </a:moveTo>
                  <a:cubicBezTo>
                    <a:pt x="543" y="1"/>
                    <a:pt x="392" y="38"/>
                    <a:pt x="254" y="112"/>
                  </a:cubicBezTo>
                  <a:cubicBezTo>
                    <a:pt x="0" y="203"/>
                    <a:pt x="0" y="563"/>
                    <a:pt x="254" y="654"/>
                  </a:cubicBezTo>
                  <a:cubicBezTo>
                    <a:pt x="388" y="725"/>
                    <a:pt x="536" y="760"/>
                    <a:pt x="691" y="760"/>
                  </a:cubicBezTo>
                  <a:cubicBezTo>
                    <a:pt x="846" y="760"/>
                    <a:pt x="1001" y="725"/>
                    <a:pt x="1142" y="654"/>
                  </a:cubicBezTo>
                  <a:cubicBezTo>
                    <a:pt x="1396" y="563"/>
                    <a:pt x="1396" y="196"/>
                    <a:pt x="1142" y="112"/>
                  </a:cubicBezTo>
                  <a:cubicBezTo>
                    <a:pt x="1001" y="38"/>
                    <a:pt x="848" y="1"/>
                    <a:pt x="696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0"/>
          <p:cNvGrpSpPr/>
          <p:nvPr/>
        </p:nvGrpSpPr>
        <p:grpSpPr>
          <a:xfrm>
            <a:off x="8381989" y="94595"/>
            <a:ext cx="137710" cy="1548108"/>
            <a:chOff x="1858375" y="175625"/>
            <a:chExt cx="484552" cy="5445334"/>
          </a:xfrm>
        </p:grpSpPr>
        <p:sp>
          <p:nvSpPr>
            <p:cNvPr id="1024" name="Google Shape;1024;p30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8" name="Google Shape;102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29" name="Google Shape;102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3" name="Google Shape;1073;p30"/>
          <p:cNvGrpSpPr/>
          <p:nvPr/>
        </p:nvGrpSpPr>
        <p:grpSpPr>
          <a:xfrm>
            <a:off x="8127589" y="-280055"/>
            <a:ext cx="137710" cy="1548108"/>
            <a:chOff x="1858375" y="175625"/>
            <a:chExt cx="484552" cy="5445334"/>
          </a:xfrm>
        </p:grpSpPr>
        <p:sp>
          <p:nvSpPr>
            <p:cNvPr id="1074" name="Google Shape;1074;p30"/>
            <p:cNvSpPr/>
            <p:nvPr/>
          </p:nvSpPr>
          <p:spPr>
            <a:xfrm>
              <a:off x="1889513" y="184062"/>
              <a:ext cx="306160" cy="113503"/>
            </a:xfrm>
            <a:custGeom>
              <a:avLst/>
              <a:gdLst/>
              <a:ahLst/>
              <a:cxnLst/>
              <a:rect l="l" t="t" r="r" b="b"/>
              <a:pathLst>
                <a:path w="1524" h="565" extrusionOk="0">
                  <a:moveTo>
                    <a:pt x="1523" y="1"/>
                  </a:moveTo>
                  <a:lnTo>
                    <a:pt x="832" y="78"/>
                  </a:lnTo>
                  <a:lnTo>
                    <a:pt x="0" y="565"/>
                  </a:lnTo>
                  <a:lnTo>
                    <a:pt x="691" y="48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1865406" y="175625"/>
              <a:ext cx="355781" cy="130378"/>
            </a:xfrm>
            <a:custGeom>
              <a:avLst/>
              <a:gdLst/>
              <a:ahLst/>
              <a:cxnLst/>
              <a:rect l="l" t="t" r="r" b="b"/>
              <a:pathLst>
                <a:path w="1771" h="649" extrusionOk="0">
                  <a:moveTo>
                    <a:pt x="1523" y="85"/>
                  </a:moveTo>
                  <a:lnTo>
                    <a:pt x="804" y="501"/>
                  </a:lnTo>
                  <a:lnTo>
                    <a:pt x="247" y="564"/>
                  </a:lnTo>
                  <a:lnTo>
                    <a:pt x="247" y="564"/>
                  </a:lnTo>
                  <a:lnTo>
                    <a:pt x="966" y="148"/>
                  </a:lnTo>
                  <a:lnTo>
                    <a:pt x="1523" y="85"/>
                  </a:lnTo>
                  <a:close/>
                  <a:moveTo>
                    <a:pt x="1770" y="0"/>
                  </a:moveTo>
                  <a:lnTo>
                    <a:pt x="952" y="99"/>
                  </a:lnTo>
                  <a:lnTo>
                    <a:pt x="1" y="649"/>
                  </a:lnTo>
                  <a:lnTo>
                    <a:pt x="818" y="550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2028329" y="184062"/>
              <a:ext cx="252321" cy="146047"/>
            </a:xfrm>
            <a:custGeom>
              <a:avLst/>
              <a:gdLst/>
              <a:ahLst/>
              <a:cxnLst/>
              <a:rect l="l" t="t" r="r" b="b"/>
              <a:pathLst>
                <a:path w="1256" h="727" extrusionOk="0">
                  <a:moveTo>
                    <a:pt x="832" y="1"/>
                  </a:moveTo>
                  <a:lnTo>
                    <a:pt x="0" y="487"/>
                  </a:lnTo>
                  <a:lnTo>
                    <a:pt x="423" y="727"/>
                  </a:lnTo>
                  <a:lnTo>
                    <a:pt x="1255" y="247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2016878" y="178437"/>
              <a:ext cx="273616" cy="158904"/>
            </a:xfrm>
            <a:custGeom>
              <a:avLst/>
              <a:gdLst/>
              <a:ahLst/>
              <a:cxnLst/>
              <a:rect l="l" t="t" r="r" b="b"/>
              <a:pathLst>
                <a:path w="1362" h="791" extrusionOk="0">
                  <a:moveTo>
                    <a:pt x="889" y="64"/>
                  </a:moveTo>
                  <a:lnTo>
                    <a:pt x="1263" y="275"/>
                  </a:lnTo>
                  <a:lnTo>
                    <a:pt x="480" y="734"/>
                  </a:lnTo>
                  <a:lnTo>
                    <a:pt x="107" y="515"/>
                  </a:lnTo>
                  <a:lnTo>
                    <a:pt x="889" y="64"/>
                  </a:lnTo>
                  <a:close/>
                  <a:moveTo>
                    <a:pt x="889" y="1"/>
                  </a:moveTo>
                  <a:lnTo>
                    <a:pt x="1" y="515"/>
                  </a:lnTo>
                  <a:lnTo>
                    <a:pt x="480" y="790"/>
                  </a:lnTo>
                  <a:lnTo>
                    <a:pt x="1361" y="275"/>
                  </a:lnTo>
                  <a:lnTo>
                    <a:pt x="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8" name="Google Shape;1078;p30"/>
            <p:cNvGrpSpPr/>
            <p:nvPr/>
          </p:nvGrpSpPr>
          <p:grpSpPr>
            <a:xfrm>
              <a:off x="1858375" y="223839"/>
              <a:ext cx="484552" cy="5397120"/>
              <a:chOff x="1858375" y="223839"/>
              <a:chExt cx="484552" cy="5397120"/>
            </a:xfrm>
          </p:grpSpPr>
          <p:sp>
            <p:nvSpPr>
              <p:cNvPr id="1079" name="Google Shape;1079;p30"/>
              <p:cNvSpPr/>
              <p:nvPr/>
            </p:nvSpPr>
            <p:spPr>
              <a:xfrm>
                <a:off x="1917839" y="84820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1912214" y="84258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1864000" y="94363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1858375" y="93840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2111900" y="23368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2106275" y="22383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1889513" y="28189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1881076" y="27466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1917839" y="222658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1912214" y="222095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1864000" y="232200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1858375" y="231678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1889513" y="156243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1865406" y="155400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2111900" y="161205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2106275" y="160221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2028329" y="156243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2016878" y="155681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1889513" y="166027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1881076" y="165303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1917839" y="3604958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1912214" y="3599333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1864000" y="3700381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1858375" y="3695158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1889513" y="294081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1865406" y="293237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2111900" y="2990433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2106275" y="2980589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2028329" y="294081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2016878" y="293518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>
                <a:off x="1889513" y="3038646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1881076" y="3031414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1917839" y="4983333"/>
                <a:ext cx="425089" cy="62195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3096" extrusionOk="0">
                    <a:moveTo>
                      <a:pt x="1058" y="1192"/>
                    </a:moveTo>
                    <a:lnTo>
                      <a:pt x="1072" y="1213"/>
                    </a:lnTo>
                    <a:lnTo>
                      <a:pt x="1086" y="1242"/>
                    </a:lnTo>
                    <a:cubicBezTo>
                      <a:pt x="1100" y="1270"/>
                      <a:pt x="1114" y="1305"/>
                      <a:pt x="1128" y="1340"/>
                    </a:cubicBezTo>
                    <a:cubicBezTo>
                      <a:pt x="1128" y="1340"/>
                      <a:pt x="1128" y="1347"/>
                      <a:pt x="1128" y="1354"/>
                    </a:cubicBezTo>
                    <a:cubicBezTo>
                      <a:pt x="1142" y="1390"/>
                      <a:pt x="1157" y="1418"/>
                      <a:pt x="1164" y="1453"/>
                    </a:cubicBezTo>
                    <a:cubicBezTo>
                      <a:pt x="1164" y="1460"/>
                      <a:pt x="1164" y="1460"/>
                      <a:pt x="1164" y="1467"/>
                    </a:cubicBezTo>
                    <a:cubicBezTo>
                      <a:pt x="1178" y="1502"/>
                      <a:pt x="1185" y="1538"/>
                      <a:pt x="1199" y="1580"/>
                    </a:cubicBezTo>
                    <a:cubicBezTo>
                      <a:pt x="1206" y="1615"/>
                      <a:pt x="1220" y="1657"/>
                      <a:pt x="1227" y="1700"/>
                    </a:cubicBezTo>
                    <a:cubicBezTo>
                      <a:pt x="1227" y="1742"/>
                      <a:pt x="1241" y="1784"/>
                      <a:pt x="1241" y="1820"/>
                    </a:cubicBezTo>
                    <a:lnTo>
                      <a:pt x="1241" y="1848"/>
                    </a:lnTo>
                    <a:cubicBezTo>
                      <a:pt x="1248" y="1883"/>
                      <a:pt x="1255" y="1925"/>
                      <a:pt x="1255" y="1961"/>
                    </a:cubicBezTo>
                    <a:lnTo>
                      <a:pt x="1255" y="1989"/>
                    </a:lnTo>
                    <a:cubicBezTo>
                      <a:pt x="1255" y="2024"/>
                      <a:pt x="1262" y="2052"/>
                      <a:pt x="1262" y="2087"/>
                    </a:cubicBezTo>
                    <a:cubicBezTo>
                      <a:pt x="1262" y="2094"/>
                      <a:pt x="1262" y="2102"/>
                      <a:pt x="1262" y="2102"/>
                    </a:cubicBezTo>
                    <a:cubicBezTo>
                      <a:pt x="1255" y="2094"/>
                      <a:pt x="1241" y="2080"/>
                      <a:pt x="1227" y="2066"/>
                    </a:cubicBezTo>
                    <a:lnTo>
                      <a:pt x="1213" y="2045"/>
                    </a:lnTo>
                    <a:cubicBezTo>
                      <a:pt x="1192" y="2024"/>
                      <a:pt x="1178" y="2003"/>
                      <a:pt x="1164" y="1975"/>
                    </a:cubicBezTo>
                    <a:lnTo>
                      <a:pt x="1157" y="1954"/>
                    </a:lnTo>
                    <a:cubicBezTo>
                      <a:pt x="1157" y="1954"/>
                      <a:pt x="1157" y="1954"/>
                      <a:pt x="1157" y="1946"/>
                    </a:cubicBezTo>
                    <a:cubicBezTo>
                      <a:pt x="1150" y="1932"/>
                      <a:pt x="1142" y="1918"/>
                      <a:pt x="1135" y="1904"/>
                    </a:cubicBezTo>
                    <a:cubicBezTo>
                      <a:pt x="1128" y="1890"/>
                      <a:pt x="1121" y="1869"/>
                      <a:pt x="1121" y="1848"/>
                    </a:cubicBezTo>
                    <a:cubicBezTo>
                      <a:pt x="1107" y="1827"/>
                      <a:pt x="1107" y="1813"/>
                      <a:pt x="1100" y="1791"/>
                    </a:cubicBezTo>
                    <a:cubicBezTo>
                      <a:pt x="1100" y="1770"/>
                      <a:pt x="1093" y="1742"/>
                      <a:pt x="1086" y="1728"/>
                    </a:cubicBezTo>
                    <a:lnTo>
                      <a:pt x="1086" y="1714"/>
                    </a:lnTo>
                    <a:cubicBezTo>
                      <a:pt x="1086" y="1693"/>
                      <a:pt x="1086" y="1672"/>
                      <a:pt x="1079" y="1657"/>
                    </a:cubicBezTo>
                    <a:cubicBezTo>
                      <a:pt x="1079" y="1650"/>
                      <a:pt x="1079" y="1643"/>
                      <a:pt x="1079" y="1643"/>
                    </a:cubicBezTo>
                    <a:cubicBezTo>
                      <a:pt x="1079" y="1615"/>
                      <a:pt x="1072" y="1594"/>
                      <a:pt x="1072" y="1566"/>
                    </a:cubicBezTo>
                    <a:cubicBezTo>
                      <a:pt x="1072" y="1538"/>
                      <a:pt x="1072" y="1516"/>
                      <a:pt x="1065" y="1495"/>
                    </a:cubicBezTo>
                    <a:lnTo>
                      <a:pt x="1065" y="1474"/>
                    </a:lnTo>
                    <a:cubicBezTo>
                      <a:pt x="1065" y="1439"/>
                      <a:pt x="1065" y="1404"/>
                      <a:pt x="1058" y="1361"/>
                    </a:cubicBezTo>
                    <a:lnTo>
                      <a:pt x="1058" y="1333"/>
                    </a:lnTo>
                    <a:cubicBezTo>
                      <a:pt x="1058" y="1284"/>
                      <a:pt x="1058" y="1234"/>
                      <a:pt x="1058" y="1192"/>
                    </a:cubicBezTo>
                    <a:close/>
                    <a:moveTo>
                      <a:pt x="959" y="1"/>
                    </a:moveTo>
                    <a:cubicBezTo>
                      <a:pt x="945" y="1"/>
                      <a:pt x="924" y="8"/>
                      <a:pt x="910" y="8"/>
                    </a:cubicBezTo>
                    <a:cubicBezTo>
                      <a:pt x="896" y="15"/>
                      <a:pt x="882" y="22"/>
                      <a:pt x="860" y="29"/>
                    </a:cubicBezTo>
                    <a:lnTo>
                      <a:pt x="0" y="515"/>
                    </a:lnTo>
                    <a:cubicBezTo>
                      <a:pt x="15" y="508"/>
                      <a:pt x="36" y="501"/>
                      <a:pt x="50" y="494"/>
                    </a:cubicBezTo>
                    <a:cubicBezTo>
                      <a:pt x="64" y="487"/>
                      <a:pt x="85" y="487"/>
                      <a:pt x="99" y="480"/>
                    </a:cubicBezTo>
                    <a:lnTo>
                      <a:pt x="226" y="480"/>
                    </a:lnTo>
                    <a:cubicBezTo>
                      <a:pt x="247" y="487"/>
                      <a:pt x="268" y="487"/>
                      <a:pt x="290" y="494"/>
                    </a:cubicBezTo>
                    <a:cubicBezTo>
                      <a:pt x="311" y="501"/>
                      <a:pt x="332" y="508"/>
                      <a:pt x="353" y="515"/>
                    </a:cubicBezTo>
                    <a:cubicBezTo>
                      <a:pt x="374" y="522"/>
                      <a:pt x="402" y="537"/>
                      <a:pt x="423" y="551"/>
                    </a:cubicBezTo>
                    <a:cubicBezTo>
                      <a:pt x="452" y="558"/>
                      <a:pt x="480" y="572"/>
                      <a:pt x="508" y="593"/>
                    </a:cubicBezTo>
                    <a:cubicBezTo>
                      <a:pt x="536" y="607"/>
                      <a:pt x="571" y="628"/>
                      <a:pt x="593" y="649"/>
                    </a:cubicBezTo>
                    <a:cubicBezTo>
                      <a:pt x="621" y="671"/>
                      <a:pt x="656" y="692"/>
                      <a:pt x="677" y="713"/>
                    </a:cubicBezTo>
                    <a:lnTo>
                      <a:pt x="684" y="713"/>
                    </a:lnTo>
                    <a:cubicBezTo>
                      <a:pt x="698" y="727"/>
                      <a:pt x="712" y="741"/>
                      <a:pt x="727" y="755"/>
                    </a:cubicBezTo>
                    <a:lnTo>
                      <a:pt x="353" y="974"/>
                    </a:lnTo>
                    <a:cubicBezTo>
                      <a:pt x="346" y="981"/>
                      <a:pt x="332" y="988"/>
                      <a:pt x="325" y="995"/>
                    </a:cubicBezTo>
                    <a:lnTo>
                      <a:pt x="318" y="1002"/>
                    </a:lnTo>
                    <a:cubicBezTo>
                      <a:pt x="318" y="1009"/>
                      <a:pt x="311" y="1009"/>
                      <a:pt x="311" y="1016"/>
                    </a:cubicBezTo>
                    <a:cubicBezTo>
                      <a:pt x="304" y="1023"/>
                      <a:pt x="304" y="1030"/>
                      <a:pt x="297" y="1037"/>
                    </a:cubicBezTo>
                    <a:cubicBezTo>
                      <a:pt x="290" y="1051"/>
                      <a:pt x="290" y="1058"/>
                      <a:pt x="282" y="1072"/>
                    </a:cubicBezTo>
                    <a:lnTo>
                      <a:pt x="275" y="1093"/>
                    </a:lnTo>
                    <a:cubicBezTo>
                      <a:pt x="268" y="1115"/>
                      <a:pt x="268" y="1129"/>
                      <a:pt x="261" y="1143"/>
                    </a:cubicBezTo>
                    <a:cubicBezTo>
                      <a:pt x="261" y="1150"/>
                      <a:pt x="261" y="1157"/>
                      <a:pt x="261" y="1164"/>
                    </a:cubicBezTo>
                    <a:lnTo>
                      <a:pt x="261" y="1178"/>
                    </a:lnTo>
                    <a:lnTo>
                      <a:pt x="261" y="1185"/>
                    </a:lnTo>
                    <a:cubicBezTo>
                      <a:pt x="261" y="1206"/>
                      <a:pt x="254" y="1227"/>
                      <a:pt x="254" y="1249"/>
                    </a:cubicBezTo>
                    <a:lnTo>
                      <a:pt x="254" y="1256"/>
                    </a:lnTo>
                    <a:lnTo>
                      <a:pt x="254" y="1284"/>
                    </a:lnTo>
                    <a:cubicBezTo>
                      <a:pt x="254" y="1298"/>
                      <a:pt x="254" y="1312"/>
                      <a:pt x="247" y="1333"/>
                    </a:cubicBezTo>
                    <a:cubicBezTo>
                      <a:pt x="240" y="1347"/>
                      <a:pt x="247" y="1347"/>
                      <a:pt x="247" y="1354"/>
                    </a:cubicBezTo>
                    <a:lnTo>
                      <a:pt x="247" y="1411"/>
                    </a:lnTo>
                    <a:lnTo>
                      <a:pt x="247" y="1453"/>
                    </a:lnTo>
                    <a:lnTo>
                      <a:pt x="247" y="1488"/>
                    </a:lnTo>
                    <a:lnTo>
                      <a:pt x="247" y="1516"/>
                    </a:lnTo>
                    <a:lnTo>
                      <a:pt x="247" y="1636"/>
                    </a:lnTo>
                    <a:lnTo>
                      <a:pt x="247" y="1650"/>
                    </a:lnTo>
                    <a:lnTo>
                      <a:pt x="247" y="1820"/>
                    </a:lnTo>
                    <a:cubicBezTo>
                      <a:pt x="247" y="1827"/>
                      <a:pt x="247" y="1827"/>
                      <a:pt x="247" y="1834"/>
                    </a:cubicBezTo>
                    <a:lnTo>
                      <a:pt x="247" y="1848"/>
                    </a:lnTo>
                    <a:cubicBezTo>
                      <a:pt x="247" y="1890"/>
                      <a:pt x="247" y="1925"/>
                      <a:pt x="254" y="1961"/>
                    </a:cubicBezTo>
                    <a:lnTo>
                      <a:pt x="254" y="1982"/>
                    </a:lnTo>
                    <a:cubicBezTo>
                      <a:pt x="254" y="2010"/>
                      <a:pt x="254" y="2031"/>
                      <a:pt x="254" y="2052"/>
                    </a:cubicBezTo>
                    <a:cubicBezTo>
                      <a:pt x="261" y="2073"/>
                      <a:pt x="261" y="2102"/>
                      <a:pt x="268" y="2123"/>
                    </a:cubicBezTo>
                    <a:cubicBezTo>
                      <a:pt x="261" y="2130"/>
                      <a:pt x="261" y="2137"/>
                      <a:pt x="268" y="2144"/>
                    </a:cubicBezTo>
                    <a:lnTo>
                      <a:pt x="268" y="2179"/>
                    </a:lnTo>
                    <a:lnTo>
                      <a:pt x="268" y="2200"/>
                    </a:lnTo>
                    <a:lnTo>
                      <a:pt x="268" y="2214"/>
                    </a:lnTo>
                    <a:lnTo>
                      <a:pt x="268" y="2221"/>
                    </a:lnTo>
                    <a:cubicBezTo>
                      <a:pt x="268" y="2235"/>
                      <a:pt x="268" y="2250"/>
                      <a:pt x="275" y="2264"/>
                    </a:cubicBezTo>
                    <a:cubicBezTo>
                      <a:pt x="275" y="2264"/>
                      <a:pt x="275" y="2271"/>
                      <a:pt x="275" y="2278"/>
                    </a:cubicBezTo>
                    <a:cubicBezTo>
                      <a:pt x="275" y="2285"/>
                      <a:pt x="275" y="2292"/>
                      <a:pt x="275" y="2292"/>
                    </a:cubicBezTo>
                    <a:lnTo>
                      <a:pt x="282" y="2327"/>
                    </a:lnTo>
                    <a:lnTo>
                      <a:pt x="297" y="2355"/>
                    </a:lnTo>
                    <a:lnTo>
                      <a:pt x="304" y="2376"/>
                    </a:lnTo>
                    <a:cubicBezTo>
                      <a:pt x="311" y="2398"/>
                      <a:pt x="311" y="2398"/>
                      <a:pt x="311" y="2405"/>
                    </a:cubicBezTo>
                    <a:lnTo>
                      <a:pt x="325" y="2426"/>
                    </a:lnTo>
                    <a:cubicBezTo>
                      <a:pt x="325" y="2433"/>
                      <a:pt x="325" y="2440"/>
                      <a:pt x="332" y="2440"/>
                    </a:cubicBezTo>
                    <a:lnTo>
                      <a:pt x="339" y="2454"/>
                    </a:lnTo>
                    <a:cubicBezTo>
                      <a:pt x="353" y="2482"/>
                      <a:pt x="367" y="2510"/>
                      <a:pt x="388" y="2532"/>
                    </a:cubicBezTo>
                    <a:cubicBezTo>
                      <a:pt x="388" y="2539"/>
                      <a:pt x="395" y="2546"/>
                      <a:pt x="402" y="2553"/>
                    </a:cubicBezTo>
                    <a:cubicBezTo>
                      <a:pt x="409" y="2560"/>
                      <a:pt x="409" y="2567"/>
                      <a:pt x="416" y="2574"/>
                    </a:cubicBezTo>
                    <a:lnTo>
                      <a:pt x="430" y="2581"/>
                    </a:lnTo>
                    <a:lnTo>
                      <a:pt x="438" y="2588"/>
                    </a:lnTo>
                    <a:lnTo>
                      <a:pt x="452" y="2602"/>
                    </a:lnTo>
                    <a:lnTo>
                      <a:pt x="466" y="2609"/>
                    </a:lnTo>
                    <a:lnTo>
                      <a:pt x="473" y="2616"/>
                    </a:lnTo>
                    <a:lnTo>
                      <a:pt x="487" y="2623"/>
                    </a:lnTo>
                    <a:lnTo>
                      <a:pt x="501" y="2630"/>
                    </a:lnTo>
                    <a:lnTo>
                      <a:pt x="515" y="2644"/>
                    </a:lnTo>
                    <a:lnTo>
                      <a:pt x="529" y="2651"/>
                    </a:lnTo>
                    <a:lnTo>
                      <a:pt x="649" y="2651"/>
                    </a:lnTo>
                    <a:lnTo>
                      <a:pt x="663" y="2644"/>
                    </a:lnTo>
                    <a:lnTo>
                      <a:pt x="1276" y="2292"/>
                    </a:lnTo>
                    <a:lnTo>
                      <a:pt x="1276" y="2391"/>
                    </a:lnTo>
                    <a:lnTo>
                      <a:pt x="1276" y="2426"/>
                    </a:lnTo>
                    <a:cubicBezTo>
                      <a:pt x="1269" y="2510"/>
                      <a:pt x="1262" y="2595"/>
                      <a:pt x="1248" y="2680"/>
                    </a:cubicBezTo>
                    <a:lnTo>
                      <a:pt x="1248" y="2694"/>
                    </a:lnTo>
                    <a:cubicBezTo>
                      <a:pt x="1241" y="2729"/>
                      <a:pt x="1227" y="2764"/>
                      <a:pt x="1220" y="2799"/>
                    </a:cubicBezTo>
                    <a:cubicBezTo>
                      <a:pt x="1220" y="2799"/>
                      <a:pt x="1213" y="2806"/>
                      <a:pt x="1213" y="2814"/>
                    </a:cubicBezTo>
                    <a:cubicBezTo>
                      <a:pt x="1206" y="2842"/>
                      <a:pt x="1192" y="2870"/>
                      <a:pt x="1185" y="2898"/>
                    </a:cubicBezTo>
                    <a:cubicBezTo>
                      <a:pt x="1171" y="2926"/>
                      <a:pt x="1157" y="2954"/>
                      <a:pt x="1135" y="2976"/>
                    </a:cubicBezTo>
                    <a:cubicBezTo>
                      <a:pt x="1128" y="2997"/>
                      <a:pt x="1114" y="3011"/>
                      <a:pt x="1100" y="3025"/>
                    </a:cubicBezTo>
                    <a:cubicBezTo>
                      <a:pt x="1093" y="3032"/>
                      <a:pt x="1086" y="3039"/>
                      <a:pt x="1079" y="3046"/>
                    </a:cubicBezTo>
                    <a:cubicBezTo>
                      <a:pt x="1058" y="3067"/>
                      <a:pt x="1037" y="3081"/>
                      <a:pt x="1016" y="3095"/>
                    </a:cubicBezTo>
                    <a:lnTo>
                      <a:pt x="1847" y="2609"/>
                    </a:lnTo>
                    <a:cubicBezTo>
                      <a:pt x="1876" y="2595"/>
                      <a:pt x="1897" y="2581"/>
                      <a:pt x="1918" y="2560"/>
                    </a:cubicBezTo>
                    <a:lnTo>
                      <a:pt x="1932" y="2539"/>
                    </a:lnTo>
                    <a:cubicBezTo>
                      <a:pt x="1946" y="2524"/>
                      <a:pt x="1960" y="2510"/>
                      <a:pt x="1974" y="2489"/>
                    </a:cubicBezTo>
                    <a:cubicBezTo>
                      <a:pt x="1988" y="2468"/>
                      <a:pt x="2002" y="2447"/>
                      <a:pt x="2010" y="2419"/>
                    </a:cubicBezTo>
                    <a:lnTo>
                      <a:pt x="2010" y="2412"/>
                    </a:lnTo>
                    <a:cubicBezTo>
                      <a:pt x="2017" y="2398"/>
                      <a:pt x="2024" y="2376"/>
                      <a:pt x="2031" y="2362"/>
                    </a:cubicBezTo>
                    <a:cubicBezTo>
                      <a:pt x="2038" y="2341"/>
                      <a:pt x="2038" y="2341"/>
                      <a:pt x="2045" y="2327"/>
                    </a:cubicBezTo>
                    <a:cubicBezTo>
                      <a:pt x="2045" y="2327"/>
                      <a:pt x="2045" y="2320"/>
                      <a:pt x="2052" y="2313"/>
                    </a:cubicBezTo>
                    <a:lnTo>
                      <a:pt x="2052" y="2299"/>
                    </a:lnTo>
                    <a:cubicBezTo>
                      <a:pt x="2059" y="2271"/>
                      <a:pt x="2066" y="2250"/>
                      <a:pt x="2073" y="2228"/>
                    </a:cubicBezTo>
                    <a:cubicBezTo>
                      <a:pt x="2073" y="2221"/>
                      <a:pt x="2073" y="2214"/>
                      <a:pt x="2073" y="2214"/>
                    </a:cubicBezTo>
                    <a:lnTo>
                      <a:pt x="2073" y="2193"/>
                    </a:lnTo>
                    <a:lnTo>
                      <a:pt x="2080" y="2151"/>
                    </a:lnTo>
                    <a:cubicBezTo>
                      <a:pt x="2080" y="2130"/>
                      <a:pt x="2087" y="2102"/>
                      <a:pt x="2094" y="2073"/>
                    </a:cubicBezTo>
                    <a:cubicBezTo>
                      <a:pt x="2094" y="2045"/>
                      <a:pt x="2101" y="2010"/>
                      <a:pt x="2101" y="1982"/>
                    </a:cubicBezTo>
                    <a:lnTo>
                      <a:pt x="2101" y="1946"/>
                    </a:lnTo>
                    <a:lnTo>
                      <a:pt x="2101" y="1911"/>
                    </a:lnTo>
                    <a:lnTo>
                      <a:pt x="2101" y="1883"/>
                    </a:lnTo>
                    <a:lnTo>
                      <a:pt x="2101" y="1770"/>
                    </a:lnTo>
                    <a:cubicBezTo>
                      <a:pt x="2101" y="1728"/>
                      <a:pt x="2115" y="1700"/>
                      <a:pt x="2108" y="1664"/>
                    </a:cubicBezTo>
                    <a:cubicBezTo>
                      <a:pt x="2108" y="1657"/>
                      <a:pt x="2108" y="1650"/>
                      <a:pt x="2108" y="1643"/>
                    </a:cubicBezTo>
                    <a:lnTo>
                      <a:pt x="2108" y="1608"/>
                    </a:lnTo>
                    <a:lnTo>
                      <a:pt x="2108" y="1559"/>
                    </a:lnTo>
                    <a:lnTo>
                      <a:pt x="2108" y="1502"/>
                    </a:lnTo>
                    <a:lnTo>
                      <a:pt x="2108" y="1481"/>
                    </a:lnTo>
                    <a:cubicBezTo>
                      <a:pt x="2108" y="1474"/>
                      <a:pt x="2108" y="1467"/>
                      <a:pt x="2108" y="1467"/>
                    </a:cubicBezTo>
                    <a:cubicBezTo>
                      <a:pt x="2108" y="1439"/>
                      <a:pt x="2101" y="1411"/>
                      <a:pt x="2101" y="1375"/>
                    </a:cubicBezTo>
                    <a:lnTo>
                      <a:pt x="2101" y="1354"/>
                    </a:lnTo>
                    <a:lnTo>
                      <a:pt x="2101" y="1333"/>
                    </a:lnTo>
                    <a:lnTo>
                      <a:pt x="2094" y="1298"/>
                    </a:lnTo>
                    <a:cubicBezTo>
                      <a:pt x="2094" y="1270"/>
                      <a:pt x="2087" y="1249"/>
                      <a:pt x="2080" y="1220"/>
                    </a:cubicBezTo>
                    <a:cubicBezTo>
                      <a:pt x="2080" y="1192"/>
                      <a:pt x="2073" y="1171"/>
                      <a:pt x="2066" y="1157"/>
                    </a:cubicBezTo>
                    <a:cubicBezTo>
                      <a:pt x="2066" y="1136"/>
                      <a:pt x="2059" y="1115"/>
                      <a:pt x="2052" y="1093"/>
                    </a:cubicBezTo>
                    <a:cubicBezTo>
                      <a:pt x="2052" y="1079"/>
                      <a:pt x="2045" y="1044"/>
                      <a:pt x="2038" y="1023"/>
                    </a:cubicBezTo>
                    <a:cubicBezTo>
                      <a:pt x="2031" y="1002"/>
                      <a:pt x="2024" y="995"/>
                      <a:pt x="2024" y="981"/>
                    </a:cubicBezTo>
                    <a:cubicBezTo>
                      <a:pt x="2024" y="974"/>
                      <a:pt x="2024" y="974"/>
                      <a:pt x="2024" y="967"/>
                    </a:cubicBezTo>
                    <a:cubicBezTo>
                      <a:pt x="2017" y="938"/>
                      <a:pt x="2010" y="917"/>
                      <a:pt x="2002" y="896"/>
                    </a:cubicBezTo>
                    <a:cubicBezTo>
                      <a:pt x="1995" y="875"/>
                      <a:pt x="1988" y="875"/>
                      <a:pt x="1988" y="868"/>
                    </a:cubicBezTo>
                    <a:cubicBezTo>
                      <a:pt x="1981" y="861"/>
                      <a:pt x="1988" y="854"/>
                      <a:pt x="1981" y="854"/>
                    </a:cubicBezTo>
                    <a:cubicBezTo>
                      <a:pt x="1974" y="847"/>
                      <a:pt x="1974" y="840"/>
                      <a:pt x="1974" y="833"/>
                    </a:cubicBezTo>
                    <a:cubicBezTo>
                      <a:pt x="1967" y="812"/>
                      <a:pt x="1953" y="790"/>
                      <a:pt x="1946" y="762"/>
                    </a:cubicBezTo>
                    <a:cubicBezTo>
                      <a:pt x="1946" y="762"/>
                      <a:pt x="1946" y="755"/>
                      <a:pt x="1939" y="755"/>
                    </a:cubicBezTo>
                    <a:cubicBezTo>
                      <a:pt x="1939" y="748"/>
                      <a:pt x="1932" y="741"/>
                      <a:pt x="1932" y="727"/>
                    </a:cubicBezTo>
                    <a:cubicBezTo>
                      <a:pt x="1925" y="720"/>
                      <a:pt x="1911" y="699"/>
                      <a:pt x="1904" y="678"/>
                    </a:cubicBezTo>
                    <a:cubicBezTo>
                      <a:pt x="1904" y="678"/>
                      <a:pt x="1904" y="671"/>
                      <a:pt x="1897" y="671"/>
                    </a:cubicBezTo>
                    <a:cubicBezTo>
                      <a:pt x="1876" y="628"/>
                      <a:pt x="1854" y="579"/>
                      <a:pt x="1826" y="544"/>
                    </a:cubicBezTo>
                    <a:lnTo>
                      <a:pt x="1819" y="530"/>
                    </a:lnTo>
                    <a:cubicBezTo>
                      <a:pt x="1791" y="494"/>
                      <a:pt x="1770" y="459"/>
                      <a:pt x="1742" y="431"/>
                    </a:cubicBezTo>
                    <a:lnTo>
                      <a:pt x="1735" y="417"/>
                    </a:lnTo>
                    <a:lnTo>
                      <a:pt x="1706" y="389"/>
                    </a:lnTo>
                    <a:cubicBezTo>
                      <a:pt x="1706" y="382"/>
                      <a:pt x="1699" y="374"/>
                      <a:pt x="1692" y="367"/>
                    </a:cubicBezTo>
                    <a:lnTo>
                      <a:pt x="1678" y="353"/>
                    </a:lnTo>
                    <a:lnTo>
                      <a:pt x="1636" y="304"/>
                    </a:lnTo>
                    <a:lnTo>
                      <a:pt x="1629" y="297"/>
                    </a:lnTo>
                    <a:lnTo>
                      <a:pt x="1615" y="290"/>
                    </a:lnTo>
                    <a:lnTo>
                      <a:pt x="1601" y="269"/>
                    </a:lnTo>
                    <a:lnTo>
                      <a:pt x="1558" y="241"/>
                    </a:lnTo>
                    <a:lnTo>
                      <a:pt x="1544" y="226"/>
                    </a:lnTo>
                    <a:lnTo>
                      <a:pt x="1537" y="219"/>
                    </a:lnTo>
                    <a:lnTo>
                      <a:pt x="1523" y="212"/>
                    </a:lnTo>
                    <a:lnTo>
                      <a:pt x="1488" y="184"/>
                    </a:lnTo>
                    <a:lnTo>
                      <a:pt x="1460" y="163"/>
                    </a:lnTo>
                    <a:cubicBezTo>
                      <a:pt x="1439" y="149"/>
                      <a:pt x="1424" y="135"/>
                      <a:pt x="1417" y="128"/>
                    </a:cubicBezTo>
                    <a:lnTo>
                      <a:pt x="1375" y="107"/>
                    </a:lnTo>
                    <a:lnTo>
                      <a:pt x="1368" y="100"/>
                    </a:lnTo>
                    <a:lnTo>
                      <a:pt x="1333" y="85"/>
                    </a:lnTo>
                    <a:lnTo>
                      <a:pt x="1298" y="64"/>
                    </a:lnTo>
                    <a:lnTo>
                      <a:pt x="1262" y="50"/>
                    </a:lnTo>
                    <a:lnTo>
                      <a:pt x="1227" y="36"/>
                    </a:lnTo>
                    <a:lnTo>
                      <a:pt x="1220" y="36"/>
                    </a:lnTo>
                    <a:lnTo>
                      <a:pt x="1199" y="29"/>
                    </a:lnTo>
                    <a:lnTo>
                      <a:pt x="1171" y="15"/>
                    </a:lnTo>
                    <a:lnTo>
                      <a:pt x="1150" y="15"/>
                    </a:lnTo>
                    <a:lnTo>
                      <a:pt x="1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1912214" y="4977708"/>
                <a:ext cx="427901" cy="6346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159" extrusionOk="0">
                    <a:moveTo>
                      <a:pt x="1636" y="318"/>
                    </a:moveTo>
                    <a:lnTo>
                      <a:pt x="1615" y="339"/>
                    </a:lnTo>
                    <a:lnTo>
                      <a:pt x="1629" y="353"/>
                    </a:lnTo>
                    <a:lnTo>
                      <a:pt x="1671" y="395"/>
                    </a:lnTo>
                    <a:lnTo>
                      <a:pt x="1706" y="445"/>
                    </a:lnTo>
                    <a:lnTo>
                      <a:pt x="1720" y="459"/>
                    </a:lnTo>
                    <a:cubicBezTo>
                      <a:pt x="1727" y="459"/>
                      <a:pt x="1727" y="466"/>
                      <a:pt x="1727" y="466"/>
                    </a:cubicBezTo>
                    <a:cubicBezTo>
                      <a:pt x="1727" y="466"/>
                      <a:pt x="1734" y="473"/>
                      <a:pt x="1734" y="473"/>
                    </a:cubicBezTo>
                    <a:cubicBezTo>
                      <a:pt x="1756" y="508"/>
                      <a:pt x="1784" y="536"/>
                      <a:pt x="1805" y="572"/>
                    </a:cubicBezTo>
                    <a:lnTo>
                      <a:pt x="1819" y="586"/>
                    </a:lnTo>
                    <a:cubicBezTo>
                      <a:pt x="1840" y="621"/>
                      <a:pt x="1861" y="663"/>
                      <a:pt x="1889" y="706"/>
                    </a:cubicBezTo>
                    <a:lnTo>
                      <a:pt x="1897" y="720"/>
                    </a:lnTo>
                    <a:cubicBezTo>
                      <a:pt x="1897" y="734"/>
                      <a:pt x="1904" y="741"/>
                      <a:pt x="1911" y="755"/>
                    </a:cubicBezTo>
                    <a:lnTo>
                      <a:pt x="1932" y="804"/>
                    </a:lnTo>
                    <a:lnTo>
                      <a:pt x="1960" y="875"/>
                    </a:lnTo>
                    <a:lnTo>
                      <a:pt x="1988" y="938"/>
                    </a:lnTo>
                    <a:cubicBezTo>
                      <a:pt x="1995" y="952"/>
                      <a:pt x="2002" y="973"/>
                      <a:pt x="2009" y="995"/>
                    </a:cubicBezTo>
                    <a:lnTo>
                      <a:pt x="2030" y="988"/>
                    </a:lnTo>
                    <a:cubicBezTo>
                      <a:pt x="2023" y="966"/>
                      <a:pt x="2016" y="945"/>
                      <a:pt x="2009" y="924"/>
                    </a:cubicBezTo>
                    <a:lnTo>
                      <a:pt x="1988" y="861"/>
                    </a:lnTo>
                    <a:cubicBezTo>
                      <a:pt x="1974" y="840"/>
                      <a:pt x="1967" y="811"/>
                      <a:pt x="1953" y="790"/>
                    </a:cubicBezTo>
                    <a:lnTo>
                      <a:pt x="1932" y="741"/>
                    </a:lnTo>
                    <a:cubicBezTo>
                      <a:pt x="1925" y="727"/>
                      <a:pt x="1918" y="713"/>
                      <a:pt x="1918" y="706"/>
                    </a:cubicBezTo>
                    <a:cubicBezTo>
                      <a:pt x="1911" y="699"/>
                      <a:pt x="1911" y="699"/>
                      <a:pt x="1911" y="691"/>
                    </a:cubicBezTo>
                    <a:cubicBezTo>
                      <a:pt x="1882" y="649"/>
                      <a:pt x="1861" y="607"/>
                      <a:pt x="1833" y="565"/>
                    </a:cubicBezTo>
                    <a:lnTo>
                      <a:pt x="1826" y="550"/>
                    </a:lnTo>
                    <a:cubicBezTo>
                      <a:pt x="1805" y="515"/>
                      <a:pt x="1777" y="480"/>
                      <a:pt x="1749" y="445"/>
                    </a:cubicBezTo>
                    <a:lnTo>
                      <a:pt x="1741" y="431"/>
                    </a:lnTo>
                    <a:lnTo>
                      <a:pt x="1720" y="417"/>
                    </a:lnTo>
                    <a:lnTo>
                      <a:pt x="1685" y="367"/>
                    </a:lnTo>
                    <a:cubicBezTo>
                      <a:pt x="1671" y="353"/>
                      <a:pt x="1657" y="339"/>
                      <a:pt x="1636" y="318"/>
                    </a:cubicBezTo>
                    <a:close/>
                    <a:moveTo>
                      <a:pt x="2030" y="988"/>
                    </a:moveTo>
                    <a:lnTo>
                      <a:pt x="2009" y="1002"/>
                    </a:lnTo>
                    <a:lnTo>
                      <a:pt x="2016" y="1023"/>
                    </a:lnTo>
                    <a:cubicBezTo>
                      <a:pt x="2016" y="1037"/>
                      <a:pt x="2023" y="1037"/>
                      <a:pt x="2023" y="1058"/>
                    </a:cubicBezTo>
                    <a:cubicBezTo>
                      <a:pt x="2030" y="1079"/>
                      <a:pt x="2038" y="1100"/>
                      <a:pt x="2045" y="1129"/>
                    </a:cubicBezTo>
                    <a:lnTo>
                      <a:pt x="2059" y="1185"/>
                    </a:lnTo>
                    <a:cubicBezTo>
                      <a:pt x="2059" y="1206"/>
                      <a:pt x="2066" y="1227"/>
                      <a:pt x="2073" y="1248"/>
                    </a:cubicBezTo>
                    <a:lnTo>
                      <a:pt x="2094" y="1241"/>
                    </a:lnTo>
                    <a:lnTo>
                      <a:pt x="2094" y="1241"/>
                    </a:lnTo>
                    <a:lnTo>
                      <a:pt x="2073" y="1255"/>
                    </a:lnTo>
                    <a:cubicBezTo>
                      <a:pt x="2073" y="1284"/>
                      <a:pt x="2087" y="1305"/>
                      <a:pt x="2087" y="1333"/>
                    </a:cubicBezTo>
                    <a:lnTo>
                      <a:pt x="2094" y="1411"/>
                    </a:lnTo>
                    <a:cubicBezTo>
                      <a:pt x="2101" y="1439"/>
                      <a:pt x="2108" y="1467"/>
                      <a:pt x="2108" y="1495"/>
                    </a:cubicBezTo>
                    <a:lnTo>
                      <a:pt x="2108" y="1551"/>
                    </a:lnTo>
                    <a:lnTo>
                      <a:pt x="2108" y="1587"/>
                    </a:lnTo>
                    <a:lnTo>
                      <a:pt x="2108" y="1615"/>
                    </a:lnTo>
                    <a:lnTo>
                      <a:pt x="2108" y="1692"/>
                    </a:lnTo>
                    <a:lnTo>
                      <a:pt x="2108" y="1798"/>
                    </a:lnTo>
                    <a:lnTo>
                      <a:pt x="2129" y="1798"/>
                    </a:lnTo>
                    <a:lnTo>
                      <a:pt x="2129" y="1700"/>
                    </a:lnTo>
                    <a:lnTo>
                      <a:pt x="2129" y="1622"/>
                    </a:lnTo>
                    <a:lnTo>
                      <a:pt x="2129" y="1594"/>
                    </a:lnTo>
                    <a:lnTo>
                      <a:pt x="2129" y="1551"/>
                    </a:lnTo>
                    <a:lnTo>
                      <a:pt x="2129" y="1495"/>
                    </a:lnTo>
                    <a:cubicBezTo>
                      <a:pt x="2129" y="1467"/>
                      <a:pt x="2122" y="1439"/>
                      <a:pt x="2122" y="1411"/>
                    </a:cubicBezTo>
                    <a:lnTo>
                      <a:pt x="2108" y="1326"/>
                    </a:lnTo>
                    <a:cubicBezTo>
                      <a:pt x="2108" y="1305"/>
                      <a:pt x="2101" y="1277"/>
                      <a:pt x="2094" y="1248"/>
                    </a:cubicBezTo>
                    <a:lnTo>
                      <a:pt x="2094" y="1241"/>
                    </a:lnTo>
                    <a:cubicBezTo>
                      <a:pt x="2094" y="1220"/>
                      <a:pt x="2087" y="1206"/>
                      <a:pt x="2087" y="1185"/>
                    </a:cubicBezTo>
                    <a:cubicBezTo>
                      <a:pt x="2080" y="1164"/>
                      <a:pt x="2073" y="1143"/>
                      <a:pt x="2066" y="1114"/>
                    </a:cubicBezTo>
                    <a:cubicBezTo>
                      <a:pt x="2066" y="1093"/>
                      <a:pt x="2059" y="1072"/>
                      <a:pt x="2052" y="1051"/>
                    </a:cubicBezTo>
                    <a:lnTo>
                      <a:pt x="2038" y="1016"/>
                    </a:lnTo>
                    <a:lnTo>
                      <a:pt x="2030" y="988"/>
                    </a:lnTo>
                    <a:close/>
                    <a:moveTo>
                      <a:pt x="1128" y="1340"/>
                    </a:moveTo>
                    <a:cubicBezTo>
                      <a:pt x="1128" y="1354"/>
                      <a:pt x="1135" y="1361"/>
                      <a:pt x="1142" y="1375"/>
                    </a:cubicBezTo>
                    <a:lnTo>
                      <a:pt x="1142" y="1389"/>
                    </a:lnTo>
                    <a:cubicBezTo>
                      <a:pt x="1156" y="1425"/>
                      <a:pt x="1170" y="1460"/>
                      <a:pt x="1178" y="1495"/>
                    </a:cubicBezTo>
                    <a:lnTo>
                      <a:pt x="1178" y="1502"/>
                    </a:lnTo>
                    <a:cubicBezTo>
                      <a:pt x="1192" y="1537"/>
                      <a:pt x="1199" y="1573"/>
                      <a:pt x="1213" y="1615"/>
                    </a:cubicBezTo>
                    <a:cubicBezTo>
                      <a:pt x="1220" y="1657"/>
                      <a:pt x="1227" y="1692"/>
                      <a:pt x="1234" y="1735"/>
                    </a:cubicBezTo>
                    <a:lnTo>
                      <a:pt x="1262" y="1728"/>
                    </a:lnTo>
                    <a:lnTo>
                      <a:pt x="1262" y="1728"/>
                    </a:lnTo>
                    <a:lnTo>
                      <a:pt x="1241" y="1742"/>
                    </a:lnTo>
                    <a:cubicBezTo>
                      <a:pt x="1248" y="1777"/>
                      <a:pt x="1248" y="1812"/>
                      <a:pt x="1255" y="1855"/>
                    </a:cubicBezTo>
                    <a:lnTo>
                      <a:pt x="1255" y="1876"/>
                    </a:lnTo>
                    <a:cubicBezTo>
                      <a:pt x="1262" y="1918"/>
                      <a:pt x="1269" y="1953"/>
                      <a:pt x="1269" y="1996"/>
                    </a:cubicBezTo>
                    <a:lnTo>
                      <a:pt x="1269" y="2017"/>
                    </a:lnTo>
                    <a:cubicBezTo>
                      <a:pt x="1269" y="2031"/>
                      <a:pt x="1269" y="2045"/>
                      <a:pt x="1269" y="2059"/>
                    </a:cubicBezTo>
                    <a:cubicBezTo>
                      <a:pt x="1255" y="2038"/>
                      <a:pt x="1234" y="2010"/>
                      <a:pt x="1220" y="1982"/>
                    </a:cubicBezTo>
                    <a:cubicBezTo>
                      <a:pt x="1220" y="1982"/>
                      <a:pt x="1220" y="1974"/>
                      <a:pt x="1220" y="1974"/>
                    </a:cubicBezTo>
                    <a:lnTo>
                      <a:pt x="1199" y="1982"/>
                    </a:lnTo>
                    <a:lnTo>
                      <a:pt x="1220" y="1967"/>
                    </a:lnTo>
                    <a:cubicBezTo>
                      <a:pt x="1213" y="1953"/>
                      <a:pt x="1206" y="1939"/>
                      <a:pt x="1199" y="1925"/>
                    </a:cubicBezTo>
                    <a:lnTo>
                      <a:pt x="1178" y="1932"/>
                    </a:lnTo>
                    <a:lnTo>
                      <a:pt x="1199" y="1918"/>
                    </a:lnTo>
                    <a:cubicBezTo>
                      <a:pt x="1192" y="1904"/>
                      <a:pt x="1185" y="1890"/>
                      <a:pt x="1185" y="1869"/>
                    </a:cubicBezTo>
                    <a:lnTo>
                      <a:pt x="1156" y="1876"/>
                    </a:lnTo>
                    <a:lnTo>
                      <a:pt x="1156" y="1876"/>
                    </a:lnTo>
                    <a:lnTo>
                      <a:pt x="1178" y="1869"/>
                    </a:lnTo>
                    <a:cubicBezTo>
                      <a:pt x="1178" y="1848"/>
                      <a:pt x="1170" y="1826"/>
                      <a:pt x="1163" y="1805"/>
                    </a:cubicBezTo>
                    <a:cubicBezTo>
                      <a:pt x="1163" y="1784"/>
                      <a:pt x="1156" y="1770"/>
                      <a:pt x="1156" y="1749"/>
                    </a:cubicBezTo>
                    <a:lnTo>
                      <a:pt x="1156" y="1735"/>
                    </a:lnTo>
                    <a:cubicBezTo>
                      <a:pt x="1149" y="1721"/>
                      <a:pt x="1142" y="1700"/>
                      <a:pt x="1142" y="1678"/>
                    </a:cubicBezTo>
                    <a:lnTo>
                      <a:pt x="1142" y="1664"/>
                    </a:lnTo>
                    <a:cubicBezTo>
                      <a:pt x="1142" y="1643"/>
                      <a:pt x="1142" y="1615"/>
                      <a:pt x="1135" y="1594"/>
                    </a:cubicBezTo>
                    <a:cubicBezTo>
                      <a:pt x="1128" y="1573"/>
                      <a:pt x="1128" y="1544"/>
                      <a:pt x="1128" y="1523"/>
                    </a:cubicBezTo>
                    <a:lnTo>
                      <a:pt x="1128" y="1502"/>
                    </a:lnTo>
                    <a:cubicBezTo>
                      <a:pt x="1128" y="1467"/>
                      <a:pt x="1128" y="1432"/>
                      <a:pt x="1128" y="1389"/>
                    </a:cubicBezTo>
                    <a:lnTo>
                      <a:pt x="1128" y="1361"/>
                    </a:lnTo>
                    <a:cubicBezTo>
                      <a:pt x="1128" y="1354"/>
                      <a:pt x="1128" y="1347"/>
                      <a:pt x="1128" y="1340"/>
                    </a:cubicBezTo>
                    <a:close/>
                    <a:moveTo>
                      <a:pt x="1072" y="1100"/>
                    </a:moveTo>
                    <a:lnTo>
                      <a:pt x="1072" y="1213"/>
                    </a:lnTo>
                    <a:lnTo>
                      <a:pt x="1072" y="1361"/>
                    </a:lnTo>
                    <a:lnTo>
                      <a:pt x="1072" y="1389"/>
                    </a:lnTo>
                    <a:cubicBezTo>
                      <a:pt x="1072" y="1432"/>
                      <a:pt x="1072" y="1467"/>
                      <a:pt x="1072" y="1509"/>
                    </a:cubicBezTo>
                    <a:lnTo>
                      <a:pt x="1072" y="1523"/>
                    </a:lnTo>
                    <a:cubicBezTo>
                      <a:pt x="1079" y="1551"/>
                      <a:pt x="1079" y="1573"/>
                      <a:pt x="1079" y="1594"/>
                    </a:cubicBezTo>
                    <a:cubicBezTo>
                      <a:pt x="1086" y="1622"/>
                      <a:pt x="1086" y="1650"/>
                      <a:pt x="1086" y="1671"/>
                    </a:cubicBezTo>
                    <a:lnTo>
                      <a:pt x="1086" y="1685"/>
                    </a:lnTo>
                    <a:cubicBezTo>
                      <a:pt x="1093" y="1707"/>
                      <a:pt x="1100" y="1728"/>
                      <a:pt x="1100" y="1749"/>
                    </a:cubicBezTo>
                    <a:lnTo>
                      <a:pt x="1100" y="1756"/>
                    </a:lnTo>
                    <a:cubicBezTo>
                      <a:pt x="1100" y="1777"/>
                      <a:pt x="1107" y="1805"/>
                      <a:pt x="1114" y="1826"/>
                    </a:cubicBezTo>
                    <a:cubicBezTo>
                      <a:pt x="1114" y="1841"/>
                      <a:pt x="1121" y="1869"/>
                      <a:pt x="1128" y="1883"/>
                    </a:cubicBezTo>
                    <a:cubicBezTo>
                      <a:pt x="1135" y="1904"/>
                      <a:pt x="1135" y="1918"/>
                      <a:pt x="1142" y="1939"/>
                    </a:cubicBezTo>
                    <a:cubicBezTo>
                      <a:pt x="1149" y="1960"/>
                      <a:pt x="1156" y="1974"/>
                      <a:pt x="1163" y="1989"/>
                    </a:cubicBezTo>
                    <a:lnTo>
                      <a:pt x="1192" y="1974"/>
                    </a:lnTo>
                    <a:lnTo>
                      <a:pt x="1170" y="1996"/>
                    </a:lnTo>
                    <a:cubicBezTo>
                      <a:pt x="1170" y="2003"/>
                      <a:pt x="1170" y="2003"/>
                      <a:pt x="1178" y="2017"/>
                    </a:cubicBezTo>
                    <a:cubicBezTo>
                      <a:pt x="1192" y="2045"/>
                      <a:pt x="1213" y="2073"/>
                      <a:pt x="1234" y="2094"/>
                    </a:cubicBezTo>
                    <a:cubicBezTo>
                      <a:pt x="1234" y="2101"/>
                      <a:pt x="1241" y="2108"/>
                      <a:pt x="1248" y="2115"/>
                    </a:cubicBezTo>
                    <a:cubicBezTo>
                      <a:pt x="1255" y="2130"/>
                      <a:pt x="1269" y="2137"/>
                      <a:pt x="1283" y="2151"/>
                    </a:cubicBezTo>
                    <a:lnTo>
                      <a:pt x="1333" y="2193"/>
                    </a:lnTo>
                    <a:lnTo>
                      <a:pt x="1333" y="2115"/>
                    </a:lnTo>
                    <a:cubicBezTo>
                      <a:pt x="1326" y="2080"/>
                      <a:pt x="1326" y="2045"/>
                      <a:pt x="1326" y="2017"/>
                    </a:cubicBezTo>
                    <a:lnTo>
                      <a:pt x="1326" y="1989"/>
                    </a:lnTo>
                    <a:cubicBezTo>
                      <a:pt x="1319" y="1946"/>
                      <a:pt x="1319" y="1911"/>
                      <a:pt x="1311" y="1869"/>
                    </a:cubicBezTo>
                    <a:lnTo>
                      <a:pt x="1311" y="1848"/>
                    </a:lnTo>
                    <a:cubicBezTo>
                      <a:pt x="1304" y="1812"/>
                      <a:pt x="1297" y="1763"/>
                      <a:pt x="1290" y="1721"/>
                    </a:cubicBezTo>
                    <a:cubicBezTo>
                      <a:pt x="1283" y="1678"/>
                      <a:pt x="1269" y="1636"/>
                      <a:pt x="1262" y="1601"/>
                    </a:cubicBezTo>
                    <a:cubicBezTo>
                      <a:pt x="1255" y="1566"/>
                      <a:pt x="1241" y="1509"/>
                      <a:pt x="1227" y="1474"/>
                    </a:cubicBezTo>
                    <a:cubicBezTo>
                      <a:pt x="1220" y="1439"/>
                      <a:pt x="1206" y="1403"/>
                      <a:pt x="1192" y="1375"/>
                    </a:cubicBezTo>
                    <a:lnTo>
                      <a:pt x="1185" y="1354"/>
                    </a:lnTo>
                    <a:cubicBezTo>
                      <a:pt x="1170" y="1326"/>
                      <a:pt x="1156" y="1291"/>
                      <a:pt x="1142" y="1255"/>
                    </a:cubicBezTo>
                    <a:lnTo>
                      <a:pt x="1135" y="1234"/>
                    </a:lnTo>
                    <a:lnTo>
                      <a:pt x="1121" y="1213"/>
                    </a:lnTo>
                    <a:lnTo>
                      <a:pt x="1072" y="1100"/>
                    </a:lnTo>
                    <a:close/>
                    <a:moveTo>
                      <a:pt x="938" y="1"/>
                    </a:moveTo>
                    <a:lnTo>
                      <a:pt x="888" y="15"/>
                    </a:lnTo>
                    <a:cubicBezTo>
                      <a:pt x="874" y="22"/>
                      <a:pt x="860" y="29"/>
                      <a:pt x="846" y="36"/>
                    </a:cubicBezTo>
                    <a:lnTo>
                      <a:pt x="0" y="529"/>
                    </a:lnTo>
                    <a:lnTo>
                      <a:pt x="28" y="572"/>
                    </a:lnTo>
                    <a:cubicBezTo>
                      <a:pt x="43" y="565"/>
                      <a:pt x="57" y="558"/>
                      <a:pt x="78" y="550"/>
                    </a:cubicBezTo>
                    <a:cubicBezTo>
                      <a:pt x="92" y="543"/>
                      <a:pt x="106" y="543"/>
                      <a:pt x="120" y="536"/>
                    </a:cubicBezTo>
                    <a:lnTo>
                      <a:pt x="120" y="522"/>
                    </a:lnTo>
                    <a:lnTo>
                      <a:pt x="134" y="536"/>
                    </a:lnTo>
                    <a:lnTo>
                      <a:pt x="233" y="536"/>
                    </a:lnTo>
                    <a:cubicBezTo>
                      <a:pt x="254" y="543"/>
                      <a:pt x="275" y="543"/>
                      <a:pt x="303" y="550"/>
                    </a:cubicBezTo>
                    <a:cubicBezTo>
                      <a:pt x="318" y="558"/>
                      <a:pt x="339" y="565"/>
                      <a:pt x="360" y="572"/>
                    </a:cubicBezTo>
                    <a:lnTo>
                      <a:pt x="367" y="543"/>
                    </a:lnTo>
                    <a:lnTo>
                      <a:pt x="367" y="572"/>
                    </a:lnTo>
                    <a:cubicBezTo>
                      <a:pt x="388" y="579"/>
                      <a:pt x="416" y="593"/>
                      <a:pt x="437" y="600"/>
                    </a:cubicBezTo>
                    <a:cubicBezTo>
                      <a:pt x="466" y="614"/>
                      <a:pt x="487" y="628"/>
                      <a:pt x="515" y="642"/>
                    </a:cubicBezTo>
                    <a:cubicBezTo>
                      <a:pt x="536" y="656"/>
                      <a:pt x="578" y="684"/>
                      <a:pt x="599" y="699"/>
                    </a:cubicBezTo>
                    <a:cubicBezTo>
                      <a:pt x="628" y="720"/>
                      <a:pt x="656" y="741"/>
                      <a:pt x="677" y="762"/>
                    </a:cubicBezTo>
                    <a:lnTo>
                      <a:pt x="684" y="762"/>
                    </a:lnTo>
                    <a:cubicBezTo>
                      <a:pt x="691" y="769"/>
                      <a:pt x="691" y="776"/>
                      <a:pt x="698" y="776"/>
                    </a:cubicBezTo>
                    <a:lnTo>
                      <a:pt x="353" y="981"/>
                    </a:lnTo>
                    <a:cubicBezTo>
                      <a:pt x="339" y="988"/>
                      <a:pt x="325" y="995"/>
                      <a:pt x="318" y="1009"/>
                    </a:cubicBezTo>
                    <a:lnTo>
                      <a:pt x="310" y="1016"/>
                    </a:lnTo>
                    <a:lnTo>
                      <a:pt x="332" y="1037"/>
                    </a:lnTo>
                    <a:lnTo>
                      <a:pt x="303" y="1023"/>
                    </a:lnTo>
                    <a:lnTo>
                      <a:pt x="296" y="1030"/>
                    </a:lnTo>
                    <a:lnTo>
                      <a:pt x="282" y="1058"/>
                    </a:lnTo>
                    <a:cubicBezTo>
                      <a:pt x="275" y="1072"/>
                      <a:pt x="275" y="1079"/>
                      <a:pt x="268" y="1093"/>
                    </a:cubicBezTo>
                    <a:lnTo>
                      <a:pt x="261" y="1121"/>
                    </a:lnTo>
                    <a:cubicBezTo>
                      <a:pt x="254" y="1136"/>
                      <a:pt x="247" y="1150"/>
                      <a:pt x="247" y="1164"/>
                    </a:cubicBezTo>
                    <a:cubicBezTo>
                      <a:pt x="247" y="1171"/>
                      <a:pt x="247" y="1178"/>
                      <a:pt x="247" y="1185"/>
                    </a:cubicBezTo>
                    <a:lnTo>
                      <a:pt x="240" y="1213"/>
                    </a:lnTo>
                    <a:cubicBezTo>
                      <a:pt x="240" y="1234"/>
                      <a:pt x="233" y="1255"/>
                      <a:pt x="233" y="1277"/>
                    </a:cubicBezTo>
                    <a:lnTo>
                      <a:pt x="226" y="1319"/>
                    </a:lnTo>
                    <a:lnTo>
                      <a:pt x="226" y="1361"/>
                    </a:lnTo>
                    <a:lnTo>
                      <a:pt x="226" y="1382"/>
                    </a:lnTo>
                    <a:lnTo>
                      <a:pt x="226" y="1439"/>
                    </a:lnTo>
                    <a:lnTo>
                      <a:pt x="226" y="1460"/>
                    </a:lnTo>
                    <a:cubicBezTo>
                      <a:pt x="226" y="1467"/>
                      <a:pt x="226" y="1474"/>
                      <a:pt x="226" y="1481"/>
                    </a:cubicBezTo>
                    <a:lnTo>
                      <a:pt x="226" y="1551"/>
                    </a:lnTo>
                    <a:lnTo>
                      <a:pt x="226" y="1671"/>
                    </a:lnTo>
                    <a:lnTo>
                      <a:pt x="226" y="1685"/>
                    </a:lnTo>
                    <a:lnTo>
                      <a:pt x="226" y="1855"/>
                    </a:lnTo>
                    <a:lnTo>
                      <a:pt x="226" y="1883"/>
                    </a:lnTo>
                    <a:cubicBezTo>
                      <a:pt x="233" y="1925"/>
                      <a:pt x="233" y="1960"/>
                      <a:pt x="233" y="2003"/>
                    </a:cubicBezTo>
                    <a:lnTo>
                      <a:pt x="233" y="2017"/>
                    </a:lnTo>
                    <a:lnTo>
                      <a:pt x="240" y="2094"/>
                    </a:lnTo>
                    <a:cubicBezTo>
                      <a:pt x="240" y="2115"/>
                      <a:pt x="247" y="2137"/>
                      <a:pt x="247" y="2165"/>
                    </a:cubicBezTo>
                    <a:lnTo>
                      <a:pt x="247" y="2186"/>
                    </a:lnTo>
                    <a:cubicBezTo>
                      <a:pt x="254" y="2200"/>
                      <a:pt x="254" y="2207"/>
                      <a:pt x="254" y="2221"/>
                    </a:cubicBezTo>
                    <a:lnTo>
                      <a:pt x="261" y="2263"/>
                    </a:lnTo>
                    <a:lnTo>
                      <a:pt x="268" y="2299"/>
                    </a:lnTo>
                    <a:lnTo>
                      <a:pt x="275" y="2334"/>
                    </a:lnTo>
                    <a:lnTo>
                      <a:pt x="282" y="2369"/>
                    </a:lnTo>
                    <a:lnTo>
                      <a:pt x="310" y="2362"/>
                    </a:lnTo>
                    <a:lnTo>
                      <a:pt x="310" y="2362"/>
                    </a:lnTo>
                    <a:lnTo>
                      <a:pt x="289" y="2376"/>
                    </a:lnTo>
                    <a:lnTo>
                      <a:pt x="296" y="2397"/>
                    </a:lnTo>
                    <a:cubicBezTo>
                      <a:pt x="296" y="2404"/>
                      <a:pt x="303" y="2412"/>
                      <a:pt x="303" y="2426"/>
                    </a:cubicBezTo>
                    <a:lnTo>
                      <a:pt x="332" y="2419"/>
                    </a:lnTo>
                    <a:lnTo>
                      <a:pt x="332" y="2419"/>
                    </a:lnTo>
                    <a:lnTo>
                      <a:pt x="303" y="2433"/>
                    </a:lnTo>
                    <a:lnTo>
                      <a:pt x="332" y="2426"/>
                    </a:lnTo>
                    <a:lnTo>
                      <a:pt x="310" y="2440"/>
                    </a:lnTo>
                    <a:lnTo>
                      <a:pt x="310" y="2447"/>
                    </a:lnTo>
                    <a:cubicBezTo>
                      <a:pt x="310" y="2454"/>
                      <a:pt x="318" y="2468"/>
                      <a:pt x="318" y="2475"/>
                    </a:cubicBezTo>
                    <a:lnTo>
                      <a:pt x="346" y="2461"/>
                    </a:lnTo>
                    <a:lnTo>
                      <a:pt x="325" y="2482"/>
                    </a:lnTo>
                    <a:cubicBezTo>
                      <a:pt x="325" y="2482"/>
                      <a:pt x="339" y="2503"/>
                      <a:pt x="339" y="2510"/>
                    </a:cubicBezTo>
                    <a:cubicBezTo>
                      <a:pt x="353" y="2538"/>
                      <a:pt x="367" y="2567"/>
                      <a:pt x="388" y="2588"/>
                    </a:cubicBezTo>
                    <a:lnTo>
                      <a:pt x="409" y="2609"/>
                    </a:lnTo>
                    <a:lnTo>
                      <a:pt x="423" y="2623"/>
                    </a:lnTo>
                    <a:lnTo>
                      <a:pt x="430" y="2637"/>
                    </a:lnTo>
                    <a:lnTo>
                      <a:pt x="451" y="2616"/>
                    </a:lnTo>
                    <a:lnTo>
                      <a:pt x="451" y="2616"/>
                    </a:lnTo>
                    <a:lnTo>
                      <a:pt x="437" y="2637"/>
                    </a:lnTo>
                    <a:lnTo>
                      <a:pt x="473" y="2665"/>
                    </a:lnTo>
                    <a:lnTo>
                      <a:pt x="487" y="2644"/>
                    </a:lnTo>
                    <a:lnTo>
                      <a:pt x="487" y="2644"/>
                    </a:lnTo>
                    <a:cubicBezTo>
                      <a:pt x="487" y="2644"/>
                      <a:pt x="473" y="2672"/>
                      <a:pt x="480" y="2672"/>
                    </a:cubicBezTo>
                    <a:lnTo>
                      <a:pt x="494" y="2679"/>
                    </a:lnTo>
                    <a:lnTo>
                      <a:pt x="508" y="2693"/>
                    </a:lnTo>
                    <a:lnTo>
                      <a:pt x="522" y="2701"/>
                    </a:lnTo>
                    <a:lnTo>
                      <a:pt x="536" y="2708"/>
                    </a:lnTo>
                    <a:lnTo>
                      <a:pt x="550" y="2715"/>
                    </a:lnTo>
                    <a:lnTo>
                      <a:pt x="557" y="2715"/>
                    </a:lnTo>
                    <a:lnTo>
                      <a:pt x="578" y="2722"/>
                    </a:lnTo>
                    <a:lnTo>
                      <a:pt x="649" y="2722"/>
                    </a:lnTo>
                    <a:lnTo>
                      <a:pt x="649" y="2693"/>
                    </a:lnTo>
                    <a:cubicBezTo>
                      <a:pt x="649" y="2693"/>
                      <a:pt x="656" y="2722"/>
                      <a:pt x="656" y="2722"/>
                    </a:cubicBezTo>
                    <a:lnTo>
                      <a:pt x="677" y="2715"/>
                    </a:lnTo>
                    <a:lnTo>
                      <a:pt x="698" y="2708"/>
                    </a:lnTo>
                    <a:lnTo>
                      <a:pt x="1269" y="2369"/>
                    </a:lnTo>
                    <a:lnTo>
                      <a:pt x="1269" y="2426"/>
                    </a:lnTo>
                    <a:lnTo>
                      <a:pt x="1269" y="2461"/>
                    </a:lnTo>
                    <a:cubicBezTo>
                      <a:pt x="1262" y="2545"/>
                      <a:pt x="1255" y="2623"/>
                      <a:pt x="1241" y="2708"/>
                    </a:cubicBezTo>
                    <a:lnTo>
                      <a:pt x="1241" y="2729"/>
                    </a:lnTo>
                    <a:cubicBezTo>
                      <a:pt x="1234" y="2764"/>
                      <a:pt x="1220" y="2792"/>
                      <a:pt x="1213" y="2827"/>
                    </a:cubicBezTo>
                    <a:lnTo>
                      <a:pt x="1206" y="2842"/>
                    </a:lnTo>
                    <a:cubicBezTo>
                      <a:pt x="1199" y="2870"/>
                      <a:pt x="1185" y="2898"/>
                      <a:pt x="1178" y="2926"/>
                    </a:cubicBezTo>
                    <a:lnTo>
                      <a:pt x="1199" y="2933"/>
                    </a:lnTo>
                    <a:lnTo>
                      <a:pt x="1170" y="2933"/>
                    </a:lnTo>
                    <a:cubicBezTo>
                      <a:pt x="1163" y="2954"/>
                      <a:pt x="1149" y="2982"/>
                      <a:pt x="1135" y="3004"/>
                    </a:cubicBezTo>
                    <a:cubicBezTo>
                      <a:pt x="1121" y="3018"/>
                      <a:pt x="1114" y="3032"/>
                      <a:pt x="1100" y="3046"/>
                    </a:cubicBezTo>
                    <a:lnTo>
                      <a:pt x="1093" y="3060"/>
                    </a:lnTo>
                    <a:cubicBezTo>
                      <a:pt x="1086" y="3060"/>
                      <a:pt x="1086" y="3067"/>
                      <a:pt x="1079" y="3067"/>
                    </a:cubicBezTo>
                    <a:cubicBezTo>
                      <a:pt x="1065" y="3088"/>
                      <a:pt x="1044" y="3102"/>
                      <a:pt x="1022" y="3116"/>
                    </a:cubicBezTo>
                    <a:lnTo>
                      <a:pt x="1044" y="3159"/>
                    </a:lnTo>
                    <a:lnTo>
                      <a:pt x="1854" y="2686"/>
                    </a:lnTo>
                    <a:cubicBezTo>
                      <a:pt x="1875" y="2672"/>
                      <a:pt x="1904" y="2651"/>
                      <a:pt x="1925" y="2630"/>
                    </a:cubicBezTo>
                    <a:lnTo>
                      <a:pt x="1939" y="2616"/>
                    </a:lnTo>
                    <a:lnTo>
                      <a:pt x="1946" y="2609"/>
                    </a:lnTo>
                    <a:cubicBezTo>
                      <a:pt x="1960" y="2588"/>
                      <a:pt x="1974" y="2574"/>
                      <a:pt x="1988" y="2552"/>
                    </a:cubicBezTo>
                    <a:cubicBezTo>
                      <a:pt x="2002" y="2524"/>
                      <a:pt x="2016" y="2503"/>
                      <a:pt x="2023" y="2482"/>
                    </a:cubicBezTo>
                    <a:lnTo>
                      <a:pt x="2002" y="2468"/>
                    </a:lnTo>
                    <a:lnTo>
                      <a:pt x="2030" y="2468"/>
                    </a:lnTo>
                    <a:cubicBezTo>
                      <a:pt x="2038" y="2454"/>
                      <a:pt x="2045" y="2433"/>
                      <a:pt x="2052" y="2412"/>
                    </a:cubicBezTo>
                    <a:cubicBezTo>
                      <a:pt x="2052" y="2404"/>
                      <a:pt x="2059" y="2397"/>
                      <a:pt x="2059" y="2390"/>
                    </a:cubicBezTo>
                    <a:lnTo>
                      <a:pt x="2073" y="2355"/>
                    </a:lnTo>
                    <a:cubicBezTo>
                      <a:pt x="2073" y="2355"/>
                      <a:pt x="2073" y="2348"/>
                      <a:pt x="2073" y="2348"/>
                    </a:cubicBezTo>
                    <a:cubicBezTo>
                      <a:pt x="2080" y="2327"/>
                      <a:pt x="2080" y="2299"/>
                      <a:pt x="2087" y="2278"/>
                    </a:cubicBezTo>
                    <a:lnTo>
                      <a:pt x="2101" y="2228"/>
                    </a:lnTo>
                    <a:cubicBezTo>
                      <a:pt x="2101" y="2221"/>
                      <a:pt x="2101" y="2214"/>
                      <a:pt x="2101" y="2200"/>
                    </a:cubicBezTo>
                    <a:cubicBezTo>
                      <a:pt x="2108" y="2179"/>
                      <a:pt x="2108" y="2144"/>
                      <a:pt x="2115" y="2122"/>
                    </a:cubicBezTo>
                    <a:cubicBezTo>
                      <a:pt x="2122" y="2094"/>
                      <a:pt x="2122" y="2066"/>
                      <a:pt x="2122" y="2031"/>
                    </a:cubicBezTo>
                    <a:lnTo>
                      <a:pt x="2122" y="2003"/>
                    </a:lnTo>
                    <a:lnTo>
                      <a:pt x="2129" y="1932"/>
                    </a:lnTo>
                    <a:lnTo>
                      <a:pt x="2129" y="1805"/>
                    </a:lnTo>
                    <a:lnTo>
                      <a:pt x="2129" y="1798"/>
                    </a:lnTo>
                    <a:lnTo>
                      <a:pt x="2108" y="1805"/>
                    </a:lnTo>
                    <a:lnTo>
                      <a:pt x="2108" y="1918"/>
                    </a:lnTo>
                    <a:lnTo>
                      <a:pt x="2108" y="1996"/>
                    </a:lnTo>
                    <a:lnTo>
                      <a:pt x="2108" y="2024"/>
                    </a:lnTo>
                    <a:cubicBezTo>
                      <a:pt x="2101" y="2052"/>
                      <a:pt x="2101" y="2080"/>
                      <a:pt x="2094" y="2108"/>
                    </a:cubicBezTo>
                    <a:cubicBezTo>
                      <a:pt x="2094" y="2137"/>
                      <a:pt x="2087" y="2165"/>
                      <a:pt x="2087" y="2186"/>
                    </a:cubicBezTo>
                    <a:cubicBezTo>
                      <a:pt x="2080" y="2200"/>
                      <a:pt x="2080" y="2207"/>
                      <a:pt x="2080" y="2214"/>
                    </a:cubicBezTo>
                    <a:lnTo>
                      <a:pt x="2073" y="2263"/>
                    </a:lnTo>
                    <a:cubicBezTo>
                      <a:pt x="2066" y="2285"/>
                      <a:pt x="2059" y="2306"/>
                      <a:pt x="2052" y="2327"/>
                    </a:cubicBezTo>
                    <a:lnTo>
                      <a:pt x="2038" y="2369"/>
                    </a:lnTo>
                    <a:lnTo>
                      <a:pt x="2030" y="2390"/>
                    </a:lnTo>
                    <a:cubicBezTo>
                      <a:pt x="2023" y="2412"/>
                      <a:pt x="2016" y="2426"/>
                      <a:pt x="2009" y="2440"/>
                    </a:cubicBezTo>
                    <a:lnTo>
                      <a:pt x="2030" y="2454"/>
                    </a:lnTo>
                    <a:lnTo>
                      <a:pt x="2009" y="2454"/>
                    </a:lnTo>
                    <a:cubicBezTo>
                      <a:pt x="1995" y="2475"/>
                      <a:pt x="1981" y="2496"/>
                      <a:pt x="1967" y="2517"/>
                    </a:cubicBezTo>
                    <a:cubicBezTo>
                      <a:pt x="1960" y="2531"/>
                      <a:pt x="1946" y="2545"/>
                      <a:pt x="1932" y="2560"/>
                    </a:cubicBezTo>
                    <a:lnTo>
                      <a:pt x="1925" y="2574"/>
                    </a:lnTo>
                    <a:lnTo>
                      <a:pt x="1918" y="2581"/>
                    </a:lnTo>
                    <a:cubicBezTo>
                      <a:pt x="1897" y="2602"/>
                      <a:pt x="1875" y="2616"/>
                      <a:pt x="1854" y="2630"/>
                    </a:cubicBezTo>
                    <a:lnTo>
                      <a:pt x="1185" y="3018"/>
                    </a:lnTo>
                    <a:cubicBezTo>
                      <a:pt x="1199" y="2997"/>
                      <a:pt x="1213" y="2975"/>
                      <a:pt x="1220" y="2954"/>
                    </a:cubicBezTo>
                    <a:lnTo>
                      <a:pt x="1199" y="2947"/>
                    </a:lnTo>
                    <a:lnTo>
                      <a:pt x="1241" y="2947"/>
                    </a:lnTo>
                    <a:cubicBezTo>
                      <a:pt x="1255" y="2919"/>
                      <a:pt x="1269" y="2891"/>
                      <a:pt x="1276" y="2856"/>
                    </a:cubicBezTo>
                    <a:lnTo>
                      <a:pt x="1276" y="2842"/>
                    </a:lnTo>
                    <a:cubicBezTo>
                      <a:pt x="1290" y="2806"/>
                      <a:pt x="1297" y="2778"/>
                      <a:pt x="1304" y="2743"/>
                    </a:cubicBezTo>
                    <a:lnTo>
                      <a:pt x="1304" y="2722"/>
                    </a:lnTo>
                    <a:cubicBezTo>
                      <a:pt x="1326" y="2637"/>
                      <a:pt x="1333" y="2552"/>
                      <a:pt x="1340" y="2468"/>
                    </a:cubicBezTo>
                    <a:lnTo>
                      <a:pt x="1340" y="2433"/>
                    </a:lnTo>
                    <a:lnTo>
                      <a:pt x="1340" y="2327"/>
                    </a:lnTo>
                    <a:lnTo>
                      <a:pt x="1340" y="2278"/>
                    </a:lnTo>
                    <a:lnTo>
                      <a:pt x="684" y="2658"/>
                    </a:lnTo>
                    <a:lnTo>
                      <a:pt x="670" y="2665"/>
                    </a:lnTo>
                    <a:lnTo>
                      <a:pt x="663" y="2665"/>
                    </a:lnTo>
                    <a:lnTo>
                      <a:pt x="663" y="2693"/>
                    </a:lnTo>
                    <a:cubicBezTo>
                      <a:pt x="663" y="2693"/>
                      <a:pt x="656" y="2665"/>
                      <a:pt x="635" y="2665"/>
                    </a:cubicBezTo>
                    <a:lnTo>
                      <a:pt x="628" y="2665"/>
                    </a:lnTo>
                    <a:lnTo>
                      <a:pt x="543" y="2623"/>
                    </a:lnTo>
                    <a:lnTo>
                      <a:pt x="529" y="2616"/>
                    </a:lnTo>
                    <a:lnTo>
                      <a:pt x="515" y="2637"/>
                    </a:lnTo>
                    <a:lnTo>
                      <a:pt x="522" y="2616"/>
                    </a:lnTo>
                    <a:lnTo>
                      <a:pt x="508" y="2637"/>
                    </a:lnTo>
                    <a:lnTo>
                      <a:pt x="522" y="2609"/>
                    </a:lnTo>
                    <a:lnTo>
                      <a:pt x="494" y="2588"/>
                    </a:lnTo>
                    <a:lnTo>
                      <a:pt x="473" y="2609"/>
                    </a:lnTo>
                    <a:lnTo>
                      <a:pt x="487" y="2588"/>
                    </a:lnTo>
                    <a:lnTo>
                      <a:pt x="480" y="2574"/>
                    </a:lnTo>
                    <a:lnTo>
                      <a:pt x="458" y="2560"/>
                    </a:lnTo>
                    <a:cubicBezTo>
                      <a:pt x="458" y="2552"/>
                      <a:pt x="451" y="2552"/>
                      <a:pt x="444" y="2538"/>
                    </a:cubicBezTo>
                    <a:cubicBezTo>
                      <a:pt x="430" y="2517"/>
                      <a:pt x="416" y="2496"/>
                      <a:pt x="402" y="2468"/>
                    </a:cubicBezTo>
                    <a:lnTo>
                      <a:pt x="395" y="2454"/>
                    </a:lnTo>
                    <a:lnTo>
                      <a:pt x="367" y="2468"/>
                    </a:lnTo>
                    <a:lnTo>
                      <a:pt x="367" y="2468"/>
                    </a:lnTo>
                    <a:lnTo>
                      <a:pt x="388" y="2447"/>
                    </a:lnTo>
                    <a:lnTo>
                      <a:pt x="367" y="2454"/>
                    </a:lnTo>
                    <a:lnTo>
                      <a:pt x="388" y="2440"/>
                    </a:lnTo>
                    <a:lnTo>
                      <a:pt x="374" y="2419"/>
                    </a:lnTo>
                    <a:lnTo>
                      <a:pt x="374" y="2404"/>
                    </a:lnTo>
                    <a:lnTo>
                      <a:pt x="346" y="2412"/>
                    </a:lnTo>
                    <a:lnTo>
                      <a:pt x="374" y="2397"/>
                    </a:lnTo>
                    <a:lnTo>
                      <a:pt x="374" y="2397"/>
                    </a:lnTo>
                    <a:lnTo>
                      <a:pt x="346" y="2404"/>
                    </a:lnTo>
                    <a:lnTo>
                      <a:pt x="367" y="2390"/>
                    </a:lnTo>
                    <a:cubicBezTo>
                      <a:pt x="367" y="2383"/>
                      <a:pt x="360" y="2376"/>
                      <a:pt x="360" y="2369"/>
                    </a:cubicBezTo>
                    <a:lnTo>
                      <a:pt x="353" y="2341"/>
                    </a:lnTo>
                    <a:lnTo>
                      <a:pt x="346" y="2313"/>
                    </a:lnTo>
                    <a:lnTo>
                      <a:pt x="339" y="2285"/>
                    </a:lnTo>
                    <a:lnTo>
                      <a:pt x="310" y="2292"/>
                    </a:lnTo>
                    <a:lnTo>
                      <a:pt x="310" y="2292"/>
                    </a:lnTo>
                    <a:lnTo>
                      <a:pt x="339" y="2278"/>
                    </a:lnTo>
                    <a:lnTo>
                      <a:pt x="332" y="2242"/>
                    </a:lnTo>
                    <a:lnTo>
                      <a:pt x="318" y="2200"/>
                    </a:lnTo>
                    <a:lnTo>
                      <a:pt x="318" y="2165"/>
                    </a:lnTo>
                    <a:lnTo>
                      <a:pt x="318" y="2144"/>
                    </a:lnTo>
                    <a:cubicBezTo>
                      <a:pt x="318" y="2122"/>
                      <a:pt x="318" y="2094"/>
                      <a:pt x="310" y="2073"/>
                    </a:cubicBezTo>
                    <a:cubicBezTo>
                      <a:pt x="310" y="2052"/>
                      <a:pt x="310" y="2031"/>
                      <a:pt x="310" y="2003"/>
                    </a:cubicBezTo>
                    <a:lnTo>
                      <a:pt x="310" y="1982"/>
                    </a:lnTo>
                    <a:cubicBezTo>
                      <a:pt x="303" y="1946"/>
                      <a:pt x="303" y="1911"/>
                      <a:pt x="303" y="1869"/>
                    </a:cubicBezTo>
                    <a:lnTo>
                      <a:pt x="303" y="1841"/>
                    </a:lnTo>
                    <a:lnTo>
                      <a:pt x="303" y="1671"/>
                    </a:lnTo>
                    <a:lnTo>
                      <a:pt x="303" y="1657"/>
                    </a:lnTo>
                    <a:lnTo>
                      <a:pt x="303" y="1537"/>
                    </a:lnTo>
                    <a:lnTo>
                      <a:pt x="303" y="1474"/>
                    </a:lnTo>
                    <a:cubicBezTo>
                      <a:pt x="303" y="1467"/>
                      <a:pt x="303" y="1460"/>
                      <a:pt x="303" y="1453"/>
                    </a:cubicBezTo>
                    <a:lnTo>
                      <a:pt x="303" y="1432"/>
                    </a:lnTo>
                    <a:lnTo>
                      <a:pt x="303" y="1375"/>
                    </a:lnTo>
                    <a:lnTo>
                      <a:pt x="303" y="1354"/>
                    </a:lnTo>
                    <a:lnTo>
                      <a:pt x="303" y="1319"/>
                    </a:lnTo>
                    <a:lnTo>
                      <a:pt x="303" y="1284"/>
                    </a:lnTo>
                    <a:lnTo>
                      <a:pt x="275" y="1284"/>
                    </a:lnTo>
                    <a:lnTo>
                      <a:pt x="303" y="1277"/>
                    </a:lnTo>
                    <a:cubicBezTo>
                      <a:pt x="303" y="1255"/>
                      <a:pt x="310" y="1241"/>
                      <a:pt x="310" y="1220"/>
                    </a:cubicBezTo>
                    <a:lnTo>
                      <a:pt x="318" y="1192"/>
                    </a:lnTo>
                    <a:lnTo>
                      <a:pt x="318" y="1171"/>
                    </a:lnTo>
                    <a:cubicBezTo>
                      <a:pt x="325" y="1157"/>
                      <a:pt x="325" y="1150"/>
                      <a:pt x="332" y="1129"/>
                    </a:cubicBezTo>
                    <a:cubicBezTo>
                      <a:pt x="332" y="1121"/>
                      <a:pt x="339" y="1114"/>
                      <a:pt x="339" y="1107"/>
                    </a:cubicBezTo>
                    <a:cubicBezTo>
                      <a:pt x="339" y="1093"/>
                      <a:pt x="346" y="1086"/>
                      <a:pt x="353" y="1079"/>
                    </a:cubicBezTo>
                    <a:cubicBezTo>
                      <a:pt x="353" y="1065"/>
                      <a:pt x="360" y="1058"/>
                      <a:pt x="367" y="1051"/>
                    </a:cubicBezTo>
                    <a:lnTo>
                      <a:pt x="374" y="1037"/>
                    </a:lnTo>
                    <a:cubicBezTo>
                      <a:pt x="381" y="1030"/>
                      <a:pt x="388" y="1023"/>
                      <a:pt x="395" y="1023"/>
                    </a:cubicBezTo>
                    <a:lnTo>
                      <a:pt x="804" y="783"/>
                    </a:lnTo>
                    <a:lnTo>
                      <a:pt x="769" y="748"/>
                    </a:lnTo>
                    <a:cubicBezTo>
                      <a:pt x="762" y="741"/>
                      <a:pt x="762" y="734"/>
                      <a:pt x="733" y="713"/>
                    </a:cubicBezTo>
                    <a:cubicBezTo>
                      <a:pt x="698" y="691"/>
                      <a:pt x="670" y="670"/>
                      <a:pt x="642" y="649"/>
                    </a:cubicBezTo>
                    <a:cubicBezTo>
                      <a:pt x="614" y="628"/>
                      <a:pt x="578" y="607"/>
                      <a:pt x="557" y="593"/>
                    </a:cubicBezTo>
                    <a:cubicBezTo>
                      <a:pt x="529" y="579"/>
                      <a:pt x="501" y="565"/>
                      <a:pt x="473" y="550"/>
                    </a:cubicBezTo>
                    <a:cubicBezTo>
                      <a:pt x="444" y="536"/>
                      <a:pt x="423" y="529"/>
                      <a:pt x="395" y="515"/>
                    </a:cubicBezTo>
                    <a:cubicBezTo>
                      <a:pt x="374" y="508"/>
                      <a:pt x="353" y="501"/>
                      <a:pt x="325" y="494"/>
                    </a:cubicBezTo>
                    <a:cubicBezTo>
                      <a:pt x="289" y="487"/>
                      <a:pt x="247" y="480"/>
                      <a:pt x="205" y="480"/>
                    </a:cubicBezTo>
                    <a:lnTo>
                      <a:pt x="881" y="85"/>
                    </a:lnTo>
                    <a:cubicBezTo>
                      <a:pt x="896" y="78"/>
                      <a:pt x="910" y="71"/>
                      <a:pt x="924" y="71"/>
                    </a:cubicBezTo>
                    <a:cubicBezTo>
                      <a:pt x="938" y="64"/>
                      <a:pt x="959" y="57"/>
                      <a:pt x="973" y="57"/>
                    </a:cubicBezTo>
                    <a:lnTo>
                      <a:pt x="966" y="29"/>
                    </a:lnTo>
                    <a:lnTo>
                      <a:pt x="966" y="29"/>
                    </a:lnTo>
                    <a:cubicBezTo>
                      <a:pt x="966" y="29"/>
                      <a:pt x="980" y="57"/>
                      <a:pt x="987" y="57"/>
                    </a:cubicBezTo>
                    <a:lnTo>
                      <a:pt x="1114" y="57"/>
                    </a:lnTo>
                    <a:lnTo>
                      <a:pt x="1142" y="64"/>
                    </a:lnTo>
                    <a:lnTo>
                      <a:pt x="1170" y="64"/>
                    </a:lnTo>
                    <a:lnTo>
                      <a:pt x="1199" y="78"/>
                    </a:lnTo>
                    <a:lnTo>
                      <a:pt x="1227" y="85"/>
                    </a:lnTo>
                    <a:lnTo>
                      <a:pt x="1262" y="99"/>
                    </a:lnTo>
                    <a:lnTo>
                      <a:pt x="1283" y="113"/>
                    </a:lnTo>
                    <a:lnTo>
                      <a:pt x="1290" y="85"/>
                    </a:lnTo>
                    <a:lnTo>
                      <a:pt x="1290" y="113"/>
                    </a:lnTo>
                    <a:lnTo>
                      <a:pt x="1297" y="92"/>
                    </a:lnTo>
                    <a:lnTo>
                      <a:pt x="1297" y="113"/>
                    </a:lnTo>
                    <a:lnTo>
                      <a:pt x="1333" y="135"/>
                    </a:lnTo>
                    <a:cubicBezTo>
                      <a:pt x="1347" y="142"/>
                      <a:pt x="1361" y="149"/>
                      <a:pt x="1375" y="156"/>
                    </a:cubicBezTo>
                    <a:cubicBezTo>
                      <a:pt x="1389" y="163"/>
                      <a:pt x="1396" y="170"/>
                      <a:pt x="1410" y="184"/>
                    </a:cubicBezTo>
                    <a:lnTo>
                      <a:pt x="1459" y="212"/>
                    </a:lnTo>
                    <a:lnTo>
                      <a:pt x="1488" y="233"/>
                    </a:lnTo>
                    <a:lnTo>
                      <a:pt x="1523" y="254"/>
                    </a:lnTo>
                    <a:lnTo>
                      <a:pt x="1558" y="290"/>
                    </a:lnTo>
                    <a:lnTo>
                      <a:pt x="1593" y="318"/>
                    </a:lnTo>
                    <a:lnTo>
                      <a:pt x="1615" y="339"/>
                    </a:lnTo>
                    <a:lnTo>
                      <a:pt x="1615" y="339"/>
                    </a:lnTo>
                    <a:lnTo>
                      <a:pt x="1629" y="311"/>
                    </a:lnTo>
                    <a:lnTo>
                      <a:pt x="1600" y="290"/>
                    </a:lnTo>
                    <a:lnTo>
                      <a:pt x="1565" y="254"/>
                    </a:lnTo>
                    <a:lnTo>
                      <a:pt x="1530" y="226"/>
                    </a:lnTo>
                    <a:lnTo>
                      <a:pt x="1488" y="198"/>
                    </a:lnTo>
                    <a:lnTo>
                      <a:pt x="1459" y="177"/>
                    </a:lnTo>
                    <a:lnTo>
                      <a:pt x="1452" y="170"/>
                    </a:lnTo>
                    <a:lnTo>
                      <a:pt x="1417" y="142"/>
                    </a:lnTo>
                    <a:lnTo>
                      <a:pt x="1375" y="120"/>
                    </a:lnTo>
                    <a:lnTo>
                      <a:pt x="1368" y="113"/>
                    </a:lnTo>
                    <a:lnTo>
                      <a:pt x="1333" y="99"/>
                    </a:lnTo>
                    <a:lnTo>
                      <a:pt x="1290" y="71"/>
                    </a:lnTo>
                    <a:lnTo>
                      <a:pt x="1276" y="99"/>
                    </a:lnTo>
                    <a:lnTo>
                      <a:pt x="1283" y="71"/>
                    </a:lnTo>
                    <a:lnTo>
                      <a:pt x="1262" y="57"/>
                    </a:lnTo>
                    <a:lnTo>
                      <a:pt x="1227" y="43"/>
                    </a:lnTo>
                    <a:lnTo>
                      <a:pt x="1192" y="36"/>
                    </a:lnTo>
                    <a:cubicBezTo>
                      <a:pt x="1185" y="29"/>
                      <a:pt x="1170" y="29"/>
                      <a:pt x="1163" y="22"/>
                    </a:cubicBezTo>
                    <a:lnTo>
                      <a:pt x="1142" y="15"/>
                    </a:lnTo>
                    <a:lnTo>
                      <a:pt x="1135" y="43"/>
                    </a:lnTo>
                    <a:cubicBezTo>
                      <a:pt x="1135" y="43"/>
                      <a:pt x="1142" y="15"/>
                      <a:pt x="1135" y="15"/>
                    </a:cubicBezTo>
                    <a:lnTo>
                      <a:pt x="1107" y="8"/>
                    </a:lnTo>
                    <a:cubicBezTo>
                      <a:pt x="1093" y="8"/>
                      <a:pt x="1086" y="8"/>
                      <a:pt x="1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1864000" y="5078756"/>
                <a:ext cx="310379" cy="53718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674" extrusionOk="0">
                    <a:moveTo>
                      <a:pt x="668" y="482"/>
                    </a:moveTo>
                    <a:cubicBezTo>
                      <a:pt x="699" y="482"/>
                      <a:pt x="735" y="495"/>
                      <a:pt x="776" y="520"/>
                    </a:cubicBezTo>
                    <a:cubicBezTo>
                      <a:pt x="973" y="633"/>
                      <a:pt x="1058" y="858"/>
                      <a:pt x="1058" y="1500"/>
                    </a:cubicBezTo>
                    <a:cubicBezTo>
                      <a:pt x="1052" y="2005"/>
                      <a:pt x="1002" y="2198"/>
                      <a:pt x="878" y="2198"/>
                    </a:cubicBezTo>
                    <a:cubicBezTo>
                      <a:pt x="847" y="2198"/>
                      <a:pt x="810" y="2185"/>
                      <a:pt x="769" y="2162"/>
                    </a:cubicBezTo>
                    <a:cubicBezTo>
                      <a:pt x="572" y="2042"/>
                      <a:pt x="494" y="1796"/>
                      <a:pt x="494" y="1175"/>
                    </a:cubicBezTo>
                    <a:cubicBezTo>
                      <a:pt x="494" y="678"/>
                      <a:pt x="547" y="482"/>
                      <a:pt x="668" y="482"/>
                    </a:cubicBezTo>
                    <a:close/>
                    <a:moveTo>
                      <a:pt x="437" y="0"/>
                    </a:moveTo>
                    <a:cubicBezTo>
                      <a:pt x="155" y="0"/>
                      <a:pt x="6" y="307"/>
                      <a:pt x="1" y="893"/>
                    </a:cubicBezTo>
                    <a:cubicBezTo>
                      <a:pt x="1" y="1676"/>
                      <a:pt x="268" y="2275"/>
                      <a:pt x="769" y="2564"/>
                    </a:cubicBezTo>
                    <a:cubicBezTo>
                      <a:pt x="898" y="2638"/>
                      <a:pt x="1012" y="2674"/>
                      <a:pt x="1110" y="2674"/>
                    </a:cubicBezTo>
                    <a:cubicBezTo>
                      <a:pt x="1396" y="2674"/>
                      <a:pt x="1544" y="2365"/>
                      <a:pt x="1544" y="1782"/>
                    </a:cubicBezTo>
                    <a:cubicBezTo>
                      <a:pt x="1544" y="992"/>
                      <a:pt x="1284" y="400"/>
                      <a:pt x="776" y="111"/>
                    </a:cubicBezTo>
                    <a:cubicBezTo>
                      <a:pt x="648" y="37"/>
                      <a:pt x="534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1858375" y="5073533"/>
                <a:ext cx="321629" cy="547425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2725" extrusionOk="0">
                    <a:moveTo>
                      <a:pt x="698" y="532"/>
                    </a:moveTo>
                    <a:cubicBezTo>
                      <a:pt x="734" y="539"/>
                      <a:pt x="762" y="546"/>
                      <a:pt x="790" y="560"/>
                    </a:cubicBezTo>
                    <a:cubicBezTo>
                      <a:pt x="959" y="659"/>
                      <a:pt x="1051" y="849"/>
                      <a:pt x="1051" y="1519"/>
                    </a:cubicBezTo>
                    <a:cubicBezTo>
                      <a:pt x="1051" y="1779"/>
                      <a:pt x="1037" y="2125"/>
                      <a:pt x="938" y="2181"/>
                    </a:cubicBezTo>
                    <a:cubicBezTo>
                      <a:pt x="927" y="2189"/>
                      <a:pt x="915" y="2193"/>
                      <a:pt x="900" y="2193"/>
                    </a:cubicBezTo>
                    <a:cubicBezTo>
                      <a:pt x="876" y="2193"/>
                      <a:pt x="846" y="2182"/>
                      <a:pt x="811" y="2160"/>
                    </a:cubicBezTo>
                    <a:cubicBezTo>
                      <a:pt x="614" y="2047"/>
                      <a:pt x="543" y="1786"/>
                      <a:pt x="543" y="1194"/>
                    </a:cubicBezTo>
                    <a:cubicBezTo>
                      <a:pt x="543" y="941"/>
                      <a:pt x="557" y="595"/>
                      <a:pt x="663" y="539"/>
                    </a:cubicBezTo>
                    <a:cubicBezTo>
                      <a:pt x="670" y="532"/>
                      <a:pt x="684" y="532"/>
                      <a:pt x="698" y="532"/>
                    </a:cubicBezTo>
                    <a:close/>
                    <a:moveTo>
                      <a:pt x="701" y="474"/>
                    </a:moveTo>
                    <a:cubicBezTo>
                      <a:pt x="678" y="474"/>
                      <a:pt x="656" y="479"/>
                      <a:pt x="635" y="489"/>
                    </a:cubicBezTo>
                    <a:cubicBezTo>
                      <a:pt x="536" y="553"/>
                      <a:pt x="494" y="757"/>
                      <a:pt x="494" y="1194"/>
                    </a:cubicBezTo>
                    <a:cubicBezTo>
                      <a:pt x="487" y="1808"/>
                      <a:pt x="571" y="2083"/>
                      <a:pt x="783" y="2202"/>
                    </a:cubicBezTo>
                    <a:cubicBezTo>
                      <a:pt x="818" y="2231"/>
                      <a:pt x="860" y="2245"/>
                      <a:pt x="903" y="2245"/>
                    </a:cubicBezTo>
                    <a:lnTo>
                      <a:pt x="910" y="2252"/>
                    </a:lnTo>
                    <a:cubicBezTo>
                      <a:pt x="931" y="2245"/>
                      <a:pt x="952" y="2238"/>
                      <a:pt x="966" y="2224"/>
                    </a:cubicBezTo>
                    <a:cubicBezTo>
                      <a:pt x="1065" y="2167"/>
                      <a:pt x="1107" y="1963"/>
                      <a:pt x="1107" y="1519"/>
                    </a:cubicBezTo>
                    <a:cubicBezTo>
                      <a:pt x="1107" y="905"/>
                      <a:pt x="1030" y="637"/>
                      <a:pt x="811" y="511"/>
                    </a:cubicBezTo>
                    <a:cubicBezTo>
                      <a:pt x="780" y="488"/>
                      <a:pt x="740" y="474"/>
                      <a:pt x="701" y="474"/>
                    </a:cubicBezTo>
                    <a:close/>
                    <a:moveTo>
                      <a:pt x="466" y="52"/>
                    </a:moveTo>
                    <a:cubicBezTo>
                      <a:pt x="578" y="59"/>
                      <a:pt x="691" y="95"/>
                      <a:pt x="797" y="158"/>
                    </a:cubicBezTo>
                    <a:cubicBezTo>
                      <a:pt x="1283" y="440"/>
                      <a:pt x="1544" y="1025"/>
                      <a:pt x="1544" y="1801"/>
                    </a:cubicBezTo>
                    <a:cubicBezTo>
                      <a:pt x="1544" y="2252"/>
                      <a:pt x="1460" y="2534"/>
                      <a:pt x="1290" y="2632"/>
                    </a:cubicBezTo>
                    <a:cubicBezTo>
                      <a:pt x="1242" y="2659"/>
                      <a:pt x="1189" y="2673"/>
                      <a:pt x="1131" y="2673"/>
                    </a:cubicBezTo>
                    <a:cubicBezTo>
                      <a:pt x="1038" y="2673"/>
                      <a:pt x="933" y="2638"/>
                      <a:pt x="811" y="2569"/>
                    </a:cubicBezTo>
                    <a:cubicBezTo>
                      <a:pt x="325" y="2280"/>
                      <a:pt x="57" y="1695"/>
                      <a:pt x="57" y="912"/>
                    </a:cubicBezTo>
                    <a:cubicBezTo>
                      <a:pt x="57" y="468"/>
                      <a:pt x="148" y="186"/>
                      <a:pt x="318" y="88"/>
                    </a:cubicBezTo>
                    <a:cubicBezTo>
                      <a:pt x="360" y="59"/>
                      <a:pt x="409" y="52"/>
                      <a:pt x="466" y="52"/>
                    </a:cubicBezTo>
                    <a:close/>
                    <a:moveTo>
                      <a:pt x="464" y="0"/>
                    </a:moveTo>
                    <a:cubicBezTo>
                      <a:pt x="400" y="0"/>
                      <a:pt x="341" y="15"/>
                      <a:pt x="289" y="45"/>
                    </a:cubicBezTo>
                    <a:cubicBezTo>
                      <a:pt x="99" y="151"/>
                      <a:pt x="7" y="440"/>
                      <a:pt x="7" y="912"/>
                    </a:cubicBezTo>
                    <a:cubicBezTo>
                      <a:pt x="0" y="1716"/>
                      <a:pt x="282" y="2322"/>
                      <a:pt x="783" y="2611"/>
                    </a:cubicBezTo>
                    <a:cubicBezTo>
                      <a:pt x="889" y="2682"/>
                      <a:pt x="1016" y="2717"/>
                      <a:pt x="1135" y="2724"/>
                    </a:cubicBezTo>
                    <a:cubicBezTo>
                      <a:pt x="1199" y="2724"/>
                      <a:pt x="1255" y="2710"/>
                      <a:pt x="1312" y="2682"/>
                    </a:cubicBezTo>
                    <a:cubicBezTo>
                      <a:pt x="1502" y="2569"/>
                      <a:pt x="1601" y="2280"/>
                      <a:pt x="1601" y="1801"/>
                    </a:cubicBezTo>
                    <a:cubicBezTo>
                      <a:pt x="1601" y="1004"/>
                      <a:pt x="1326" y="405"/>
                      <a:pt x="818" y="116"/>
                    </a:cubicBezTo>
                    <a:cubicBezTo>
                      <a:pt x="684" y="38"/>
                      <a:pt x="566" y="0"/>
                      <a:pt x="4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1889513" y="4319187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1865406" y="4310750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0"/>
              <p:cNvSpPr/>
              <p:nvPr/>
            </p:nvSpPr>
            <p:spPr>
              <a:xfrm>
                <a:off x="2111900" y="4368808"/>
                <a:ext cx="168750" cy="56811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2828" extrusionOk="0">
                    <a:moveTo>
                      <a:pt x="839" y="0"/>
                    </a:moveTo>
                    <a:lnTo>
                      <a:pt x="7" y="480"/>
                    </a:lnTo>
                    <a:lnTo>
                      <a:pt x="0" y="2827"/>
                    </a:lnTo>
                    <a:lnTo>
                      <a:pt x="832" y="2341"/>
                    </a:lnTo>
                    <a:lnTo>
                      <a:pt x="8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2106275" y="4358964"/>
                <a:ext cx="180000" cy="58780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926" extrusionOk="0">
                    <a:moveTo>
                      <a:pt x="839" y="92"/>
                    </a:moveTo>
                    <a:lnTo>
                      <a:pt x="832" y="2376"/>
                    </a:lnTo>
                    <a:lnTo>
                      <a:pt x="49" y="2827"/>
                    </a:lnTo>
                    <a:lnTo>
                      <a:pt x="49" y="2827"/>
                    </a:lnTo>
                    <a:lnTo>
                      <a:pt x="56" y="543"/>
                    </a:lnTo>
                    <a:lnTo>
                      <a:pt x="839" y="92"/>
                    </a:lnTo>
                    <a:close/>
                    <a:moveTo>
                      <a:pt x="895" y="0"/>
                    </a:moveTo>
                    <a:lnTo>
                      <a:pt x="7" y="515"/>
                    </a:lnTo>
                    <a:lnTo>
                      <a:pt x="0" y="2926"/>
                    </a:lnTo>
                    <a:lnTo>
                      <a:pt x="888" y="2404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2028329" y="4319187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2016878" y="4313562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1889513" y="4417021"/>
                <a:ext cx="223995" cy="519903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588" extrusionOk="0">
                    <a:moveTo>
                      <a:pt x="691" y="0"/>
                    </a:moveTo>
                    <a:lnTo>
                      <a:pt x="0" y="78"/>
                    </a:lnTo>
                    <a:lnTo>
                      <a:pt x="205" y="564"/>
                    </a:lnTo>
                    <a:lnTo>
                      <a:pt x="642" y="508"/>
                    </a:lnTo>
                    <a:lnTo>
                      <a:pt x="642" y="2319"/>
                    </a:lnTo>
                    <a:lnTo>
                      <a:pt x="1107" y="2587"/>
                    </a:lnTo>
                    <a:lnTo>
                      <a:pt x="1114" y="240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1881076" y="4409789"/>
                <a:ext cx="236651" cy="53697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2673" extrusionOk="0">
                    <a:moveTo>
                      <a:pt x="726" y="64"/>
                    </a:moveTo>
                    <a:lnTo>
                      <a:pt x="1128" y="297"/>
                    </a:lnTo>
                    <a:lnTo>
                      <a:pt x="1121" y="2581"/>
                    </a:lnTo>
                    <a:lnTo>
                      <a:pt x="705" y="2341"/>
                    </a:lnTo>
                    <a:lnTo>
                      <a:pt x="712" y="515"/>
                    </a:lnTo>
                    <a:lnTo>
                      <a:pt x="261" y="572"/>
                    </a:lnTo>
                    <a:lnTo>
                      <a:pt x="78" y="135"/>
                    </a:lnTo>
                    <a:lnTo>
                      <a:pt x="726" y="64"/>
                    </a:lnTo>
                    <a:close/>
                    <a:moveTo>
                      <a:pt x="733" y="1"/>
                    </a:moveTo>
                    <a:lnTo>
                      <a:pt x="0" y="93"/>
                    </a:lnTo>
                    <a:lnTo>
                      <a:pt x="233" y="628"/>
                    </a:lnTo>
                    <a:lnTo>
                      <a:pt x="663" y="572"/>
                    </a:lnTo>
                    <a:lnTo>
                      <a:pt x="656" y="2369"/>
                    </a:lnTo>
                    <a:lnTo>
                      <a:pt x="1177" y="2673"/>
                    </a:lnTo>
                    <a:lnTo>
                      <a:pt x="1177" y="262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ira Sans"/>
              <a:buNone/>
              <a:defRPr sz="3200"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"/>
              <a:buNone/>
              <a:defRPr sz="3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4" r:id="rId6"/>
    <p:sldLayoutId id="2147483671" r:id="rId7"/>
    <p:sldLayoutId id="2147483675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4"/>
          <p:cNvSpPr/>
          <p:nvPr/>
        </p:nvSpPr>
        <p:spPr>
          <a:xfrm rot="5400000">
            <a:off x="2387625" y="1264400"/>
            <a:ext cx="560400" cy="5336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4"/>
          <p:cNvSpPr txBox="1">
            <a:spLocks noGrp="1"/>
          </p:cNvSpPr>
          <p:nvPr>
            <p:ph type="ctrTitle"/>
          </p:nvPr>
        </p:nvSpPr>
        <p:spPr>
          <a:xfrm>
            <a:off x="715100" y="1006950"/>
            <a:ext cx="4830600" cy="241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800" dirty="0"/>
              <a:t>Производствена</a:t>
            </a:r>
            <a:br>
              <a:rPr lang="bg-BG" sz="3800" dirty="0"/>
            </a:br>
            <a:r>
              <a:rPr lang="bg-BG" sz="3800" dirty="0">
                <a:solidFill>
                  <a:schemeClr val="tx1"/>
                </a:solidFill>
              </a:rPr>
              <a:t>Практика</a:t>
            </a:r>
            <a:endParaRPr sz="4500" dirty="0">
              <a:solidFill>
                <a:schemeClr val="tx1"/>
              </a:solidFill>
            </a:endParaRPr>
          </a:p>
        </p:txBody>
      </p:sp>
      <p:sp>
        <p:nvSpPr>
          <p:cNvPr id="1135" name="Google Shape;1135;p34"/>
          <p:cNvSpPr txBox="1">
            <a:spLocks noGrp="1"/>
          </p:cNvSpPr>
          <p:nvPr>
            <p:ph type="subTitle" idx="1"/>
          </p:nvPr>
        </p:nvSpPr>
        <p:spPr>
          <a:xfrm>
            <a:off x="715100" y="3727850"/>
            <a:ext cx="4359000" cy="4095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lt1"/>
                </a:solidFill>
              </a:rPr>
              <a:t>Петя Петкова </a:t>
            </a:r>
            <a:r>
              <a:rPr lang="de-DE" dirty="0">
                <a:solidFill>
                  <a:schemeClr val="lt1"/>
                </a:solidFill>
              </a:rPr>
              <a:t>X</a:t>
            </a:r>
            <a:r>
              <a:rPr lang="bg-BG" dirty="0">
                <a:solidFill>
                  <a:schemeClr val="lt1"/>
                </a:solidFill>
              </a:rPr>
              <a:t>в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136" name="Google Shape;1136;p34"/>
          <p:cNvGrpSpPr/>
          <p:nvPr/>
        </p:nvGrpSpPr>
        <p:grpSpPr>
          <a:xfrm>
            <a:off x="5996106" y="533257"/>
            <a:ext cx="2432803" cy="3199482"/>
            <a:chOff x="1804475" y="1192725"/>
            <a:chExt cx="823200" cy="1082625"/>
          </a:xfrm>
        </p:grpSpPr>
        <p:sp>
          <p:nvSpPr>
            <p:cNvPr id="1137" name="Google Shape;1137;p34"/>
            <p:cNvSpPr/>
            <p:nvPr/>
          </p:nvSpPr>
          <p:spPr>
            <a:xfrm>
              <a:off x="1898050" y="1963325"/>
              <a:ext cx="542825" cy="311875"/>
            </a:xfrm>
            <a:custGeom>
              <a:avLst/>
              <a:gdLst/>
              <a:ahLst/>
              <a:cxnLst/>
              <a:rect l="l" t="t" r="r" b="b"/>
              <a:pathLst>
                <a:path w="21713" h="12475" extrusionOk="0">
                  <a:moveTo>
                    <a:pt x="7733" y="1"/>
                  </a:moveTo>
                  <a:cubicBezTo>
                    <a:pt x="7531" y="1"/>
                    <a:pt x="7328" y="48"/>
                    <a:pt x="7141" y="144"/>
                  </a:cubicBezTo>
                  <a:lnTo>
                    <a:pt x="325" y="4105"/>
                  </a:lnTo>
                  <a:cubicBezTo>
                    <a:pt x="0" y="4296"/>
                    <a:pt x="0" y="4599"/>
                    <a:pt x="332" y="4789"/>
                  </a:cubicBezTo>
                  <a:lnTo>
                    <a:pt x="13380" y="12332"/>
                  </a:lnTo>
                  <a:cubicBezTo>
                    <a:pt x="13563" y="12427"/>
                    <a:pt x="13766" y="12474"/>
                    <a:pt x="13969" y="12474"/>
                  </a:cubicBezTo>
                  <a:cubicBezTo>
                    <a:pt x="14173" y="12474"/>
                    <a:pt x="14377" y="12427"/>
                    <a:pt x="14564" y="12332"/>
                  </a:cubicBezTo>
                  <a:lnTo>
                    <a:pt x="21381" y="8370"/>
                  </a:lnTo>
                  <a:cubicBezTo>
                    <a:pt x="21712" y="8180"/>
                    <a:pt x="21712" y="7870"/>
                    <a:pt x="21381" y="7679"/>
                  </a:cubicBezTo>
                  <a:lnTo>
                    <a:pt x="8325" y="144"/>
                  </a:lnTo>
                  <a:cubicBezTo>
                    <a:pt x="8139" y="48"/>
                    <a:pt x="7936" y="1"/>
                    <a:pt x="7733" y="1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1899800" y="1963150"/>
              <a:ext cx="539300" cy="312200"/>
            </a:xfrm>
            <a:custGeom>
              <a:avLst/>
              <a:gdLst/>
              <a:ahLst/>
              <a:cxnLst/>
              <a:rect l="l" t="t" r="r" b="b"/>
              <a:pathLst>
                <a:path w="21572" h="12488" extrusionOk="0">
                  <a:moveTo>
                    <a:pt x="7702" y="23"/>
                  </a:moveTo>
                  <a:cubicBezTo>
                    <a:pt x="7893" y="23"/>
                    <a:pt x="8083" y="72"/>
                    <a:pt x="8248" y="158"/>
                  </a:cubicBezTo>
                  <a:lnTo>
                    <a:pt x="21304" y="7693"/>
                  </a:lnTo>
                  <a:cubicBezTo>
                    <a:pt x="21459" y="7785"/>
                    <a:pt x="21543" y="7905"/>
                    <a:pt x="21543" y="8032"/>
                  </a:cubicBezTo>
                  <a:cubicBezTo>
                    <a:pt x="21543" y="8159"/>
                    <a:pt x="21459" y="8278"/>
                    <a:pt x="21304" y="8363"/>
                  </a:cubicBezTo>
                  <a:lnTo>
                    <a:pt x="14494" y="12325"/>
                  </a:lnTo>
                  <a:cubicBezTo>
                    <a:pt x="14307" y="12420"/>
                    <a:pt x="14105" y="12467"/>
                    <a:pt x="13903" y="12467"/>
                  </a:cubicBezTo>
                  <a:cubicBezTo>
                    <a:pt x="13701" y="12467"/>
                    <a:pt x="13500" y="12420"/>
                    <a:pt x="13317" y="12325"/>
                  </a:cubicBezTo>
                  <a:lnTo>
                    <a:pt x="262" y="4789"/>
                  </a:lnTo>
                  <a:cubicBezTo>
                    <a:pt x="106" y="4697"/>
                    <a:pt x="22" y="4577"/>
                    <a:pt x="22" y="4451"/>
                  </a:cubicBezTo>
                  <a:cubicBezTo>
                    <a:pt x="22" y="4331"/>
                    <a:pt x="106" y="4211"/>
                    <a:pt x="262" y="4119"/>
                  </a:cubicBezTo>
                  <a:lnTo>
                    <a:pt x="7078" y="165"/>
                  </a:lnTo>
                  <a:cubicBezTo>
                    <a:pt x="7243" y="72"/>
                    <a:pt x="7433" y="23"/>
                    <a:pt x="7625" y="23"/>
                  </a:cubicBezTo>
                  <a:cubicBezTo>
                    <a:pt x="7638" y="23"/>
                    <a:pt x="7651" y="23"/>
                    <a:pt x="7663" y="24"/>
                  </a:cubicBezTo>
                  <a:cubicBezTo>
                    <a:pt x="7676" y="23"/>
                    <a:pt x="7689" y="23"/>
                    <a:pt x="7702" y="23"/>
                  </a:cubicBezTo>
                  <a:close/>
                  <a:moveTo>
                    <a:pt x="7661" y="1"/>
                  </a:moveTo>
                  <a:cubicBezTo>
                    <a:pt x="7455" y="1"/>
                    <a:pt x="7251" y="48"/>
                    <a:pt x="7064" y="143"/>
                  </a:cubicBezTo>
                  <a:lnTo>
                    <a:pt x="247" y="4105"/>
                  </a:lnTo>
                  <a:cubicBezTo>
                    <a:pt x="85" y="4197"/>
                    <a:pt x="1" y="4324"/>
                    <a:pt x="1" y="4458"/>
                  </a:cubicBezTo>
                  <a:cubicBezTo>
                    <a:pt x="1" y="4585"/>
                    <a:pt x="92" y="4711"/>
                    <a:pt x="255" y="4810"/>
                  </a:cubicBezTo>
                  <a:lnTo>
                    <a:pt x="13303" y="12346"/>
                  </a:lnTo>
                  <a:cubicBezTo>
                    <a:pt x="13481" y="12438"/>
                    <a:pt x="13672" y="12487"/>
                    <a:pt x="13869" y="12487"/>
                  </a:cubicBezTo>
                  <a:cubicBezTo>
                    <a:pt x="13882" y="12487"/>
                    <a:pt x="13896" y="12487"/>
                    <a:pt x="13909" y="12487"/>
                  </a:cubicBezTo>
                  <a:cubicBezTo>
                    <a:pt x="13922" y="12487"/>
                    <a:pt x="13935" y="12487"/>
                    <a:pt x="13947" y="12487"/>
                  </a:cubicBezTo>
                  <a:cubicBezTo>
                    <a:pt x="14139" y="12487"/>
                    <a:pt x="14329" y="12438"/>
                    <a:pt x="14501" y="12346"/>
                  </a:cubicBezTo>
                  <a:lnTo>
                    <a:pt x="21318" y="8384"/>
                  </a:lnTo>
                  <a:cubicBezTo>
                    <a:pt x="21480" y="8292"/>
                    <a:pt x="21572" y="8166"/>
                    <a:pt x="21572" y="8032"/>
                  </a:cubicBezTo>
                  <a:cubicBezTo>
                    <a:pt x="21572" y="7898"/>
                    <a:pt x="21480" y="7771"/>
                    <a:pt x="21318" y="7679"/>
                  </a:cubicBezTo>
                  <a:lnTo>
                    <a:pt x="8263" y="143"/>
                  </a:lnTo>
                  <a:cubicBezTo>
                    <a:pt x="8072" y="48"/>
                    <a:pt x="7866" y="1"/>
                    <a:pt x="766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1997275" y="1863450"/>
              <a:ext cx="344375" cy="299625"/>
            </a:xfrm>
            <a:custGeom>
              <a:avLst/>
              <a:gdLst/>
              <a:ahLst/>
              <a:cxnLst/>
              <a:rect l="l" t="t" r="r" b="b"/>
              <a:pathLst>
                <a:path w="13775" h="11985" extrusionOk="0">
                  <a:moveTo>
                    <a:pt x="5083" y="1"/>
                  </a:moveTo>
                  <a:lnTo>
                    <a:pt x="4631" y="374"/>
                  </a:lnTo>
                  <a:lnTo>
                    <a:pt x="4892" y="1573"/>
                  </a:lnTo>
                  <a:cubicBezTo>
                    <a:pt x="4899" y="1615"/>
                    <a:pt x="4906" y="1657"/>
                    <a:pt x="4913" y="1699"/>
                  </a:cubicBezTo>
                  <a:lnTo>
                    <a:pt x="4913" y="1728"/>
                  </a:lnTo>
                  <a:cubicBezTo>
                    <a:pt x="4920" y="1770"/>
                    <a:pt x="4920" y="1819"/>
                    <a:pt x="4927" y="1862"/>
                  </a:cubicBezTo>
                  <a:cubicBezTo>
                    <a:pt x="4927" y="1862"/>
                    <a:pt x="4927" y="1869"/>
                    <a:pt x="4927" y="1876"/>
                  </a:cubicBezTo>
                  <a:lnTo>
                    <a:pt x="4927" y="2003"/>
                  </a:lnTo>
                  <a:lnTo>
                    <a:pt x="4927" y="2031"/>
                  </a:lnTo>
                  <a:cubicBezTo>
                    <a:pt x="4927" y="2073"/>
                    <a:pt x="4927" y="2122"/>
                    <a:pt x="4920" y="2165"/>
                  </a:cubicBezTo>
                  <a:lnTo>
                    <a:pt x="4920" y="2193"/>
                  </a:lnTo>
                  <a:cubicBezTo>
                    <a:pt x="4920" y="2242"/>
                    <a:pt x="4913" y="2285"/>
                    <a:pt x="4906" y="2327"/>
                  </a:cubicBezTo>
                  <a:cubicBezTo>
                    <a:pt x="4906" y="2334"/>
                    <a:pt x="4906" y="2341"/>
                    <a:pt x="4906" y="2348"/>
                  </a:cubicBezTo>
                  <a:cubicBezTo>
                    <a:pt x="4899" y="2397"/>
                    <a:pt x="4892" y="2447"/>
                    <a:pt x="4885" y="2503"/>
                  </a:cubicBezTo>
                  <a:cubicBezTo>
                    <a:pt x="4885" y="2510"/>
                    <a:pt x="4878" y="2524"/>
                    <a:pt x="4878" y="2538"/>
                  </a:cubicBezTo>
                  <a:cubicBezTo>
                    <a:pt x="4871" y="2574"/>
                    <a:pt x="4864" y="2616"/>
                    <a:pt x="4857" y="2658"/>
                  </a:cubicBezTo>
                  <a:lnTo>
                    <a:pt x="4843" y="2693"/>
                  </a:lnTo>
                  <a:cubicBezTo>
                    <a:pt x="4836" y="2743"/>
                    <a:pt x="4822" y="2792"/>
                    <a:pt x="4808" y="2841"/>
                  </a:cubicBezTo>
                  <a:cubicBezTo>
                    <a:pt x="4794" y="2891"/>
                    <a:pt x="4772" y="2961"/>
                    <a:pt x="4751" y="3018"/>
                  </a:cubicBezTo>
                  <a:cubicBezTo>
                    <a:pt x="4744" y="3046"/>
                    <a:pt x="4737" y="3074"/>
                    <a:pt x="4723" y="3102"/>
                  </a:cubicBezTo>
                  <a:cubicBezTo>
                    <a:pt x="4716" y="3130"/>
                    <a:pt x="4702" y="3159"/>
                    <a:pt x="4695" y="3187"/>
                  </a:cubicBezTo>
                  <a:cubicBezTo>
                    <a:pt x="4674" y="3243"/>
                    <a:pt x="4645" y="3300"/>
                    <a:pt x="4624" y="3356"/>
                  </a:cubicBezTo>
                  <a:cubicBezTo>
                    <a:pt x="4603" y="3412"/>
                    <a:pt x="4575" y="3469"/>
                    <a:pt x="4547" y="3518"/>
                  </a:cubicBezTo>
                  <a:lnTo>
                    <a:pt x="4526" y="3568"/>
                  </a:lnTo>
                  <a:cubicBezTo>
                    <a:pt x="4505" y="3603"/>
                    <a:pt x="4490" y="3638"/>
                    <a:pt x="4469" y="3673"/>
                  </a:cubicBezTo>
                  <a:lnTo>
                    <a:pt x="4434" y="3737"/>
                  </a:lnTo>
                  <a:lnTo>
                    <a:pt x="4385" y="3828"/>
                  </a:lnTo>
                  <a:lnTo>
                    <a:pt x="4342" y="3892"/>
                  </a:lnTo>
                  <a:cubicBezTo>
                    <a:pt x="4321" y="3920"/>
                    <a:pt x="4307" y="3955"/>
                    <a:pt x="4286" y="3983"/>
                  </a:cubicBezTo>
                  <a:cubicBezTo>
                    <a:pt x="4265" y="4012"/>
                    <a:pt x="4258" y="4026"/>
                    <a:pt x="4244" y="4054"/>
                  </a:cubicBezTo>
                  <a:cubicBezTo>
                    <a:pt x="4215" y="4089"/>
                    <a:pt x="4187" y="4131"/>
                    <a:pt x="4159" y="4167"/>
                  </a:cubicBezTo>
                  <a:cubicBezTo>
                    <a:pt x="4131" y="4209"/>
                    <a:pt x="4103" y="4244"/>
                    <a:pt x="4067" y="4280"/>
                  </a:cubicBezTo>
                  <a:cubicBezTo>
                    <a:pt x="4039" y="4322"/>
                    <a:pt x="4004" y="4364"/>
                    <a:pt x="3969" y="4399"/>
                  </a:cubicBezTo>
                  <a:lnTo>
                    <a:pt x="3926" y="4456"/>
                  </a:lnTo>
                  <a:lnTo>
                    <a:pt x="3891" y="4491"/>
                  </a:lnTo>
                  <a:cubicBezTo>
                    <a:pt x="3863" y="4519"/>
                    <a:pt x="3842" y="4547"/>
                    <a:pt x="3814" y="4583"/>
                  </a:cubicBezTo>
                  <a:lnTo>
                    <a:pt x="3771" y="4625"/>
                  </a:lnTo>
                  <a:cubicBezTo>
                    <a:pt x="3736" y="4660"/>
                    <a:pt x="3701" y="4695"/>
                    <a:pt x="3666" y="4724"/>
                  </a:cubicBezTo>
                  <a:cubicBezTo>
                    <a:pt x="3630" y="4759"/>
                    <a:pt x="3581" y="4801"/>
                    <a:pt x="3546" y="4836"/>
                  </a:cubicBezTo>
                  <a:lnTo>
                    <a:pt x="3525" y="4851"/>
                  </a:lnTo>
                  <a:cubicBezTo>
                    <a:pt x="3482" y="4879"/>
                    <a:pt x="3447" y="4914"/>
                    <a:pt x="3405" y="4942"/>
                  </a:cubicBezTo>
                  <a:lnTo>
                    <a:pt x="3384" y="4956"/>
                  </a:lnTo>
                  <a:cubicBezTo>
                    <a:pt x="3348" y="4984"/>
                    <a:pt x="3306" y="5013"/>
                    <a:pt x="3264" y="5041"/>
                  </a:cubicBezTo>
                  <a:lnTo>
                    <a:pt x="3250" y="5055"/>
                  </a:lnTo>
                  <a:cubicBezTo>
                    <a:pt x="3207" y="5083"/>
                    <a:pt x="3158" y="5111"/>
                    <a:pt x="3123" y="5132"/>
                  </a:cubicBezTo>
                  <a:lnTo>
                    <a:pt x="0" y="6937"/>
                  </a:lnTo>
                  <a:lnTo>
                    <a:pt x="8692" y="11984"/>
                  </a:lnTo>
                  <a:lnTo>
                    <a:pt x="11815" y="10187"/>
                  </a:lnTo>
                  <a:cubicBezTo>
                    <a:pt x="11857" y="10159"/>
                    <a:pt x="11899" y="10137"/>
                    <a:pt x="11942" y="10109"/>
                  </a:cubicBezTo>
                  <a:lnTo>
                    <a:pt x="11963" y="10095"/>
                  </a:lnTo>
                  <a:cubicBezTo>
                    <a:pt x="11998" y="10067"/>
                    <a:pt x="12040" y="10039"/>
                    <a:pt x="12082" y="10011"/>
                  </a:cubicBezTo>
                  <a:lnTo>
                    <a:pt x="12104" y="9989"/>
                  </a:lnTo>
                  <a:cubicBezTo>
                    <a:pt x="12139" y="9961"/>
                    <a:pt x="12181" y="9933"/>
                    <a:pt x="12216" y="9898"/>
                  </a:cubicBezTo>
                  <a:lnTo>
                    <a:pt x="12238" y="9884"/>
                  </a:lnTo>
                  <a:cubicBezTo>
                    <a:pt x="12280" y="9848"/>
                    <a:pt x="12315" y="9813"/>
                    <a:pt x="12357" y="9778"/>
                  </a:cubicBezTo>
                  <a:lnTo>
                    <a:pt x="12435" y="9707"/>
                  </a:lnTo>
                  <a:lnTo>
                    <a:pt x="12463" y="9672"/>
                  </a:lnTo>
                  <a:lnTo>
                    <a:pt x="12505" y="9630"/>
                  </a:lnTo>
                  <a:lnTo>
                    <a:pt x="12590" y="9538"/>
                  </a:lnTo>
                  <a:lnTo>
                    <a:pt x="12625" y="9503"/>
                  </a:lnTo>
                  <a:lnTo>
                    <a:pt x="12632" y="9489"/>
                  </a:lnTo>
                  <a:lnTo>
                    <a:pt x="12668" y="9454"/>
                  </a:lnTo>
                  <a:cubicBezTo>
                    <a:pt x="12696" y="9411"/>
                    <a:pt x="12731" y="9376"/>
                    <a:pt x="12766" y="9334"/>
                  </a:cubicBezTo>
                  <a:lnTo>
                    <a:pt x="12787" y="9306"/>
                  </a:lnTo>
                  <a:cubicBezTo>
                    <a:pt x="12809" y="9277"/>
                    <a:pt x="12830" y="9249"/>
                    <a:pt x="12851" y="9221"/>
                  </a:cubicBezTo>
                  <a:cubicBezTo>
                    <a:pt x="12872" y="9186"/>
                    <a:pt x="12886" y="9172"/>
                    <a:pt x="12907" y="9144"/>
                  </a:cubicBezTo>
                  <a:lnTo>
                    <a:pt x="12935" y="9101"/>
                  </a:lnTo>
                  <a:lnTo>
                    <a:pt x="12978" y="9031"/>
                  </a:lnTo>
                  <a:lnTo>
                    <a:pt x="13006" y="8995"/>
                  </a:lnTo>
                  <a:cubicBezTo>
                    <a:pt x="13013" y="8981"/>
                    <a:pt x="13027" y="8960"/>
                    <a:pt x="13034" y="8946"/>
                  </a:cubicBezTo>
                  <a:cubicBezTo>
                    <a:pt x="13048" y="8925"/>
                    <a:pt x="13062" y="8904"/>
                    <a:pt x="13076" y="8883"/>
                  </a:cubicBezTo>
                  <a:lnTo>
                    <a:pt x="13091" y="8854"/>
                  </a:lnTo>
                  <a:cubicBezTo>
                    <a:pt x="13105" y="8833"/>
                    <a:pt x="13119" y="8805"/>
                    <a:pt x="13133" y="8784"/>
                  </a:cubicBezTo>
                  <a:lnTo>
                    <a:pt x="13161" y="8728"/>
                  </a:lnTo>
                  <a:lnTo>
                    <a:pt x="13175" y="8706"/>
                  </a:lnTo>
                  <a:cubicBezTo>
                    <a:pt x="13189" y="8678"/>
                    <a:pt x="13203" y="8643"/>
                    <a:pt x="13217" y="8622"/>
                  </a:cubicBezTo>
                  <a:lnTo>
                    <a:pt x="13246" y="8573"/>
                  </a:lnTo>
                  <a:cubicBezTo>
                    <a:pt x="13246" y="8565"/>
                    <a:pt x="13246" y="8565"/>
                    <a:pt x="13246" y="8558"/>
                  </a:cubicBezTo>
                  <a:cubicBezTo>
                    <a:pt x="13267" y="8509"/>
                    <a:pt x="13288" y="8460"/>
                    <a:pt x="13309" y="8410"/>
                  </a:cubicBezTo>
                  <a:cubicBezTo>
                    <a:pt x="13337" y="8361"/>
                    <a:pt x="13358" y="8298"/>
                    <a:pt x="13380" y="8248"/>
                  </a:cubicBezTo>
                  <a:lnTo>
                    <a:pt x="13415" y="8157"/>
                  </a:lnTo>
                  <a:cubicBezTo>
                    <a:pt x="13422" y="8128"/>
                    <a:pt x="13436" y="8100"/>
                    <a:pt x="13443" y="8072"/>
                  </a:cubicBezTo>
                  <a:cubicBezTo>
                    <a:pt x="13464" y="8009"/>
                    <a:pt x="13478" y="7952"/>
                    <a:pt x="13499" y="7889"/>
                  </a:cubicBezTo>
                  <a:cubicBezTo>
                    <a:pt x="13513" y="7832"/>
                    <a:pt x="13528" y="7790"/>
                    <a:pt x="13535" y="7741"/>
                  </a:cubicBezTo>
                  <a:lnTo>
                    <a:pt x="13542" y="7705"/>
                  </a:lnTo>
                  <a:cubicBezTo>
                    <a:pt x="13542" y="7698"/>
                    <a:pt x="13549" y="7684"/>
                    <a:pt x="13549" y="7670"/>
                  </a:cubicBezTo>
                  <a:cubicBezTo>
                    <a:pt x="13556" y="7642"/>
                    <a:pt x="13563" y="7614"/>
                    <a:pt x="13570" y="7586"/>
                  </a:cubicBezTo>
                  <a:cubicBezTo>
                    <a:pt x="13570" y="7572"/>
                    <a:pt x="13570" y="7564"/>
                    <a:pt x="13577" y="7550"/>
                  </a:cubicBezTo>
                  <a:cubicBezTo>
                    <a:pt x="13584" y="7501"/>
                    <a:pt x="13591" y="7452"/>
                    <a:pt x="13598" y="7409"/>
                  </a:cubicBezTo>
                  <a:lnTo>
                    <a:pt x="13598" y="7395"/>
                  </a:lnTo>
                  <a:cubicBezTo>
                    <a:pt x="13598" y="7388"/>
                    <a:pt x="13598" y="7381"/>
                    <a:pt x="13598" y="7374"/>
                  </a:cubicBezTo>
                  <a:cubicBezTo>
                    <a:pt x="13598" y="7332"/>
                    <a:pt x="13605" y="7283"/>
                    <a:pt x="13605" y="7247"/>
                  </a:cubicBezTo>
                  <a:lnTo>
                    <a:pt x="13605" y="7219"/>
                  </a:lnTo>
                  <a:lnTo>
                    <a:pt x="13605" y="7078"/>
                  </a:lnTo>
                  <a:lnTo>
                    <a:pt x="13626" y="7050"/>
                  </a:lnTo>
                  <a:lnTo>
                    <a:pt x="13626" y="6930"/>
                  </a:lnTo>
                  <a:cubicBezTo>
                    <a:pt x="13626" y="6923"/>
                    <a:pt x="13626" y="6916"/>
                    <a:pt x="13626" y="6909"/>
                  </a:cubicBezTo>
                  <a:cubicBezTo>
                    <a:pt x="13626" y="6867"/>
                    <a:pt x="13619" y="6824"/>
                    <a:pt x="13612" y="6782"/>
                  </a:cubicBezTo>
                  <a:cubicBezTo>
                    <a:pt x="13612" y="6768"/>
                    <a:pt x="13612" y="6761"/>
                    <a:pt x="13605" y="6754"/>
                  </a:cubicBezTo>
                  <a:cubicBezTo>
                    <a:pt x="13598" y="6704"/>
                    <a:pt x="13591" y="6662"/>
                    <a:pt x="13584" y="6627"/>
                  </a:cubicBezTo>
                  <a:lnTo>
                    <a:pt x="13323" y="5429"/>
                  </a:lnTo>
                  <a:lnTo>
                    <a:pt x="13774" y="5055"/>
                  </a:lnTo>
                  <a:lnTo>
                    <a:pt x="5083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1996725" y="1863100"/>
              <a:ext cx="345275" cy="300500"/>
            </a:xfrm>
            <a:custGeom>
              <a:avLst/>
              <a:gdLst/>
              <a:ahLst/>
              <a:cxnLst/>
              <a:rect l="l" t="t" r="r" b="b"/>
              <a:pathLst>
                <a:path w="13811" h="12020" extrusionOk="0">
                  <a:moveTo>
                    <a:pt x="5098" y="29"/>
                  </a:moveTo>
                  <a:lnTo>
                    <a:pt x="13775" y="5069"/>
                  </a:lnTo>
                  <a:lnTo>
                    <a:pt x="13331" y="5435"/>
                  </a:lnTo>
                  <a:lnTo>
                    <a:pt x="13571" y="6634"/>
                  </a:lnTo>
                  <a:cubicBezTo>
                    <a:pt x="13578" y="6676"/>
                    <a:pt x="13585" y="6711"/>
                    <a:pt x="13592" y="6768"/>
                  </a:cubicBezTo>
                  <a:cubicBezTo>
                    <a:pt x="13592" y="6775"/>
                    <a:pt x="13592" y="6782"/>
                    <a:pt x="13592" y="6796"/>
                  </a:cubicBezTo>
                  <a:cubicBezTo>
                    <a:pt x="13599" y="6838"/>
                    <a:pt x="13606" y="6881"/>
                    <a:pt x="13606" y="6923"/>
                  </a:cubicBezTo>
                  <a:lnTo>
                    <a:pt x="13606" y="6930"/>
                  </a:lnTo>
                  <a:lnTo>
                    <a:pt x="13606" y="6944"/>
                  </a:lnTo>
                  <a:lnTo>
                    <a:pt x="13606" y="7064"/>
                  </a:lnTo>
                  <a:lnTo>
                    <a:pt x="13606" y="7092"/>
                  </a:lnTo>
                  <a:lnTo>
                    <a:pt x="13606" y="7233"/>
                  </a:lnTo>
                  <a:lnTo>
                    <a:pt x="13606" y="7247"/>
                  </a:lnTo>
                  <a:lnTo>
                    <a:pt x="13606" y="7261"/>
                  </a:lnTo>
                  <a:cubicBezTo>
                    <a:pt x="13606" y="7297"/>
                    <a:pt x="13599" y="7346"/>
                    <a:pt x="13592" y="7388"/>
                  </a:cubicBezTo>
                  <a:lnTo>
                    <a:pt x="13592" y="7395"/>
                  </a:lnTo>
                  <a:lnTo>
                    <a:pt x="13592" y="7409"/>
                  </a:lnTo>
                  <a:lnTo>
                    <a:pt x="13592" y="7423"/>
                  </a:lnTo>
                  <a:cubicBezTo>
                    <a:pt x="13592" y="7466"/>
                    <a:pt x="13585" y="7508"/>
                    <a:pt x="13571" y="7564"/>
                  </a:cubicBezTo>
                  <a:lnTo>
                    <a:pt x="13571" y="7578"/>
                  </a:lnTo>
                  <a:lnTo>
                    <a:pt x="13571" y="7600"/>
                  </a:lnTo>
                  <a:lnTo>
                    <a:pt x="13571" y="7614"/>
                  </a:lnTo>
                  <a:cubicBezTo>
                    <a:pt x="13571" y="7635"/>
                    <a:pt x="13564" y="7663"/>
                    <a:pt x="13564" y="7684"/>
                  </a:cubicBezTo>
                  <a:lnTo>
                    <a:pt x="13557" y="7705"/>
                  </a:lnTo>
                  <a:lnTo>
                    <a:pt x="13557" y="7719"/>
                  </a:lnTo>
                  <a:cubicBezTo>
                    <a:pt x="13550" y="7734"/>
                    <a:pt x="13550" y="7741"/>
                    <a:pt x="13550" y="7755"/>
                  </a:cubicBezTo>
                  <a:cubicBezTo>
                    <a:pt x="13535" y="7811"/>
                    <a:pt x="13528" y="7846"/>
                    <a:pt x="13507" y="7903"/>
                  </a:cubicBezTo>
                  <a:cubicBezTo>
                    <a:pt x="13493" y="7959"/>
                    <a:pt x="13472" y="8023"/>
                    <a:pt x="13451" y="8086"/>
                  </a:cubicBezTo>
                  <a:cubicBezTo>
                    <a:pt x="13451" y="8100"/>
                    <a:pt x="13444" y="8121"/>
                    <a:pt x="13437" y="8135"/>
                  </a:cubicBezTo>
                  <a:lnTo>
                    <a:pt x="13423" y="8164"/>
                  </a:lnTo>
                  <a:lnTo>
                    <a:pt x="13416" y="8192"/>
                  </a:lnTo>
                  <a:cubicBezTo>
                    <a:pt x="13409" y="8213"/>
                    <a:pt x="13402" y="8234"/>
                    <a:pt x="13395" y="8255"/>
                  </a:cubicBezTo>
                  <a:cubicBezTo>
                    <a:pt x="13373" y="8312"/>
                    <a:pt x="13345" y="8368"/>
                    <a:pt x="13324" y="8424"/>
                  </a:cubicBezTo>
                  <a:cubicBezTo>
                    <a:pt x="13303" y="8474"/>
                    <a:pt x="13282" y="8523"/>
                    <a:pt x="13254" y="8572"/>
                  </a:cubicBezTo>
                  <a:lnTo>
                    <a:pt x="13254" y="8579"/>
                  </a:lnTo>
                  <a:lnTo>
                    <a:pt x="13239" y="8608"/>
                  </a:lnTo>
                  <a:lnTo>
                    <a:pt x="13232" y="8629"/>
                  </a:lnTo>
                  <a:lnTo>
                    <a:pt x="13218" y="8650"/>
                  </a:lnTo>
                  <a:cubicBezTo>
                    <a:pt x="13211" y="8671"/>
                    <a:pt x="13197" y="8699"/>
                    <a:pt x="13183" y="8720"/>
                  </a:cubicBezTo>
                  <a:lnTo>
                    <a:pt x="13183" y="8728"/>
                  </a:lnTo>
                  <a:cubicBezTo>
                    <a:pt x="13176" y="8735"/>
                    <a:pt x="13176" y="8735"/>
                    <a:pt x="13176" y="8735"/>
                  </a:cubicBezTo>
                  <a:lnTo>
                    <a:pt x="13155" y="8777"/>
                  </a:lnTo>
                  <a:lnTo>
                    <a:pt x="13141" y="8798"/>
                  </a:lnTo>
                  <a:cubicBezTo>
                    <a:pt x="13141" y="8805"/>
                    <a:pt x="13134" y="8812"/>
                    <a:pt x="13127" y="8819"/>
                  </a:cubicBezTo>
                  <a:lnTo>
                    <a:pt x="13105" y="8861"/>
                  </a:lnTo>
                  <a:lnTo>
                    <a:pt x="13098" y="8883"/>
                  </a:lnTo>
                  <a:cubicBezTo>
                    <a:pt x="13091" y="8883"/>
                    <a:pt x="13091" y="8890"/>
                    <a:pt x="13091" y="8890"/>
                  </a:cubicBezTo>
                  <a:lnTo>
                    <a:pt x="13049" y="8953"/>
                  </a:lnTo>
                  <a:cubicBezTo>
                    <a:pt x="13042" y="8960"/>
                    <a:pt x="13042" y="8967"/>
                    <a:pt x="13035" y="8974"/>
                  </a:cubicBezTo>
                  <a:cubicBezTo>
                    <a:pt x="13028" y="8988"/>
                    <a:pt x="13021" y="8995"/>
                    <a:pt x="13014" y="9009"/>
                  </a:cubicBezTo>
                  <a:lnTo>
                    <a:pt x="13007" y="9031"/>
                  </a:lnTo>
                  <a:lnTo>
                    <a:pt x="12993" y="9045"/>
                  </a:lnTo>
                  <a:lnTo>
                    <a:pt x="12950" y="9115"/>
                  </a:lnTo>
                  <a:lnTo>
                    <a:pt x="12936" y="9129"/>
                  </a:lnTo>
                  <a:cubicBezTo>
                    <a:pt x="12929" y="9136"/>
                    <a:pt x="12922" y="9150"/>
                    <a:pt x="12915" y="9158"/>
                  </a:cubicBezTo>
                  <a:lnTo>
                    <a:pt x="12866" y="9228"/>
                  </a:lnTo>
                  <a:lnTo>
                    <a:pt x="12802" y="9320"/>
                  </a:lnTo>
                  <a:lnTo>
                    <a:pt x="12788" y="9334"/>
                  </a:lnTo>
                  <a:cubicBezTo>
                    <a:pt x="12781" y="9334"/>
                    <a:pt x="12781" y="9341"/>
                    <a:pt x="12781" y="9341"/>
                  </a:cubicBezTo>
                  <a:cubicBezTo>
                    <a:pt x="12746" y="9383"/>
                    <a:pt x="12718" y="9418"/>
                    <a:pt x="12675" y="9461"/>
                  </a:cubicBezTo>
                  <a:lnTo>
                    <a:pt x="12668" y="9482"/>
                  </a:lnTo>
                  <a:lnTo>
                    <a:pt x="12647" y="9503"/>
                  </a:lnTo>
                  <a:lnTo>
                    <a:pt x="12640" y="9510"/>
                  </a:lnTo>
                  <a:lnTo>
                    <a:pt x="12633" y="9517"/>
                  </a:lnTo>
                  <a:lnTo>
                    <a:pt x="12612" y="9538"/>
                  </a:lnTo>
                  <a:lnTo>
                    <a:pt x="12605" y="9552"/>
                  </a:lnTo>
                  <a:lnTo>
                    <a:pt x="12520" y="9644"/>
                  </a:lnTo>
                  <a:lnTo>
                    <a:pt x="12478" y="9686"/>
                  </a:lnTo>
                  <a:cubicBezTo>
                    <a:pt x="12478" y="9686"/>
                    <a:pt x="12471" y="9693"/>
                    <a:pt x="12464" y="9700"/>
                  </a:cubicBezTo>
                  <a:lnTo>
                    <a:pt x="12450" y="9714"/>
                  </a:lnTo>
                  <a:cubicBezTo>
                    <a:pt x="12422" y="9743"/>
                    <a:pt x="12401" y="9764"/>
                    <a:pt x="12372" y="9785"/>
                  </a:cubicBezTo>
                  <a:lnTo>
                    <a:pt x="12379" y="9792"/>
                  </a:lnTo>
                  <a:lnTo>
                    <a:pt x="12372" y="9792"/>
                  </a:lnTo>
                  <a:cubicBezTo>
                    <a:pt x="12337" y="9820"/>
                    <a:pt x="12295" y="9855"/>
                    <a:pt x="12253" y="9891"/>
                  </a:cubicBezTo>
                  <a:lnTo>
                    <a:pt x="12231" y="9912"/>
                  </a:lnTo>
                  <a:cubicBezTo>
                    <a:pt x="12196" y="9933"/>
                    <a:pt x="12161" y="9968"/>
                    <a:pt x="12119" y="9996"/>
                  </a:cubicBezTo>
                  <a:lnTo>
                    <a:pt x="12097" y="10010"/>
                  </a:lnTo>
                  <a:cubicBezTo>
                    <a:pt x="12055" y="10046"/>
                    <a:pt x="12013" y="10074"/>
                    <a:pt x="11978" y="10102"/>
                  </a:cubicBezTo>
                  <a:lnTo>
                    <a:pt x="11956" y="10116"/>
                  </a:lnTo>
                  <a:cubicBezTo>
                    <a:pt x="11914" y="10144"/>
                    <a:pt x="11872" y="10173"/>
                    <a:pt x="11830" y="10194"/>
                  </a:cubicBezTo>
                  <a:lnTo>
                    <a:pt x="8714" y="11991"/>
                  </a:lnTo>
                  <a:lnTo>
                    <a:pt x="43" y="6951"/>
                  </a:lnTo>
                  <a:lnTo>
                    <a:pt x="3145" y="5154"/>
                  </a:lnTo>
                  <a:cubicBezTo>
                    <a:pt x="3187" y="5132"/>
                    <a:pt x="3229" y="5104"/>
                    <a:pt x="3279" y="5069"/>
                  </a:cubicBezTo>
                  <a:lnTo>
                    <a:pt x="3293" y="5062"/>
                  </a:lnTo>
                  <a:cubicBezTo>
                    <a:pt x="3328" y="5034"/>
                    <a:pt x="3370" y="5005"/>
                    <a:pt x="3413" y="4977"/>
                  </a:cubicBezTo>
                  <a:lnTo>
                    <a:pt x="3434" y="4963"/>
                  </a:lnTo>
                  <a:cubicBezTo>
                    <a:pt x="3476" y="4928"/>
                    <a:pt x="3511" y="4900"/>
                    <a:pt x="3554" y="4865"/>
                  </a:cubicBezTo>
                  <a:lnTo>
                    <a:pt x="3561" y="4857"/>
                  </a:lnTo>
                  <a:lnTo>
                    <a:pt x="3568" y="4850"/>
                  </a:lnTo>
                  <a:cubicBezTo>
                    <a:pt x="3610" y="4815"/>
                    <a:pt x="3652" y="4780"/>
                    <a:pt x="3688" y="4745"/>
                  </a:cubicBezTo>
                  <a:cubicBezTo>
                    <a:pt x="3730" y="4709"/>
                    <a:pt x="3765" y="4674"/>
                    <a:pt x="3800" y="4639"/>
                  </a:cubicBezTo>
                  <a:lnTo>
                    <a:pt x="3836" y="4597"/>
                  </a:lnTo>
                  <a:cubicBezTo>
                    <a:pt x="3864" y="4568"/>
                    <a:pt x="3892" y="4540"/>
                    <a:pt x="3920" y="4512"/>
                  </a:cubicBezTo>
                  <a:lnTo>
                    <a:pt x="3934" y="4498"/>
                  </a:lnTo>
                  <a:lnTo>
                    <a:pt x="3956" y="4470"/>
                  </a:lnTo>
                  <a:lnTo>
                    <a:pt x="3984" y="4442"/>
                  </a:lnTo>
                  <a:lnTo>
                    <a:pt x="3998" y="4420"/>
                  </a:lnTo>
                  <a:cubicBezTo>
                    <a:pt x="4033" y="4378"/>
                    <a:pt x="4068" y="4336"/>
                    <a:pt x="4097" y="4301"/>
                  </a:cubicBezTo>
                  <a:cubicBezTo>
                    <a:pt x="4132" y="4258"/>
                    <a:pt x="4160" y="4223"/>
                    <a:pt x="4188" y="4188"/>
                  </a:cubicBezTo>
                  <a:cubicBezTo>
                    <a:pt x="4216" y="4145"/>
                    <a:pt x="4245" y="4103"/>
                    <a:pt x="4273" y="4068"/>
                  </a:cubicBezTo>
                  <a:cubicBezTo>
                    <a:pt x="4287" y="4047"/>
                    <a:pt x="4294" y="4026"/>
                    <a:pt x="4315" y="3997"/>
                  </a:cubicBezTo>
                  <a:cubicBezTo>
                    <a:pt x="4336" y="3969"/>
                    <a:pt x="4350" y="3941"/>
                    <a:pt x="4371" y="3913"/>
                  </a:cubicBezTo>
                  <a:lnTo>
                    <a:pt x="4414" y="3849"/>
                  </a:lnTo>
                  <a:lnTo>
                    <a:pt x="4463" y="3758"/>
                  </a:lnTo>
                  <a:lnTo>
                    <a:pt x="4477" y="3737"/>
                  </a:lnTo>
                  <a:cubicBezTo>
                    <a:pt x="4484" y="3723"/>
                    <a:pt x="4491" y="3708"/>
                    <a:pt x="4498" y="3694"/>
                  </a:cubicBezTo>
                  <a:cubicBezTo>
                    <a:pt x="4519" y="3659"/>
                    <a:pt x="4541" y="3617"/>
                    <a:pt x="4555" y="3589"/>
                  </a:cubicBezTo>
                  <a:lnTo>
                    <a:pt x="4562" y="3567"/>
                  </a:lnTo>
                  <a:cubicBezTo>
                    <a:pt x="4569" y="3553"/>
                    <a:pt x="4583" y="3546"/>
                    <a:pt x="4583" y="3539"/>
                  </a:cubicBezTo>
                  <a:cubicBezTo>
                    <a:pt x="4604" y="3483"/>
                    <a:pt x="4632" y="3426"/>
                    <a:pt x="4653" y="3377"/>
                  </a:cubicBezTo>
                  <a:cubicBezTo>
                    <a:pt x="4675" y="3321"/>
                    <a:pt x="4703" y="3264"/>
                    <a:pt x="4724" y="3208"/>
                  </a:cubicBezTo>
                  <a:cubicBezTo>
                    <a:pt x="4731" y="3187"/>
                    <a:pt x="4738" y="3166"/>
                    <a:pt x="4745" y="3144"/>
                  </a:cubicBezTo>
                  <a:lnTo>
                    <a:pt x="4766" y="3095"/>
                  </a:lnTo>
                  <a:cubicBezTo>
                    <a:pt x="4773" y="3074"/>
                    <a:pt x="4780" y="3053"/>
                    <a:pt x="4780" y="3039"/>
                  </a:cubicBezTo>
                  <a:cubicBezTo>
                    <a:pt x="4801" y="2982"/>
                    <a:pt x="4830" y="2905"/>
                    <a:pt x="4837" y="2863"/>
                  </a:cubicBezTo>
                  <a:cubicBezTo>
                    <a:pt x="4851" y="2813"/>
                    <a:pt x="4865" y="2764"/>
                    <a:pt x="4879" y="2707"/>
                  </a:cubicBezTo>
                  <a:lnTo>
                    <a:pt x="4886" y="2679"/>
                  </a:lnTo>
                  <a:cubicBezTo>
                    <a:pt x="4893" y="2637"/>
                    <a:pt x="4900" y="2602"/>
                    <a:pt x="4907" y="2552"/>
                  </a:cubicBezTo>
                  <a:lnTo>
                    <a:pt x="4907" y="2538"/>
                  </a:lnTo>
                  <a:cubicBezTo>
                    <a:pt x="4907" y="2531"/>
                    <a:pt x="4907" y="2524"/>
                    <a:pt x="4907" y="2517"/>
                  </a:cubicBezTo>
                  <a:cubicBezTo>
                    <a:pt x="4921" y="2468"/>
                    <a:pt x="4928" y="2411"/>
                    <a:pt x="4935" y="2362"/>
                  </a:cubicBezTo>
                  <a:cubicBezTo>
                    <a:pt x="4935" y="2362"/>
                    <a:pt x="4935" y="2355"/>
                    <a:pt x="4935" y="2348"/>
                  </a:cubicBezTo>
                  <a:lnTo>
                    <a:pt x="4935" y="2341"/>
                  </a:lnTo>
                  <a:cubicBezTo>
                    <a:pt x="4935" y="2299"/>
                    <a:pt x="4942" y="2256"/>
                    <a:pt x="4942" y="2207"/>
                  </a:cubicBezTo>
                  <a:lnTo>
                    <a:pt x="4942" y="2200"/>
                  </a:lnTo>
                  <a:lnTo>
                    <a:pt x="4942" y="2179"/>
                  </a:lnTo>
                  <a:cubicBezTo>
                    <a:pt x="4949" y="2136"/>
                    <a:pt x="4949" y="2087"/>
                    <a:pt x="4949" y="2045"/>
                  </a:cubicBezTo>
                  <a:lnTo>
                    <a:pt x="4949" y="2010"/>
                  </a:lnTo>
                  <a:lnTo>
                    <a:pt x="4949" y="1890"/>
                  </a:lnTo>
                  <a:lnTo>
                    <a:pt x="4949" y="1883"/>
                  </a:lnTo>
                  <a:lnTo>
                    <a:pt x="4949" y="1869"/>
                  </a:lnTo>
                  <a:cubicBezTo>
                    <a:pt x="4949" y="1826"/>
                    <a:pt x="4942" y="1784"/>
                    <a:pt x="4935" y="1742"/>
                  </a:cubicBezTo>
                  <a:lnTo>
                    <a:pt x="4935" y="1706"/>
                  </a:lnTo>
                  <a:cubicBezTo>
                    <a:pt x="4928" y="1657"/>
                    <a:pt x="4921" y="1615"/>
                    <a:pt x="4914" y="1580"/>
                  </a:cubicBezTo>
                  <a:lnTo>
                    <a:pt x="4660" y="388"/>
                  </a:lnTo>
                  <a:lnTo>
                    <a:pt x="5098" y="29"/>
                  </a:lnTo>
                  <a:close/>
                  <a:moveTo>
                    <a:pt x="5090" y="1"/>
                  </a:moveTo>
                  <a:lnTo>
                    <a:pt x="4632" y="381"/>
                  </a:lnTo>
                  <a:lnTo>
                    <a:pt x="4900" y="1587"/>
                  </a:lnTo>
                  <a:cubicBezTo>
                    <a:pt x="4907" y="1622"/>
                    <a:pt x="4914" y="1664"/>
                    <a:pt x="4921" y="1713"/>
                  </a:cubicBezTo>
                  <a:lnTo>
                    <a:pt x="4921" y="1742"/>
                  </a:lnTo>
                  <a:cubicBezTo>
                    <a:pt x="4928" y="1791"/>
                    <a:pt x="4935" y="1833"/>
                    <a:pt x="4935" y="1876"/>
                  </a:cubicBezTo>
                  <a:cubicBezTo>
                    <a:pt x="4935" y="1876"/>
                    <a:pt x="4935" y="1883"/>
                    <a:pt x="4935" y="1883"/>
                  </a:cubicBezTo>
                  <a:lnTo>
                    <a:pt x="4935" y="1890"/>
                  </a:lnTo>
                  <a:lnTo>
                    <a:pt x="4935" y="2017"/>
                  </a:lnTo>
                  <a:lnTo>
                    <a:pt x="4935" y="2045"/>
                  </a:lnTo>
                  <a:cubicBezTo>
                    <a:pt x="4935" y="2094"/>
                    <a:pt x="4928" y="2136"/>
                    <a:pt x="4928" y="2179"/>
                  </a:cubicBezTo>
                  <a:cubicBezTo>
                    <a:pt x="4928" y="2186"/>
                    <a:pt x="4928" y="2193"/>
                    <a:pt x="4928" y="2200"/>
                  </a:cubicBezTo>
                  <a:lnTo>
                    <a:pt x="4928" y="2207"/>
                  </a:lnTo>
                  <a:cubicBezTo>
                    <a:pt x="4928" y="2249"/>
                    <a:pt x="4921" y="2299"/>
                    <a:pt x="4914" y="2341"/>
                  </a:cubicBezTo>
                  <a:lnTo>
                    <a:pt x="4914" y="2348"/>
                  </a:lnTo>
                  <a:cubicBezTo>
                    <a:pt x="4914" y="2355"/>
                    <a:pt x="4914" y="2355"/>
                    <a:pt x="4914" y="2362"/>
                  </a:cubicBezTo>
                  <a:cubicBezTo>
                    <a:pt x="4914" y="2411"/>
                    <a:pt x="4907" y="2461"/>
                    <a:pt x="4893" y="2510"/>
                  </a:cubicBezTo>
                  <a:cubicBezTo>
                    <a:pt x="4893" y="2517"/>
                    <a:pt x="4893" y="2524"/>
                    <a:pt x="4893" y="2531"/>
                  </a:cubicBezTo>
                  <a:lnTo>
                    <a:pt x="4893" y="2552"/>
                  </a:lnTo>
                  <a:cubicBezTo>
                    <a:pt x="4879" y="2595"/>
                    <a:pt x="4872" y="2637"/>
                    <a:pt x="4865" y="2672"/>
                  </a:cubicBezTo>
                  <a:cubicBezTo>
                    <a:pt x="4865" y="2686"/>
                    <a:pt x="4858" y="2693"/>
                    <a:pt x="4858" y="2707"/>
                  </a:cubicBezTo>
                  <a:cubicBezTo>
                    <a:pt x="4844" y="2764"/>
                    <a:pt x="4830" y="2806"/>
                    <a:pt x="4823" y="2855"/>
                  </a:cubicBezTo>
                  <a:cubicBezTo>
                    <a:pt x="4801" y="2912"/>
                    <a:pt x="4787" y="2968"/>
                    <a:pt x="4766" y="3032"/>
                  </a:cubicBezTo>
                  <a:cubicBezTo>
                    <a:pt x="4759" y="3046"/>
                    <a:pt x="4752" y="3067"/>
                    <a:pt x="4745" y="3088"/>
                  </a:cubicBezTo>
                  <a:lnTo>
                    <a:pt x="4724" y="3137"/>
                  </a:lnTo>
                  <a:lnTo>
                    <a:pt x="4703" y="3201"/>
                  </a:lnTo>
                  <a:cubicBezTo>
                    <a:pt x="4682" y="3257"/>
                    <a:pt x="4660" y="3321"/>
                    <a:pt x="4632" y="3370"/>
                  </a:cubicBezTo>
                  <a:cubicBezTo>
                    <a:pt x="4611" y="3426"/>
                    <a:pt x="4590" y="3476"/>
                    <a:pt x="4562" y="3525"/>
                  </a:cubicBezTo>
                  <a:lnTo>
                    <a:pt x="4548" y="3553"/>
                  </a:lnTo>
                  <a:lnTo>
                    <a:pt x="4541" y="3574"/>
                  </a:lnTo>
                  <a:cubicBezTo>
                    <a:pt x="4519" y="3610"/>
                    <a:pt x="4498" y="3652"/>
                    <a:pt x="4484" y="3687"/>
                  </a:cubicBezTo>
                  <a:lnTo>
                    <a:pt x="4456" y="3723"/>
                  </a:lnTo>
                  <a:lnTo>
                    <a:pt x="4449" y="3744"/>
                  </a:lnTo>
                  <a:cubicBezTo>
                    <a:pt x="4435" y="3772"/>
                    <a:pt x="4407" y="3821"/>
                    <a:pt x="4393" y="3842"/>
                  </a:cubicBezTo>
                  <a:cubicBezTo>
                    <a:pt x="4386" y="3856"/>
                    <a:pt x="4371" y="3871"/>
                    <a:pt x="4357" y="3906"/>
                  </a:cubicBezTo>
                  <a:cubicBezTo>
                    <a:pt x="4336" y="3934"/>
                    <a:pt x="4315" y="3969"/>
                    <a:pt x="4301" y="3990"/>
                  </a:cubicBezTo>
                  <a:cubicBezTo>
                    <a:pt x="4287" y="4012"/>
                    <a:pt x="4273" y="4040"/>
                    <a:pt x="4252" y="4061"/>
                  </a:cubicBezTo>
                  <a:cubicBezTo>
                    <a:pt x="4230" y="4096"/>
                    <a:pt x="4202" y="4138"/>
                    <a:pt x="4174" y="4181"/>
                  </a:cubicBezTo>
                  <a:cubicBezTo>
                    <a:pt x="4146" y="4216"/>
                    <a:pt x="4111" y="4251"/>
                    <a:pt x="4082" y="4294"/>
                  </a:cubicBezTo>
                  <a:cubicBezTo>
                    <a:pt x="4054" y="4329"/>
                    <a:pt x="4019" y="4371"/>
                    <a:pt x="3984" y="4413"/>
                  </a:cubicBezTo>
                  <a:lnTo>
                    <a:pt x="3970" y="4427"/>
                  </a:lnTo>
                  <a:lnTo>
                    <a:pt x="3941" y="4463"/>
                  </a:lnTo>
                  <a:cubicBezTo>
                    <a:pt x="3934" y="4470"/>
                    <a:pt x="3927" y="4477"/>
                    <a:pt x="3920" y="4484"/>
                  </a:cubicBezTo>
                  <a:lnTo>
                    <a:pt x="3906" y="4498"/>
                  </a:lnTo>
                  <a:cubicBezTo>
                    <a:pt x="3878" y="4533"/>
                    <a:pt x="3850" y="4561"/>
                    <a:pt x="3829" y="4590"/>
                  </a:cubicBezTo>
                  <a:lnTo>
                    <a:pt x="3786" y="4632"/>
                  </a:lnTo>
                  <a:cubicBezTo>
                    <a:pt x="3751" y="4660"/>
                    <a:pt x="3716" y="4702"/>
                    <a:pt x="3681" y="4738"/>
                  </a:cubicBezTo>
                  <a:cubicBezTo>
                    <a:pt x="3638" y="4773"/>
                    <a:pt x="3603" y="4801"/>
                    <a:pt x="3561" y="4843"/>
                  </a:cubicBezTo>
                  <a:lnTo>
                    <a:pt x="3554" y="4850"/>
                  </a:lnTo>
                  <a:lnTo>
                    <a:pt x="3540" y="4857"/>
                  </a:lnTo>
                  <a:cubicBezTo>
                    <a:pt x="3504" y="4886"/>
                    <a:pt x="3462" y="4921"/>
                    <a:pt x="3420" y="4949"/>
                  </a:cubicBezTo>
                  <a:lnTo>
                    <a:pt x="3399" y="4963"/>
                  </a:lnTo>
                  <a:cubicBezTo>
                    <a:pt x="3363" y="4998"/>
                    <a:pt x="3321" y="5027"/>
                    <a:pt x="3279" y="5048"/>
                  </a:cubicBezTo>
                  <a:cubicBezTo>
                    <a:pt x="3279" y="5055"/>
                    <a:pt x="3272" y="5062"/>
                    <a:pt x="3265" y="5062"/>
                  </a:cubicBezTo>
                  <a:cubicBezTo>
                    <a:pt x="3215" y="5090"/>
                    <a:pt x="3173" y="5118"/>
                    <a:pt x="3138" y="5139"/>
                  </a:cubicBezTo>
                  <a:lnTo>
                    <a:pt x="15" y="6944"/>
                  </a:lnTo>
                  <a:lnTo>
                    <a:pt x="1" y="6951"/>
                  </a:lnTo>
                  <a:lnTo>
                    <a:pt x="8721" y="12020"/>
                  </a:lnTo>
                  <a:lnTo>
                    <a:pt x="11858" y="10215"/>
                  </a:lnTo>
                  <a:cubicBezTo>
                    <a:pt x="11900" y="10194"/>
                    <a:pt x="11942" y="10173"/>
                    <a:pt x="11985" y="10137"/>
                  </a:cubicBezTo>
                  <a:lnTo>
                    <a:pt x="12006" y="10130"/>
                  </a:lnTo>
                  <a:cubicBezTo>
                    <a:pt x="12041" y="10095"/>
                    <a:pt x="12083" y="10067"/>
                    <a:pt x="12126" y="10039"/>
                  </a:cubicBezTo>
                  <a:lnTo>
                    <a:pt x="12147" y="10025"/>
                  </a:lnTo>
                  <a:cubicBezTo>
                    <a:pt x="12189" y="9989"/>
                    <a:pt x="12224" y="9961"/>
                    <a:pt x="12267" y="9926"/>
                  </a:cubicBezTo>
                  <a:lnTo>
                    <a:pt x="12281" y="9912"/>
                  </a:lnTo>
                  <a:cubicBezTo>
                    <a:pt x="12330" y="9877"/>
                    <a:pt x="12365" y="9841"/>
                    <a:pt x="12401" y="9806"/>
                  </a:cubicBezTo>
                  <a:lnTo>
                    <a:pt x="12394" y="9799"/>
                  </a:lnTo>
                  <a:lnTo>
                    <a:pt x="12394" y="9799"/>
                  </a:lnTo>
                  <a:lnTo>
                    <a:pt x="12408" y="9806"/>
                  </a:lnTo>
                  <a:lnTo>
                    <a:pt x="12478" y="9736"/>
                  </a:lnTo>
                  <a:lnTo>
                    <a:pt x="12499" y="9714"/>
                  </a:lnTo>
                  <a:lnTo>
                    <a:pt x="12513" y="9700"/>
                  </a:lnTo>
                  <a:lnTo>
                    <a:pt x="12556" y="9658"/>
                  </a:lnTo>
                  <a:cubicBezTo>
                    <a:pt x="12577" y="9630"/>
                    <a:pt x="12605" y="9602"/>
                    <a:pt x="12633" y="9573"/>
                  </a:cubicBezTo>
                  <a:lnTo>
                    <a:pt x="12647" y="9559"/>
                  </a:lnTo>
                  <a:lnTo>
                    <a:pt x="12668" y="9531"/>
                  </a:lnTo>
                  <a:lnTo>
                    <a:pt x="12675" y="9524"/>
                  </a:lnTo>
                  <a:cubicBezTo>
                    <a:pt x="12675" y="9524"/>
                    <a:pt x="12683" y="9517"/>
                    <a:pt x="12683" y="9517"/>
                  </a:cubicBezTo>
                  <a:cubicBezTo>
                    <a:pt x="12690" y="9510"/>
                    <a:pt x="12697" y="9503"/>
                    <a:pt x="12697" y="9496"/>
                  </a:cubicBezTo>
                  <a:lnTo>
                    <a:pt x="12711" y="9482"/>
                  </a:lnTo>
                  <a:cubicBezTo>
                    <a:pt x="12746" y="9439"/>
                    <a:pt x="12781" y="9397"/>
                    <a:pt x="12809" y="9362"/>
                  </a:cubicBezTo>
                  <a:cubicBezTo>
                    <a:pt x="12816" y="9355"/>
                    <a:pt x="12816" y="9355"/>
                    <a:pt x="12824" y="9348"/>
                  </a:cubicBezTo>
                  <a:cubicBezTo>
                    <a:pt x="12824" y="9341"/>
                    <a:pt x="12831" y="9341"/>
                    <a:pt x="12831" y="9334"/>
                  </a:cubicBezTo>
                  <a:lnTo>
                    <a:pt x="12901" y="9249"/>
                  </a:lnTo>
                  <a:cubicBezTo>
                    <a:pt x="12915" y="9221"/>
                    <a:pt x="12936" y="9200"/>
                    <a:pt x="12950" y="9172"/>
                  </a:cubicBezTo>
                  <a:lnTo>
                    <a:pt x="12972" y="9143"/>
                  </a:lnTo>
                  <a:lnTo>
                    <a:pt x="12979" y="9129"/>
                  </a:lnTo>
                  <a:cubicBezTo>
                    <a:pt x="13000" y="9108"/>
                    <a:pt x="13014" y="9080"/>
                    <a:pt x="13028" y="9059"/>
                  </a:cubicBezTo>
                  <a:lnTo>
                    <a:pt x="13035" y="9045"/>
                  </a:lnTo>
                  <a:lnTo>
                    <a:pt x="13049" y="9024"/>
                  </a:lnTo>
                  <a:cubicBezTo>
                    <a:pt x="13056" y="9017"/>
                    <a:pt x="13063" y="9002"/>
                    <a:pt x="13070" y="8988"/>
                  </a:cubicBezTo>
                  <a:lnTo>
                    <a:pt x="13084" y="8967"/>
                  </a:lnTo>
                  <a:cubicBezTo>
                    <a:pt x="13098" y="8946"/>
                    <a:pt x="13113" y="8925"/>
                    <a:pt x="13120" y="8904"/>
                  </a:cubicBezTo>
                  <a:lnTo>
                    <a:pt x="13134" y="8897"/>
                  </a:lnTo>
                  <a:lnTo>
                    <a:pt x="13141" y="8876"/>
                  </a:lnTo>
                  <a:lnTo>
                    <a:pt x="13162" y="8833"/>
                  </a:lnTo>
                  <a:cubicBezTo>
                    <a:pt x="13169" y="8826"/>
                    <a:pt x="13176" y="8819"/>
                    <a:pt x="13176" y="8812"/>
                  </a:cubicBezTo>
                  <a:lnTo>
                    <a:pt x="13190" y="8791"/>
                  </a:lnTo>
                  <a:lnTo>
                    <a:pt x="13211" y="8749"/>
                  </a:lnTo>
                  <a:lnTo>
                    <a:pt x="13211" y="8742"/>
                  </a:lnTo>
                  <a:lnTo>
                    <a:pt x="13218" y="8735"/>
                  </a:lnTo>
                  <a:cubicBezTo>
                    <a:pt x="13232" y="8713"/>
                    <a:pt x="13239" y="8685"/>
                    <a:pt x="13254" y="8664"/>
                  </a:cubicBezTo>
                  <a:lnTo>
                    <a:pt x="13261" y="8643"/>
                  </a:lnTo>
                  <a:lnTo>
                    <a:pt x="13275" y="8622"/>
                  </a:lnTo>
                  <a:lnTo>
                    <a:pt x="13289" y="8594"/>
                  </a:lnTo>
                  <a:lnTo>
                    <a:pt x="13289" y="8587"/>
                  </a:lnTo>
                  <a:cubicBezTo>
                    <a:pt x="13317" y="8537"/>
                    <a:pt x="13338" y="8488"/>
                    <a:pt x="13359" y="8431"/>
                  </a:cubicBezTo>
                  <a:cubicBezTo>
                    <a:pt x="13387" y="8375"/>
                    <a:pt x="13409" y="8326"/>
                    <a:pt x="13430" y="8262"/>
                  </a:cubicBezTo>
                  <a:cubicBezTo>
                    <a:pt x="13437" y="8241"/>
                    <a:pt x="13444" y="8220"/>
                    <a:pt x="13451" y="8206"/>
                  </a:cubicBezTo>
                  <a:lnTo>
                    <a:pt x="13465" y="8178"/>
                  </a:lnTo>
                  <a:cubicBezTo>
                    <a:pt x="13465" y="8164"/>
                    <a:pt x="13465" y="8164"/>
                    <a:pt x="13472" y="8149"/>
                  </a:cubicBezTo>
                  <a:cubicBezTo>
                    <a:pt x="13479" y="8128"/>
                    <a:pt x="13486" y="8114"/>
                    <a:pt x="13493" y="8093"/>
                  </a:cubicBezTo>
                  <a:cubicBezTo>
                    <a:pt x="13514" y="8030"/>
                    <a:pt x="13528" y="7973"/>
                    <a:pt x="13550" y="7910"/>
                  </a:cubicBezTo>
                  <a:cubicBezTo>
                    <a:pt x="13557" y="7867"/>
                    <a:pt x="13571" y="7818"/>
                    <a:pt x="13585" y="7762"/>
                  </a:cubicBezTo>
                  <a:lnTo>
                    <a:pt x="13592" y="7727"/>
                  </a:lnTo>
                  <a:lnTo>
                    <a:pt x="13592" y="7712"/>
                  </a:lnTo>
                  <a:cubicBezTo>
                    <a:pt x="13599" y="7705"/>
                    <a:pt x="13599" y="7698"/>
                    <a:pt x="13599" y="7691"/>
                  </a:cubicBezTo>
                  <a:cubicBezTo>
                    <a:pt x="13599" y="7670"/>
                    <a:pt x="13613" y="7642"/>
                    <a:pt x="13613" y="7621"/>
                  </a:cubicBezTo>
                  <a:lnTo>
                    <a:pt x="13613" y="7593"/>
                  </a:lnTo>
                  <a:lnTo>
                    <a:pt x="13613" y="7571"/>
                  </a:lnTo>
                  <a:cubicBezTo>
                    <a:pt x="13627" y="7515"/>
                    <a:pt x="13634" y="7473"/>
                    <a:pt x="13641" y="7430"/>
                  </a:cubicBezTo>
                  <a:lnTo>
                    <a:pt x="13641" y="7416"/>
                  </a:lnTo>
                  <a:lnTo>
                    <a:pt x="13641" y="7402"/>
                  </a:lnTo>
                  <a:lnTo>
                    <a:pt x="13641" y="7395"/>
                  </a:lnTo>
                  <a:cubicBezTo>
                    <a:pt x="13641" y="7353"/>
                    <a:pt x="13648" y="7311"/>
                    <a:pt x="13648" y="7261"/>
                  </a:cubicBezTo>
                  <a:lnTo>
                    <a:pt x="13648" y="7254"/>
                  </a:lnTo>
                  <a:lnTo>
                    <a:pt x="13648" y="7233"/>
                  </a:lnTo>
                  <a:lnTo>
                    <a:pt x="13648" y="7099"/>
                  </a:lnTo>
                  <a:lnTo>
                    <a:pt x="13648" y="7064"/>
                  </a:lnTo>
                  <a:lnTo>
                    <a:pt x="13648" y="6937"/>
                  </a:lnTo>
                  <a:cubicBezTo>
                    <a:pt x="13648" y="6930"/>
                    <a:pt x="13648" y="6930"/>
                    <a:pt x="13648" y="6923"/>
                  </a:cubicBezTo>
                  <a:cubicBezTo>
                    <a:pt x="13648" y="6881"/>
                    <a:pt x="13641" y="6838"/>
                    <a:pt x="13634" y="6796"/>
                  </a:cubicBezTo>
                  <a:cubicBezTo>
                    <a:pt x="13634" y="6782"/>
                    <a:pt x="13634" y="6775"/>
                    <a:pt x="13634" y="6761"/>
                  </a:cubicBezTo>
                  <a:cubicBezTo>
                    <a:pt x="13627" y="6711"/>
                    <a:pt x="13620" y="6676"/>
                    <a:pt x="13613" y="6634"/>
                  </a:cubicBezTo>
                  <a:lnTo>
                    <a:pt x="13352" y="5443"/>
                  </a:lnTo>
                  <a:lnTo>
                    <a:pt x="13810" y="5069"/>
                  </a:lnTo>
                  <a:lnTo>
                    <a:pt x="509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1997275" y="2036875"/>
              <a:ext cx="217475" cy="139425"/>
            </a:xfrm>
            <a:custGeom>
              <a:avLst/>
              <a:gdLst/>
              <a:ahLst/>
              <a:cxnLst/>
              <a:rect l="l" t="t" r="r" b="b"/>
              <a:pathLst>
                <a:path w="8699" h="5577" extrusionOk="0">
                  <a:moveTo>
                    <a:pt x="0" y="0"/>
                  </a:moveTo>
                  <a:lnTo>
                    <a:pt x="0" y="529"/>
                  </a:lnTo>
                  <a:lnTo>
                    <a:pt x="8699" y="5576"/>
                  </a:lnTo>
                  <a:lnTo>
                    <a:pt x="8699" y="5576"/>
                  </a:lnTo>
                  <a:lnTo>
                    <a:pt x="8692" y="5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1997075" y="2036325"/>
              <a:ext cx="218025" cy="140500"/>
            </a:xfrm>
            <a:custGeom>
              <a:avLst/>
              <a:gdLst/>
              <a:ahLst/>
              <a:cxnLst/>
              <a:rect l="l" t="t" r="r" b="b"/>
              <a:pathLst>
                <a:path w="8721" h="5620" extrusionOk="0">
                  <a:moveTo>
                    <a:pt x="22" y="43"/>
                  </a:moveTo>
                  <a:lnTo>
                    <a:pt x="8700" y="5083"/>
                  </a:lnTo>
                  <a:lnTo>
                    <a:pt x="8700" y="5584"/>
                  </a:lnTo>
                  <a:lnTo>
                    <a:pt x="22" y="544"/>
                  </a:lnTo>
                  <a:lnTo>
                    <a:pt x="22" y="43"/>
                  </a:lnTo>
                  <a:close/>
                  <a:moveTo>
                    <a:pt x="1" y="1"/>
                  </a:moveTo>
                  <a:lnTo>
                    <a:pt x="1" y="558"/>
                  </a:lnTo>
                  <a:lnTo>
                    <a:pt x="8700" y="5612"/>
                  </a:lnTo>
                  <a:lnTo>
                    <a:pt x="8721" y="5619"/>
                  </a:lnTo>
                  <a:lnTo>
                    <a:pt x="8721" y="5069"/>
                  </a:lnTo>
                  <a:lnTo>
                    <a:pt x="22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214725" y="1989975"/>
              <a:ext cx="137500" cy="186325"/>
            </a:xfrm>
            <a:custGeom>
              <a:avLst/>
              <a:gdLst/>
              <a:ahLst/>
              <a:cxnLst/>
              <a:rect l="l" t="t" r="r" b="b"/>
              <a:pathLst>
                <a:path w="5500" h="7453" extrusionOk="0">
                  <a:moveTo>
                    <a:pt x="5069" y="1"/>
                  </a:moveTo>
                  <a:lnTo>
                    <a:pt x="4625" y="375"/>
                  </a:lnTo>
                  <a:lnTo>
                    <a:pt x="4689" y="685"/>
                  </a:lnTo>
                  <a:lnTo>
                    <a:pt x="4886" y="1566"/>
                  </a:lnTo>
                  <a:cubicBezTo>
                    <a:pt x="5006" y="2116"/>
                    <a:pt x="4872" y="2835"/>
                    <a:pt x="4548" y="3504"/>
                  </a:cubicBezTo>
                  <a:cubicBezTo>
                    <a:pt x="4442" y="3737"/>
                    <a:pt x="4308" y="3956"/>
                    <a:pt x="4153" y="4167"/>
                  </a:cubicBezTo>
                  <a:cubicBezTo>
                    <a:pt x="3878" y="4548"/>
                    <a:pt x="3525" y="4879"/>
                    <a:pt x="3117" y="5126"/>
                  </a:cubicBezTo>
                  <a:lnTo>
                    <a:pt x="1" y="6923"/>
                  </a:lnTo>
                  <a:lnTo>
                    <a:pt x="1" y="7452"/>
                  </a:lnTo>
                  <a:lnTo>
                    <a:pt x="3117" y="5654"/>
                  </a:lnTo>
                  <a:cubicBezTo>
                    <a:pt x="3624" y="5344"/>
                    <a:pt x="4068" y="4935"/>
                    <a:pt x="4414" y="4456"/>
                  </a:cubicBezTo>
                  <a:cubicBezTo>
                    <a:pt x="4526" y="4301"/>
                    <a:pt x="4625" y="4139"/>
                    <a:pt x="4724" y="3977"/>
                  </a:cubicBezTo>
                  <a:cubicBezTo>
                    <a:pt x="5260" y="3046"/>
                    <a:pt x="5499" y="1982"/>
                    <a:pt x="5330" y="1199"/>
                  </a:cubicBezTo>
                  <a:lnTo>
                    <a:pt x="5316" y="1136"/>
                  </a:lnTo>
                  <a:lnTo>
                    <a:pt x="506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2214375" y="1989275"/>
              <a:ext cx="138200" cy="187550"/>
            </a:xfrm>
            <a:custGeom>
              <a:avLst/>
              <a:gdLst/>
              <a:ahLst/>
              <a:cxnLst/>
              <a:rect l="l" t="t" r="r" b="b"/>
              <a:pathLst>
                <a:path w="5528" h="7502" extrusionOk="0">
                  <a:moveTo>
                    <a:pt x="5076" y="43"/>
                  </a:moveTo>
                  <a:lnTo>
                    <a:pt x="5337" y="1220"/>
                  </a:lnTo>
                  <a:cubicBezTo>
                    <a:pt x="5499" y="2003"/>
                    <a:pt x="5267" y="3067"/>
                    <a:pt x="4724" y="3998"/>
                  </a:cubicBezTo>
                  <a:cubicBezTo>
                    <a:pt x="4632" y="4167"/>
                    <a:pt x="4526" y="4322"/>
                    <a:pt x="4414" y="4477"/>
                  </a:cubicBezTo>
                  <a:cubicBezTo>
                    <a:pt x="4075" y="4956"/>
                    <a:pt x="3631" y="5365"/>
                    <a:pt x="3131" y="5675"/>
                  </a:cubicBezTo>
                  <a:lnTo>
                    <a:pt x="22" y="7466"/>
                  </a:lnTo>
                  <a:lnTo>
                    <a:pt x="22" y="6965"/>
                  </a:lnTo>
                  <a:lnTo>
                    <a:pt x="3138" y="5168"/>
                  </a:lnTo>
                  <a:cubicBezTo>
                    <a:pt x="3547" y="4914"/>
                    <a:pt x="3899" y="4590"/>
                    <a:pt x="4174" y="4195"/>
                  </a:cubicBezTo>
                  <a:cubicBezTo>
                    <a:pt x="4329" y="3991"/>
                    <a:pt x="4463" y="3765"/>
                    <a:pt x="4576" y="3532"/>
                  </a:cubicBezTo>
                  <a:cubicBezTo>
                    <a:pt x="4900" y="2856"/>
                    <a:pt x="5027" y="2130"/>
                    <a:pt x="4907" y="1587"/>
                  </a:cubicBezTo>
                  <a:lnTo>
                    <a:pt x="4653" y="396"/>
                  </a:lnTo>
                  <a:lnTo>
                    <a:pt x="5076" y="43"/>
                  </a:lnTo>
                  <a:close/>
                  <a:moveTo>
                    <a:pt x="5090" y="1"/>
                  </a:moveTo>
                  <a:lnTo>
                    <a:pt x="4625" y="388"/>
                  </a:lnTo>
                  <a:lnTo>
                    <a:pt x="4886" y="1587"/>
                  </a:lnTo>
                  <a:cubicBezTo>
                    <a:pt x="5006" y="2130"/>
                    <a:pt x="4879" y="2856"/>
                    <a:pt x="4555" y="3525"/>
                  </a:cubicBezTo>
                  <a:cubicBezTo>
                    <a:pt x="4442" y="3758"/>
                    <a:pt x="4308" y="3977"/>
                    <a:pt x="4160" y="4188"/>
                  </a:cubicBezTo>
                  <a:cubicBezTo>
                    <a:pt x="3885" y="4569"/>
                    <a:pt x="3532" y="4900"/>
                    <a:pt x="3124" y="5147"/>
                  </a:cubicBezTo>
                  <a:lnTo>
                    <a:pt x="1" y="6951"/>
                  </a:lnTo>
                  <a:lnTo>
                    <a:pt x="1" y="7501"/>
                  </a:lnTo>
                  <a:lnTo>
                    <a:pt x="3138" y="5690"/>
                  </a:lnTo>
                  <a:cubicBezTo>
                    <a:pt x="3645" y="5379"/>
                    <a:pt x="4089" y="4971"/>
                    <a:pt x="4435" y="4484"/>
                  </a:cubicBezTo>
                  <a:cubicBezTo>
                    <a:pt x="4548" y="4329"/>
                    <a:pt x="4653" y="4174"/>
                    <a:pt x="4745" y="4012"/>
                  </a:cubicBezTo>
                  <a:cubicBezTo>
                    <a:pt x="5295" y="3067"/>
                    <a:pt x="5527" y="1996"/>
                    <a:pt x="5358" y="1213"/>
                  </a:cubicBezTo>
                  <a:lnTo>
                    <a:pt x="5090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118325" y="1900275"/>
              <a:ext cx="233900" cy="189125"/>
            </a:xfrm>
            <a:custGeom>
              <a:avLst/>
              <a:gdLst/>
              <a:ahLst/>
              <a:cxnLst/>
              <a:rect l="l" t="t" r="r" b="b"/>
              <a:pathLst>
                <a:path w="9356" h="7565" extrusionOk="0">
                  <a:moveTo>
                    <a:pt x="184" y="1"/>
                  </a:moveTo>
                  <a:lnTo>
                    <a:pt x="1" y="1220"/>
                  </a:lnTo>
                  <a:lnTo>
                    <a:pt x="8404" y="7092"/>
                  </a:lnTo>
                  <a:lnTo>
                    <a:pt x="8580" y="7565"/>
                  </a:lnTo>
                  <a:cubicBezTo>
                    <a:pt x="9116" y="6634"/>
                    <a:pt x="9355" y="5570"/>
                    <a:pt x="9186" y="4773"/>
                  </a:cubicBezTo>
                  <a:lnTo>
                    <a:pt x="9172" y="4717"/>
                  </a:lnTo>
                  <a:lnTo>
                    <a:pt x="8545" y="4266"/>
                  </a:lnTo>
                  <a:lnTo>
                    <a:pt x="8382" y="4146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2118150" y="1899925"/>
              <a:ext cx="234250" cy="190175"/>
            </a:xfrm>
            <a:custGeom>
              <a:avLst/>
              <a:gdLst/>
              <a:ahLst/>
              <a:cxnLst/>
              <a:rect l="l" t="t" r="r" b="b"/>
              <a:pathLst>
                <a:path w="9370" h="7607" extrusionOk="0">
                  <a:moveTo>
                    <a:pt x="205" y="29"/>
                  </a:moveTo>
                  <a:lnTo>
                    <a:pt x="8382" y="4167"/>
                  </a:lnTo>
                  <a:lnTo>
                    <a:pt x="9172" y="4738"/>
                  </a:lnTo>
                  <a:lnTo>
                    <a:pt x="9186" y="4794"/>
                  </a:lnTo>
                  <a:cubicBezTo>
                    <a:pt x="9348" y="5570"/>
                    <a:pt x="9123" y="6620"/>
                    <a:pt x="8587" y="7551"/>
                  </a:cubicBezTo>
                  <a:lnTo>
                    <a:pt x="8425" y="7099"/>
                  </a:lnTo>
                  <a:lnTo>
                    <a:pt x="22" y="1227"/>
                  </a:lnTo>
                  <a:lnTo>
                    <a:pt x="205" y="29"/>
                  </a:lnTo>
                  <a:close/>
                  <a:moveTo>
                    <a:pt x="191" y="1"/>
                  </a:moveTo>
                  <a:lnTo>
                    <a:pt x="1" y="1241"/>
                  </a:lnTo>
                  <a:lnTo>
                    <a:pt x="8404" y="7114"/>
                  </a:lnTo>
                  <a:lnTo>
                    <a:pt x="8580" y="7607"/>
                  </a:lnTo>
                  <a:lnTo>
                    <a:pt x="8594" y="7579"/>
                  </a:lnTo>
                  <a:cubicBezTo>
                    <a:pt x="9137" y="6641"/>
                    <a:pt x="9369" y="5570"/>
                    <a:pt x="9200" y="4787"/>
                  </a:cubicBezTo>
                  <a:lnTo>
                    <a:pt x="9186" y="4724"/>
                  </a:lnTo>
                  <a:lnTo>
                    <a:pt x="8397" y="4146"/>
                  </a:lnTo>
                  <a:lnTo>
                    <a:pt x="198" y="8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1813800" y="1192725"/>
              <a:ext cx="813875" cy="977925"/>
            </a:xfrm>
            <a:custGeom>
              <a:avLst/>
              <a:gdLst/>
              <a:ahLst/>
              <a:cxnLst/>
              <a:rect l="l" t="t" r="r" b="b"/>
              <a:pathLst>
                <a:path w="32555" h="39117" extrusionOk="0">
                  <a:moveTo>
                    <a:pt x="40" y="527"/>
                  </a:moveTo>
                  <a:lnTo>
                    <a:pt x="36" y="529"/>
                  </a:lnTo>
                  <a:cubicBezTo>
                    <a:pt x="28" y="533"/>
                    <a:pt x="22" y="537"/>
                    <a:pt x="16" y="541"/>
                  </a:cubicBezTo>
                  <a:lnTo>
                    <a:pt x="16" y="541"/>
                  </a:lnTo>
                  <a:lnTo>
                    <a:pt x="40" y="527"/>
                  </a:lnTo>
                  <a:close/>
                  <a:moveTo>
                    <a:pt x="16" y="541"/>
                  </a:moveTo>
                  <a:lnTo>
                    <a:pt x="1" y="550"/>
                  </a:lnTo>
                  <a:cubicBezTo>
                    <a:pt x="7" y="547"/>
                    <a:pt x="11" y="544"/>
                    <a:pt x="16" y="541"/>
                  </a:cubicBezTo>
                  <a:close/>
                  <a:moveTo>
                    <a:pt x="1044" y="0"/>
                  </a:moveTo>
                  <a:lnTo>
                    <a:pt x="988" y="7"/>
                  </a:lnTo>
                  <a:cubicBezTo>
                    <a:pt x="966" y="14"/>
                    <a:pt x="938" y="14"/>
                    <a:pt x="917" y="28"/>
                  </a:cubicBezTo>
                  <a:lnTo>
                    <a:pt x="882" y="42"/>
                  </a:lnTo>
                  <a:lnTo>
                    <a:pt x="868" y="42"/>
                  </a:lnTo>
                  <a:cubicBezTo>
                    <a:pt x="854" y="49"/>
                    <a:pt x="840" y="56"/>
                    <a:pt x="825" y="64"/>
                  </a:cubicBezTo>
                  <a:lnTo>
                    <a:pt x="40" y="527"/>
                  </a:lnTo>
                  <a:lnTo>
                    <a:pt x="40" y="527"/>
                  </a:lnTo>
                  <a:lnTo>
                    <a:pt x="50" y="522"/>
                  </a:lnTo>
                  <a:lnTo>
                    <a:pt x="78" y="508"/>
                  </a:lnTo>
                  <a:lnTo>
                    <a:pt x="92" y="508"/>
                  </a:lnTo>
                  <a:cubicBezTo>
                    <a:pt x="113" y="501"/>
                    <a:pt x="135" y="494"/>
                    <a:pt x="156" y="494"/>
                  </a:cubicBezTo>
                  <a:lnTo>
                    <a:pt x="212" y="486"/>
                  </a:lnTo>
                  <a:lnTo>
                    <a:pt x="445" y="486"/>
                  </a:lnTo>
                  <a:lnTo>
                    <a:pt x="473" y="494"/>
                  </a:lnTo>
                  <a:lnTo>
                    <a:pt x="494" y="501"/>
                  </a:lnTo>
                  <a:lnTo>
                    <a:pt x="522" y="508"/>
                  </a:lnTo>
                  <a:lnTo>
                    <a:pt x="543" y="529"/>
                  </a:lnTo>
                  <a:lnTo>
                    <a:pt x="586" y="543"/>
                  </a:lnTo>
                  <a:lnTo>
                    <a:pt x="635" y="564"/>
                  </a:lnTo>
                  <a:lnTo>
                    <a:pt x="649" y="571"/>
                  </a:lnTo>
                  <a:lnTo>
                    <a:pt x="684" y="592"/>
                  </a:lnTo>
                  <a:lnTo>
                    <a:pt x="706" y="599"/>
                  </a:lnTo>
                  <a:lnTo>
                    <a:pt x="748" y="620"/>
                  </a:lnTo>
                  <a:lnTo>
                    <a:pt x="30672" y="17891"/>
                  </a:lnTo>
                  <a:cubicBezTo>
                    <a:pt x="30707" y="17912"/>
                    <a:pt x="30743" y="17940"/>
                    <a:pt x="30778" y="17962"/>
                  </a:cubicBezTo>
                  <a:cubicBezTo>
                    <a:pt x="30813" y="17983"/>
                    <a:pt x="30848" y="18011"/>
                    <a:pt x="30877" y="18039"/>
                  </a:cubicBezTo>
                  <a:lnTo>
                    <a:pt x="30891" y="18046"/>
                  </a:lnTo>
                  <a:cubicBezTo>
                    <a:pt x="30919" y="18074"/>
                    <a:pt x="30947" y="18096"/>
                    <a:pt x="30975" y="18124"/>
                  </a:cubicBezTo>
                  <a:lnTo>
                    <a:pt x="30989" y="18138"/>
                  </a:lnTo>
                  <a:cubicBezTo>
                    <a:pt x="31018" y="18159"/>
                    <a:pt x="31039" y="18187"/>
                    <a:pt x="31067" y="18215"/>
                  </a:cubicBezTo>
                  <a:lnTo>
                    <a:pt x="31088" y="18237"/>
                  </a:lnTo>
                  <a:cubicBezTo>
                    <a:pt x="31102" y="18251"/>
                    <a:pt x="31123" y="18272"/>
                    <a:pt x="31137" y="18293"/>
                  </a:cubicBezTo>
                  <a:cubicBezTo>
                    <a:pt x="31152" y="18314"/>
                    <a:pt x="31166" y="18321"/>
                    <a:pt x="31180" y="18335"/>
                  </a:cubicBezTo>
                  <a:cubicBezTo>
                    <a:pt x="31187" y="18349"/>
                    <a:pt x="31215" y="18385"/>
                    <a:pt x="31229" y="18406"/>
                  </a:cubicBezTo>
                  <a:lnTo>
                    <a:pt x="31257" y="18448"/>
                  </a:lnTo>
                  <a:cubicBezTo>
                    <a:pt x="31285" y="18476"/>
                    <a:pt x="31307" y="18504"/>
                    <a:pt x="31328" y="18540"/>
                  </a:cubicBezTo>
                  <a:lnTo>
                    <a:pt x="31342" y="18561"/>
                  </a:lnTo>
                  <a:cubicBezTo>
                    <a:pt x="31363" y="18596"/>
                    <a:pt x="31391" y="18638"/>
                    <a:pt x="31412" y="18681"/>
                  </a:cubicBezTo>
                  <a:cubicBezTo>
                    <a:pt x="31419" y="18688"/>
                    <a:pt x="31426" y="18702"/>
                    <a:pt x="31433" y="18709"/>
                  </a:cubicBezTo>
                  <a:cubicBezTo>
                    <a:pt x="31448" y="18744"/>
                    <a:pt x="31462" y="18772"/>
                    <a:pt x="31476" y="18800"/>
                  </a:cubicBezTo>
                  <a:cubicBezTo>
                    <a:pt x="31490" y="18829"/>
                    <a:pt x="31497" y="18836"/>
                    <a:pt x="31504" y="18850"/>
                  </a:cubicBezTo>
                  <a:cubicBezTo>
                    <a:pt x="31504" y="18864"/>
                    <a:pt x="31525" y="18899"/>
                    <a:pt x="31539" y="18927"/>
                  </a:cubicBezTo>
                  <a:lnTo>
                    <a:pt x="31546" y="18956"/>
                  </a:lnTo>
                  <a:cubicBezTo>
                    <a:pt x="31560" y="18984"/>
                    <a:pt x="31574" y="19019"/>
                    <a:pt x="31589" y="19047"/>
                  </a:cubicBezTo>
                  <a:cubicBezTo>
                    <a:pt x="31589" y="19061"/>
                    <a:pt x="31596" y="19068"/>
                    <a:pt x="31596" y="19075"/>
                  </a:cubicBezTo>
                  <a:cubicBezTo>
                    <a:pt x="31610" y="19111"/>
                    <a:pt x="31624" y="19153"/>
                    <a:pt x="31638" y="19188"/>
                  </a:cubicBezTo>
                  <a:cubicBezTo>
                    <a:pt x="31638" y="19195"/>
                    <a:pt x="31638" y="19202"/>
                    <a:pt x="31638" y="19202"/>
                  </a:cubicBezTo>
                  <a:cubicBezTo>
                    <a:pt x="31645" y="19245"/>
                    <a:pt x="31659" y="19280"/>
                    <a:pt x="31666" y="19322"/>
                  </a:cubicBezTo>
                  <a:lnTo>
                    <a:pt x="31666" y="19336"/>
                  </a:lnTo>
                  <a:cubicBezTo>
                    <a:pt x="31680" y="19371"/>
                    <a:pt x="31687" y="19414"/>
                    <a:pt x="31694" y="19456"/>
                  </a:cubicBezTo>
                  <a:cubicBezTo>
                    <a:pt x="31701" y="19498"/>
                    <a:pt x="31701" y="19548"/>
                    <a:pt x="31708" y="19583"/>
                  </a:cubicBezTo>
                  <a:lnTo>
                    <a:pt x="31708" y="19597"/>
                  </a:lnTo>
                  <a:lnTo>
                    <a:pt x="31708" y="19717"/>
                  </a:lnTo>
                  <a:lnTo>
                    <a:pt x="31652" y="38440"/>
                  </a:lnTo>
                  <a:cubicBezTo>
                    <a:pt x="31652" y="38482"/>
                    <a:pt x="31652" y="38524"/>
                    <a:pt x="31652" y="38560"/>
                  </a:cubicBezTo>
                  <a:cubicBezTo>
                    <a:pt x="31645" y="38560"/>
                    <a:pt x="31645" y="38567"/>
                    <a:pt x="31652" y="38567"/>
                  </a:cubicBezTo>
                  <a:cubicBezTo>
                    <a:pt x="31652" y="38602"/>
                    <a:pt x="31638" y="38637"/>
                    <a:pt x="31631" y="38665"/>
                  </a:cubicBezTo>
                  <a:lnTo>
                    <a:pt x="31631" y="38679"/>
                  </a:lnTo>
                  <a:cubicBezTo>
                    <a:pt x="31631" y="38708"/>
                    <a:pt x="31624" y="38736"/>
                    <a:pt x="31610" y="38764"/>
                  </a:cubicBezTo>
                  <a:lnTo>
                    <a:pt x="31610" y="38785"/>
                  </a:lnTo>
                  <a:cubicBezTo>
                    <a:pt x="31596" y="38806"/>
                    <a:pt x="31589" y="38835"/>
                    <a:pt x="31574" y="38856"/>
                  </a:cubicBezTo>
                  <a:cubicBezTo>
                    <a:pt x="31574" y="38863"/>
                    <a:pt x="31574" y="38863"/>
                    <a:pt x="31574" y="38863"/>
                  </a:cubicBezTo>
                  <a:cubicBezTo>
                    <a:pt x="31567" y="38891"/>
                    <a:pt x="31553" y="38919"/>
                    <a:pt x="31532" y="38940"/>
                  </a:cubicBezTo>
                  <a:lnTo>
                    <a:pt x="31525" y="38954"/>
                  </a:lnTo>
                  <a:cubicBezTo>
                    <a:pt x="31518" y="38968"/>
                    <a:pt x="31504" y="38990"/>
                    <a:pt x="31490" y="39004"/>
                  </a:cubicBezTo>
                  <a:lnTo>
                    <a:pt x="31469" y="39025"/>
                  </a:lnTo>
                  <a:cubicBezTo>
                    <a:pt x="31462" y="39039"/>
                    <a:pt x="31448" y="39053"/>
                    <a:pt x="31433" y="39060"/>
                  </a:cubicBezTo>
                  <a:lnTo>
                    <a:pt x="31412" y="39074"/>
                  </a:lnTo>
                  <a:cubicBezTo>
                    <a:pt x="31408" y="39081"/>
                    <a:pt x="31402" y="39088"/>
                    <a:pt x="31396" y="39093"/>
                  </a:cubicBezTo>
                  <a:lnTo>
                    <a:pt x="31396" y="39093"/>
                  </a:lnTo>
                  <a:lnTo>
                    <a:pt x="32181" y="38637"/>
                  </a:lnTo>
                  <a:cubicBezTo>
                    <a:pt x="32202" y="38623"/>
                    <a:pt x="32223" y="38609"/>
                    <a:pt x="32244" y="38595"/>
                  </a:cubicBezTo>
                  <a:lnTo>
                    <a:pt x="32258" y="38581"/>
                  </a:lnTo>
                  <a:cubicBezTo>
                    <a:pt x="32272" y="38567"/>
                    <a:pt x="32286" y="38560"/>
                    <a:pt x="32301" y="38545"/>
                  </a:cubicBezTo>
                  <a:lnTo>
                    <a:pt x="32315" y="38524"/>
                  </a:lnTo>
                  <a:cubicBezTo>
                    <a:pt x="32329" y="38510"/>
                    <a:pt x="32343" y="38489"/>
                    <a:pt x="32357" y="38468"/>
                  </a:cubicBezTo>
                  <a:cubicBezTo>
                    <a:pt x="32357" y="38468"/>
                    <a:pt x="32357" y="38468"/>
                    <a:pt x="32364" y="38461"/>
                  </a:cubicBezTo>
                  <a:cubicBezTo>
                    <a:pt x="32378" y="38440"/>
                    <a:pt x="32392" y="38412"/>
                    <a:pt x="32406" y="38390"/>
                  </a:cubicBezTo>
                  <a:cubicBezTo>
                    <a:pt x="32406" y="38383"/>
                    <a:pt x="32406" y="38383"/>
                    <a:pt x="32406" y="38376"/>
                  </a:cubicBezTo>
                  <a:cubicBezTo>
                    <a:pt x="32413" y="38362"/>
                    <a:pt x="32420" y="38348"/>
                    <a:pt x="32427" y="38327"/>
                  </a:cubicBezTo>
                  <a:cubicBezTo>
                    <a:pt x="32427" y="38320"/>
                    <a:pt x="32427" y="38313"/>
                    <a:pt x="32434" y="38299"/>
                  </a:cubicBezTo>
                  <a:cubicBezTo>
                    <a:pt x="32434" y="38299"/>
                    <a:pt x="32434" y="38292"/>
                    <a:pt x="32442" y="38285"/>
                  </a:cubicBezTo>
                  <a:lnTo>
                    <a:pt x="32442" y="38271"/>
                  </a:lnTo>
                  <a:cubicBezTo>
                    <a:pt x="32449" y="38256"/>
                    <a:pt x="32456" y="38235"/>
                    <a:pt x="32456" y="38221"/>
                  </a:cubicBezTo>
                  <a:cubicBezTo>
                    <a:pt x="32463" y="38200"/>
                    <a:pt x="32456" y="38207"/>
                    <a:pt x="32456" y="38200"/>
                  </a:cubicBezTo>
                  <a:lnTo>
                    <a:pt x="32456" y="38186"/>
                  </a:lnTo>
                  <a:lnTo>
                    <a:pt x="32456" y="38165"/>
                  </a:lnTo>
                  <a:cubicBezTo>
                    <a:pt x="32456" y="38158"/>
                    <a:pt x="32463" y="38130"/>
                    <a:pt x="32463" y="38115"/>
                  </a:cubicBezTo>
                  <a:lnTo>
                    <a:pt x="32463" y="38087"/>
                  </a:lnTo>
                  <a:lnTo>
                    <a:pt x="32463" y="38080"/>
                  </a:lnTo>
                  <a:lnTo>
                    <a:pt x="32463" y="38066"/>
                  </a:lnTo>
                  <a:lnTo>
                    <a:pt x="32463" y="38017"/>
                  </a:lnTo>
                  <a:lnTo>
                    <a:pt x="32463" y="37967"/>
                  </a:lnTo>
                  <a:lnTo>
                    <a:pt x="32519" y="19238"/>
                  </a:lnTo>
                  <a:cubicBezTo>
                    <a:pt x="32554" y="19216"/>
                    <a:pt x="32554" y="19209"/>
                    <a:pt x="32547" y="19188"/>
                  </a:cubicBezTo>
                  <a:lnTo>
                    <a:pt x="32547" y="19139"/>
                  </a:lnTo>
                  <a:lnTo>
                    <a:pt x="32547" y="19118"/>
                  </a:lnTo>
                  <a:lnTo>
                    <a:pt x="32547" y="19104"/>
                  </a:lnTo>
                  <a:lnTo>
                    <a:pt x="32547" y="19090"/>
                  </a:lnTo>
                  <a:cubicBezTo>
                    <a:pt x="32547" y="19082"/>
                    <a:pt x="32547" y="19054"/>
                    <a:pt x="32547" y="19033"/>
                  </a:cubicBezTo>
                  <a:cubicBezTo>
                    <a:pt x="32540" y="19019"/>
                    <a:pt x="32547" y="18998"/>
                    <a:pt x="32540" y="18977"/>
                  </a:cubicBezTo>
                  <a:cubicBezTo>
                    <a:pt x="32533" y="18963"/>
                    <a:pt x="32533" y="18941"/>
                    <a:pt x="32526" y="18927"/>
                  </a:cubicBezTo>
                  <a:cubicBezTo>
                    <a:pt x="32526" y="18906"/>
                    <a:pt x="32519" y="18885"/>
                    <a:pt x="32519" y="18871"/>
                  </a:cubicBezTo>
                  <a:lnTo>
                    <a:pt x="32519" y="18850"/>
                  </a:lnTo>
                  <a:lnTo>
                    <a:pt x="32519" y="18843"/>
                  </a:lnTo>
                  <a:cubicBezTo>
                    <a:pt x="32519" y="18836"/>
                    <a:pt x="32519" y="18822"/>
                    <a:pt x="32512" y="18808"/>
                  </a:cubicBezTo>
                  <a:cubicBezTo>
                    <a:pt x="32505" y="18800"/>
                    <a:pt x="32498" y="18772"/>
                    <a:pt x="32491" y="18751"/>
                  </a:cubicBezTo>
                  <a:cubicBezTo>
                    <a:pt x="32491" y="18737"/>
                    <a:pt x="32491" y="18730"/>
                    <a:pt x="32484" y="18723"/>
                  </a:cubicBezTo>
                  <a:lnTo>
                    <a:pt x="32477" y="18709"/>
                  </a:lnTo>
                  <a:cubicBezTo>
                    <a:pt x="32477" y="18702"/>
                    <a:pt x="32477" y="18688"/>
                    <a:pt x="32470" y="18681"/>
                  </a:cubicBezTo>
                  <a:lnTo>
                    <a:pt x="32449" y="18610"/>
                  </a:lnTo>
                  <a:lnTo>
                    <a:pt x="32442" y="18596"/>
                  </a:lnTo>
                  <a:lnTo>
                    <a:pt x="32434" y="18568"/>
                  </a:lnTo>
                  <a:cubicBezTo>
                    <a:pt x="32427" y="18554"/>
                    <a:pt x="32420" y="18540"/>
                    <a:pt x="32420" y="18533"/>
                  </a:cubicBezTo>
                  <a:lnTo>
                    <a:pt x="32392" y="18476"/>
                  </a:lnTo>
                  <a:cubicBezTo>
                    <a:pt x="32392" y="18462"/>
                    <a:pt x="32385" y="18455"/>
                    <a:pt x="32385" y="18448"/>
                  </a:cubicBezTo>
                  <a:lnTo>
                    <a:pt x="32378" y="18434"/>
                  </a:lnTo>
                  <a:cubicBezTo>
                    <a:pt x="32371" y="18413"/>
                    <a:pt x="32357" y="18392"/>
                    <a:pt x="32343" y="18370"/>
                  </a:cubicBezTo>
                  <a:cubicBezTo>
                    <a:pt x="32336" y="18349"/>
                    <a:pt x="32329" y="18335"/>
                    <a:pt x="32322" y="18321"/>
                  </a:cubicBezTo>
                  <a:cubicBezTo>
                    <a:pt x="32308" y="18286"/>
                    <a:pt x="32293" y="18258"/>
                    <a:pt x="32272" y="18230"/>
                  </a:cubicBezTo>
                  <a:lnTo>
                    <a:pt x="32258" y="18194"/>
                  </a:lnTo>
                  <a:cubicBezTo>
                    <a:pt x="32230" y="18159"/>
                    <a:pt x="32209" y="18117"/>
                    <a:pt x="32181" y="18081"/>
                  </a:cubicBezTo>
                  <a:lnTo>
                    <a:pt x="32167" y="18060"/>
                  </a:lnTo>
                  <a:cubicBezTo>
                    <a:pt x="32145" y="18025"/>
                    <a:pt x="32124" y="17997"/>
                    <a:pt x="32103" y="17962"/>
                  </a:cubicBezTo>
                  <a:lnTo>
                    <a:pt x="32075" y="17926"/>
                  </a:lnTo>
                  <a:cubicBezTo>
                    <a:pt x="32061" y="17905"/>
                    <a:pt x="32047" y="17884"/>
                    <a:pt x="32026" y="17863"/>
                  </a:cubicBezTo>
                  <a:lnTo>
                    <a:pt x="32019" y="17856"/>
                  </a:lnTo>
                  <a:lnTo>
                    <a:pt x="31983" y="17814"/>
                  </a:lnTo>
                  <a:cubicBezTo>
                    <a:pt x="31969" y="17799"/>
                    <a:pt x="31955" y="17778"/>
                    <a:pt x="31941" y="17764"/>
                  </a:cubicBezTo>
                  <a:cubicBezTo>
                    <a:pt x="31934" y="17757"/>
                    <a:pt x="31934" y="17757"/>
                    <a:pt x="31927" y="17750"/>
                  </a:cubicBezTo>
                  <a:lnTo>
                    <a:pt x="31913" y="17729"/>
                  </a:lnTo>
                  <a:cubicBezTo>
                    <a:pt x="31899" y="17722"/>
                    <a:pt x="31885" y="17708"/>
                    <a:pt x="31871" y="17694"/>
                  </a:cubicBezTo>
                  <a:cubicBezTo>
                    <a:pt x="31856" y="17680"/>
                    <a:pt x="31849" y="17673"/>
                    <a:pt x="31835" y="17659"/>
                  </a:cubicBezTo>
                  <a:lnTo>
                    <a:pt x="31821" y="17644"/>
                  </a:lnTo>
                  <a:lnTo>
                    <a:pt x="31814" y="17637"/>
                  </a:lnTo>
                  <a:cubicBezTo>
                    <a:pt x="31793" y="17623"/>
                    <a:pt x="31779" y="17602"/>
                    <a:pt x="31758" y="17588"/>
                  </a:cubicBezTo>
                  <a:cubicBezTo>
                    <a:pt x="31751" y="17581"/>
                    <a:pt x="31744" y="17574"/>
                    <a:pt x="31730" y="17567"/>
                  </a:cubicBezTo>
                  <a:lnTo>
                    <a:pt x="31723" y="17560"/>
                  </a:lnTo>
                  <a:lnTo>
                    <a:pt x="31708" y="17546"/>
                  </a:lnTo>
                  <a:lnTo>
                    <a:pt x="31659" y="17510"/>
                  </a:lnTo>
                  <a:lnTo>
                    <a:pt x="31624" y="17482"/>
                  </a:lnTo>
                  <a:lnTo>
                    <a:pt x="31560" y="17447"/>
                  </a:lnTo>
                  <a:lnTo>
                    <a:pt x="31511" y="17419"/>
                  </a:lnTo>
                  <a:lnTo>
                    <a:pt x="31504" y="17412"/>
                  </a:lnTo>
                  <a:lnTo>
                    <a:pt x="1580" y="141"/>
                  </a:lnTo>
                  <a:lnTo>
                    <a:pt x="1544" y="120"/>
                  </a:lnTo>
                  <a:lnTo>
                    <a:pt x="1537" y="113"/>
                  </a:lnTo>
                  <a:lnTo>
                    <a:pt x="1516" y="106"/>
                  </a:lnTo>
                  <a:lnTo>
                    <a:pt x="1502" y="99"/>
                  </a:lnTo>
                  <a:lnTo>
                    <a:pt x="1481" y="85"/>
                  </a:lnTo>
                  <a:lnTo>
                    <a:pt x="1467" y="85"/>
                  </a:lnTo>
                  <a:lnTo>
                    <a:pt x="1425" y="64"/>
                  </a:lnTo>
                  <a:lnTo>
                    <a:pt x="1382" y="42"/>
                  </a:lnTo>
                  <a:lnTo>
                    <a:pt x="1361" y="35"/>
                  </a:lnTo>
                  <a:lnTo>
                    <a:pt x="1333" y="28"/>
                  </a:lnTo>
                  <a:lnTo>
                    <a:pt x="1185" y="28"/>
                  </a:lnTo>
                  <a:lnTo>
                    <a:pt x="1157" y="0"/>
                  </a:lnTo>
                  <a:close/>
                  <a:moveTo>
                    <a:pt x="31396" y="39093"/>
                  </a:moveTo>
                  <a:lnTo>
                    <a:pt x="31356" y="39116"/>
                  </a:lnTo>
                  <a:cubicBezTo>
                    <a:pt x="31370" y="39112"/>
                    <a:pt x="31384" y="39104"/>
                    <a:pt x="31396" y="3909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1814150" y="1192725"/>
              <a:ext cx="813175" cy="979325"/>
            </a:xfrm>
            <a:custGeom>
              <a:avLst/>
              <a:gdLst/>
              <a:ahLst/>
              <a:cxnLst/>
              <a:rect l="l" t="t" r="r" b="b"/>
              <a:pathLst>
                <a:path w="32527" h="39173" extrusionOk="0">
                  <a:moveTo>
                    <a:pt x="339" y="508"/>
                  </a:moveTo>
                  <a:lnTo>
                    <a:pt x="339" y="515"/>
                  </a:lnTo>
                  <a:lnTo>
                    <a:pt x="340" y="508"/>
                  </a:lnTo>
                  <a:close/>
                  <a:moveTo>
                    <a:pt x="346" y="472"/>
                  </a:moveTo>
                  <a:lnTo>
                    <a:pt x="340" y="508"/>
                  </a:lnTo>
                  <a:lnTo>
                    <a:pt x="445" y="508"/>
                  </a:lnTo>
                  <a:lnTo>
                    <a:pt x="473" y="515"/>
                  </a:lnTo>
                  <a:lnTo>
                    <a:pt x="494" y="522"/>
                  </a:lnTo>
                  <a:lnTo>
                    <a:pt x="529" y="536"/>
                  </a:lnTo>
                  <a:lnTo>
                    <a:pt x="544" y="536"/>
                  </a:lnTo>
                  <a:lnTo>
                    <a:pt x="593" y="550"/>
                  </a:lnTo>
                  <a:lnTo>
                    <a:pt x="635" y="571"/>
                  </a:lnTo>
                  <a:lnTo>
                    <a:pt x="649" y="578"/>
                  </a:lnTo>
                  <a:lnTo>
                    <a:pt x="685" y="599"/>
                  </a:lnTo>
                  <a:lnTo>
                    <a:pt x="706" y="606"/>
                  </a:lnTo>
                  <a:lnTo>
                    <a:pt x="748" y="627"/>
                  </a:lnTo>
                  <a:lnTo>
                    <a:pt x="30672" y="17898"/>
                  </a:lnTo>
                  <a:cubicBezTo>
                    <a:pt x="30700" y="17919"/>
                    <a:pt x="30750" y="17948"/>
                    <a:pt x="30778" y="17976"/>
                  </a:cubicBezTo>
                  <a:cubicBezTo>
                    <a:pt x="30813" y="17997"/>
                    <a:pt x="30841" y="18018"/>
                    <a:pt x="30877" y="18046"/>
                  </a:cubicBezTo>
                  <a:lnTo>
                    <a:pt x="30884" y="18053"/>
                  </a:lnTo>
                  <a:cubicBezTo>
                    <a:pt x="30912" y="18081"/>
                    <a:pt x="30947" y="18103"/>
                    <a:pt x="30975" y="18131"/>
                  </a:cubicBezTo>
                  <a:lnTo>
                    <a:pt x="30989" y="18145"/>
                  </a:lnTo>
                  <a:cubicBezTo>
                    <a:pt x="31011" y="18166"/>
                    <a:pt x="31032" y="18194"/>
                    <a:pt x="31060" y="18215"/>
                  </a:cubicBezTo>
                  <a:lnTo>
                    <a:pt x="31067" y="18222"/>
                  </a:lnTo>
                  <a:lnTo>
                    <a:pt x="31081" y="18237"/>
                  </a:lnTo>
                  <a:cubicBezTo>
                    <a:pt x="31095" y="18258"/>
                    <a:pt x="31109" y="18272"/>
                    <a:pt x="31123" y="18286"/>
                  </a:cubicBezTo>
                  <a:lnTo>
                    <a:pt x="31145" y="18314"/>
                  </a:lnTo>
                  <a:cubicBezTo>
                    <a:pt x="31152" y="18321"/>
                    <a:pt x="31152" y="18321"/>
                    <a:pt x="31173" y="18342"/>
                  </a:cubicBezTo>
                  <a:cubicBezTo>
                    <a:pt x="31187" y="18363"/>
                    <a:pt x="31208" y="18385"/>
                    <a:pt x="31222" y="18406"/>
                  </a:cubicBezTo>
                  <a:lnTo>
                    <a:pt x="31229" y="18413"/>
                  </a:lnTo>
                  <a:lnTo>
                    <a:pt x="31236" y="18427"/>
                  </a:lnTo>
                  <a:cubicBezTo>
                    <a:pt x="31243" y="18434"/>
                    <a:pt x="31250" y="18441"/>
                    <a:pt x="31257" y="18448"/>
                  </a:cubicBezTo>
                  <a:cubicBezTo>
                    <a:pt x="31278" y="18483"/>
                    <a:pt x="31300" y="18519"/>
                    <a:pt x="31321" y="18540"/>
                  </a:cubicBezTo>
                  <a:lnTo>
                    <a:pt x="31328" y="18554"/>
                  </a:lnTo>
                  <a:cubicBezTo>
                    <a:pt x="31328" y="18554"/>
                    <a:pt x="31328" y="18561"/>
                    <a:pt x="31335" y="18561"/>
                  </a:cubicBezTo>
                  <a:cubicBezTo>
                    <a:pt x="31356" y="18603"/>
                    <a:pt x="31384" y="18638"/>
                    <a:pt x="31405" y="18681"/>
                  </a:cubicBezTo>
                  <a:cubicBezTo>
                    <a:pt x="31412" y="18688"/>
                    <a:pt x="31412" y="18695"/>
                    <a:pt x="31419" y="18702"/>
                  </a:cubicBezTo>
                  <a:lnTo>
                    <a:pt x="31427" y="18716"/>
                  </a:lnTo>
                  <a:cubicBezTo>
                    <a:pt x="31441" y="18744"/>
                    <a:pt x="31455" y="18772"/>
                    <a:pt x="31469" y="18800"/>
                  </a:cubicBezTo>
                  <a:lnTo>
                    <a:pt x="31490" y="18836"/>
                  </a:lnTo>
                  <a:cubicBezTo>
                    <a:pt x="31490" y="18843"/>
                    <a:pt x="31490" y="18850"/>
                    <a:pt x="31497" y="18850"/>
                  </a:cubicBezTo>
                  <a:cubicBezTo>
                    <a:pt x="31497" y="18843"/>
                    <a:pt x="31490" y="18836"/>
                    <a:pt x="31490" y="18829"/>
                  </a:cubicBezTo>
                  <a:cubicBezTo>
                    <a:pt x="31483" y="18815"/>
                    <a:pt x="31483" y="18808"/>
                    <a:pt x="31476" y="18800"/>
                  </a:cubicBezTo>
                  <a:cubicBezTo>
                    <a:pt x="31462" y="18765"/>
                    <a:pt x="31441" y="18737"/>
                    <a:pt x="31427" y="18709"/>
                  </a:cubicBezTo>
                  <a:lnTo>
                    <a:pt x="31419" y="18695"/>
                  </a:lnTo>
                  <a:cubicBezTo>
                    <a:pt x="31412" y="18688"/>
                    <a:pt x="31405" y="18681"/>
                    <a:pt x="31405" y="18674"/>
                  </a:cubicBezTo>
                  <a:cubicBezTo>
                    <a:pt x="31384" y="18631"/>
                    <a:pt x="31363" y="18596"/>
                    <a:pt x="31335" y="18554"/>
                  </a:cubicBezTo>
                  <a:lnTo>
                    <a:pt x="31328" y="18547"/>
                  </a:lnTo>
                  <a:lnTo>
                    <a:pt x="31321" y="18533"/>
                  </a:lnTo>
                  <a:cubicBezTo>
                    <a:pt x="31307" y="18511"/>
                    <a:pt x="31278" y="18476"/>
                    <a:pt x="31257" y="18441"/>
                  </a:cubicBezTo>
                  <a:lnTo>
                    <a:pt x="31236" y="18420"/>
                  </a:lnTo>
                  <a:lnTo>
                    <a:pt x="31229" y="18406"/>
                  </a:lnTo>
                  <a:lnTo>
                    <a:pt x="31222" y="18392"/>
                  </a:lnTo>
                  <a:cubicBezTo>
                    <a:pt x="31208" y="18378"/>
                    <a:pt x="31187" y="18349"/>
                    <a:pt x="31173" y="18335"/>
                  </a:cubicBezTo>
                  <a:lnTo>
                    <a:pt x="31145" y="18300"/>
                  </a:lnTo>
                  <a:lnTo>
                    <a:pt x="31123" y="18279"/>
                  </a:lnTo>
                  <a:cubicBezTo>
                    <a:pt x="31109" y="18258"/>
                    <a:pt x="31095" y="18244"/>
                    <a:pt x="31081" y="18230"/>
                  </a:cubicBezTo>
                  <a:lnTo>
                    <a:pt x="31067" y="18215"/>
                  </a:lnTo>
                  <a:lnTo>
                    <a:pt x="31060" y="18208"/>
                  </a:lnTo>
                  <a:cubicBezTo>
                    <a:pt x="31032" y="18180"/>
                    <a:pt x="31011" y="18152"/>
                    <a:pt x="30982" y="18124"/>
                  </a:cubicBezTo>
                  <a:lnTo>
                    <a:pt x="30968" y="18117"/>
                  </a:lnTo>
                  <a:cubicBezTo>
                    <a:pt x="30947" y="18096"/>
                    <a:pt x="30912" y="18067"/>
                    <a:pt x="30884" y="18039"/>
                  </a:cubicBezTo>
                  <a:lnTo>
                    <a:pt x="30870" y="18032"/>
                  </a:lnTo>
                  <a:cubicBezTo>
                    <a:pt x="30841" y="18004"/>
                    <a:pt x="30806" y="17976"/>
                    <a:pt x="30771" y="17955"/>
                  </a:cubicBezTo>
                  <a:cubicBezTo>
                    <a:pt x="30736" y="17926"/>
                    <a:pt x="30700" y="17905"/>
                    <a:pt x="30665" y="17884"/>
                  </a:cubicBezTo>
                  <a:lnTo>
                    <a:pt x="741" y="599"/>
                  </a:lnTo>
                  <a:cubicBezTo>
                    <a:pt x="727" y="585"/>
                    <a:pt x="713" y="578"/>
                    <a:pt x="699" y="571"/>
                  </a:cubicBezTo>
                  <a:lnTo>
                    <a:pt x="678" y="564"/>
                  </a:lnTo>
                  <a:lnTo>
                    <a:pt x="642" y="543"/>
                  </a:lnTo>
                  <a:lnTo>
                    <a:pt x="628" y="543"/>
                  </a:lnTo>
                  <a:cubicBezTo>
                    <a:pt x="614" y="536"/>
                    <a:pt x="600" y="529"/>
                    <a:pt x="579" y="522"/>
                  </a:cubicBezTo>
                  <a:cubicBezTo>
                    <a:pt x="565" y="515"/>
                    <a:pt x="551" y="508"/>
                    <a:pt x="529" y="508"/>
                  </a:cubicBezTo>
                  <a:lnTo>
                    <a:pt x="515" y="501"/>
                  </a:lnTo>
                  <a:lnTo>
                    <a:pt x="487" y="486"/>
                  </a:lnTo>
                  <a:lnTo>
                    <a:pt x="466" y="486"/>
                  </a:lnTo>
                  <a:lnTo>
                    <a:pt x="438" y="479"/>
                  </a:lnTo>
                  <a:lnTo>
                    <a:pt x="417" y="479"/>
                  </a:lnTo>
                  <a:lnTo>
                    <a:pt x="389" y="472"/>
                  </a:lnTo>
                  <a:close/>
                  <a:moveTo>
                    <a:pt x="1234" y="0"/>
                  </a:moveTo>
                  <a:lnTo>
                    <a:pt x="1241" y="14"/>
                  </a:lnTo>
                  <a:lnTo>
                    <a:pt x="1227" y="14"/>
                  </a:lnTo>
                  <a:lnTo>
                    <a:pt x="1206" y="7"/>
                  </a:lnTo>
                  <a:lnTo>
                    <a:pt x="1044" y="7"/>
                  </a:lnTo>
                  <a:lnTo>
                    <a:pt x="988" y="14"/>
                  </a:lnTo>
                  <a:cubicBezTo>
                    <a:pt x="960" y="21"/>
                    <a:pt x="938" y="28"/>
                    <a:pt x="910" y="35"/>
                  </a:cubicBezTo>
                  <a:lnTo>
                    <a:pt x="875" y="49"/>
                  </a:lnTo>
                  <a:lnTo>
                    <a:pt x="868" y="49"/>
                  </a:lnTo>
                  <a:lnTo>
                    <a:pt x="826" y="71"/>
                  </a:lnTo>
                  <a:lnTo>
                    <a:pt x="1" y="557"/>
                  </a:lnTo>
                  <a:cubicBezTo>
                    <a:pt x="1" y="564"/>
                    <a:pt x="8" y="564"/>
                    <a:pt x="8" y="571"/>
                  </a:cubicBezTo>
                  <a:lnTo>
                    <a:pt x="50" y="550"/>
                  </a:lnTo>
                  <a:lnTo>
                    <a:pt x="64" y="550"/>
                  </a:lnTo>
                  <a:lnTo>
                    <a:pt x="99" y="529"/>
                  </a:lnTo>
                  <a:cubicBezTo>
                    <a:pt x="121" y="522"/>
                    <a:pt x="142" y="522"/>
                    <a:pt x="170" y="515"/>
                  </a:cubicBezTo>
                  <a:lnTo>
                    <a:pt x="219" y="508"/>
                  </a:lnTo>
                  <a:lnTo>
                    <a:pt x="198" y="508"/>
                  </a:lnTo>
                  <a:lnTo>
                    <a:pt x="142" y="515"/>
                  </a:lnTo>
                  <a:lnTo>
                    <a:pt x="114" y="515"/>
                  </a:lnTo>
                  <a:lnTo>
                    <a:pt x="819" y="113"/>
                  </a:lnTo>
                  <a:lnTo>
                    <a:pt x="861" y="92"/>
                  </a:lnTo>
                  <a:lnTo>
                    <a:pt x="875" y="85"/>
                  </a:lnTo>
                  <a:cubicBezTo>
                    <a:pt x="889" y="78"/>
                    <a:pt x="896" y="71"/>
                    <a:pt x="910" y="71"/>
                  </a:cubicBezTo>
                  <a:cubicBezTo>
                    <a:pt x="931" y="64"/>
                    <a:pt x="960" y="56"/>
                    <a:pt x="981" y="49"/>
                  </a:cubicBezTo>
                  <a:cubicBezTo>
                    <a:pt x="995" y="49"/>
                    <a:pt x="1009" y="42"/>
                    <a:pt x="1044" y="42"/>
                  </a:cubicBezTo>
                  <a:lnTo>
                    <a:pt x="1241" y="42"/>
                  </a:lnTo>
                  <a:lnTo>
                    <a:pt x="1263" y="49"/>
                  </a:lnTo>
                  <a:lnTo>
                    <a:pt x="1361" y="49"/>
                  </a:lnTo>
                  <a:lnTo>
                    <a:pt x="1404" y="71"/>
                  </a:lnTo>
                  <a:lnTo>
                    <a:pt x="1446" y="85"/>
                  </a:lnTo>
                  <a:lnTo>
                    <a:pt x="1474" y="99"/>
                  </a:lnTo>
                  <a:lnTo>
                    <a:pt x="1488" y="106"/>
                  </a:lnTo>
                  <a:lnTo>
                    <a:pt x="1495" y="113"/>
                  </a:lnTo>
                  <a:lnTo>
                    <a:pt x="1516" y="127"/>
                  </a:lnTo>
                  <a:lnTo>
                    <a:pt x="1530" y="134"/>
                  </a:lnTo>
                  <a:lnTo>
                    <a:pt x="1559" y="148"/>
                  </a:lnTo>
                  <a:lnTo>
                    <a:pt x="31469" y="17433"/>
                  </a:lnTo>
                  <a:lnTo>
                    <a:pt x="31483" y="17440"/>
                  </a:lnTo>
                  <a:lnTo>
                    <a:pt x="31525" y="17468"/>
                  </a:lnTo>
                  <a:cubicBezTo>
                    <a:pt x="31539" y="17482"/>
                    <a:pt x="31553" y="17489"/>
                    <a:pt x="31568" y="17496"/>
                  </a:cubicBezTo>
                  <a:lnTo>
                    <a:pt x="31582" y="17510"/>
                  </a:lnTo>
                  <a:lnTo>
                    <a:pt x="31617" y="17532"/>
                  </a:lnTo>
                  <a:lnTo>
                    <a:pt x="31666" y="17567"/>
                  </a:lnTo>
                  <a:lnTo>
                    <a:pt x="31694" y="17595"/>
                  </a:lnTo>
                  <a:lnTo>
                    <a:pt x="31716" y="17609"/>
                  </a:lnTo>
                  <a:cubicBezTo>
                    <a:pt x="31730" y="17623"/>
                    <a:pt x="31751" y="17637"/>
                    <a:pt x="31765" y="17659"/>
                  </a:cubicBezTo>
                  <a:lnTo>
                    <a:pt x="31779" y="17666"/>
                  </a:lnTo>
                  <a:lnTo>
                    <a:pt x="31786" y="17673"/>
                  </a:lnTo>
                  <a:lnTo>
                    <a:pt x="31800" y="17687"/>
                  </a:lnTo>
                  <a:lnTo>
                    <a:pt x="31828" y="17715"/>
                  </a:lnTo>
                  <a:lnTo>
                    <a:pt x="31849" y="17743"/>
                  </a:lnTo>
                  <a:lnTo>
                    <a:pt x="31871" y="17757"/>
                  </a:lnTo>
                  <a:lnTo>
                    <a:pt x="31892" y="17785"/>
                  </a:lnTo>
                  <a:lnTo>
                    <a:pt x="31920" y="17814"/>
                  </a:lnTo>
                  <a:lnTo>
                    <a:pt x="31948" y="17849"/>
                  </a:lnTo>
                  <a:lnTo>
                    <a:pt x="31983" y="17884"/>
                  </a:lnTo>
                  <a:cubicBezTo>
                    <a:pt x="31990" y="17898"/>
                    <a:pt x="32005" y="17912"/>
                    <a:pt x="32019" y="17933"/>
                  </a:cubicBezTo>
                  <a:lnTo>
                    <a:pt x="32026" y="17948"/>
                  </a:lnTo>
                  <a:cubicBezTo>
                    <a:pt x="32033" y="17948"/>
                    <a:pt x="32040" y="17955"/>
                    <a:pt x="32040" y="17962"/>
                  </a:cubicBezTo>
                  <a:lnTo>
                    <a:pt x="32061" y="17983"/>
                  </a:lnTo>
                  <a:cubicBezTo>
                    <a:pt x="32082" y="18011"/>
                    <a:pt x="32103" y="18046"/>
                    <a:pt x="32124" y="18074"/>
                  </a:cubicBezTo>
                  <a:cubicBezTo>
                    <a:pt x="32124" y="18074"/>
                    <a:pt x="32124" y="18081"/>
                    <a:pt x="32131" y="18081"/>
                  </a:cubicBezTo>
                  <a:lnTo>
                    <a:pt x="32139" y="18096"/>
                  </a:lnTo>
                  <a:cubicBezTo>
                    <a:pt x="32160" y="18131"/>
                    <a:pt x="32188" y="18173"/>
                    <a:pt x="32209" y="18208"/>
                  </a:cubicBezTo>
                  <a:lnTo>
                    <a:pt x="32223" y="18230"/>
                  </a:lnTo>
                  <a:lnTo>
                    <a:pt x="32230" y="18244"/>
                  </a:lnTo>
                  <a:lnTo>
                    <a:pt x="32237" y="18258"/>
                  </a:lnTo>
                  <a:cubicBezTo>
                    <a:pt x="32244" y="18279"/>
                    <a:pt x="32258" y="18300"/>
                    <a:pt x="32272" y="18335"/>
                  </a:cubicBezTo>
                  <a:lnTo>
                    <a:pt x="32287" y="18363"/>
                  </a:lnTo>
                  <a:lnTo>
                    <a:pt x="32308" y="18399"/>
                  </a:lnTo>
                  <a:cubicBezTo>
                    <a:pt x="32315" y="18420"/>
                    <a:pt x="32322" y="18434"/>
                    <a:pt x="32329" y="18448"/>
                  </a:cubicBezTo>
                  <a:lnTo>
                    <a:pt x="32336" y="18462"/>
                  </a:lnTo>
                  <a:cubicBezTo>
                    <a:pt x="32336" y="18462"/>
                    <a:pt x="32343" y="18469"/>
                    <a:pt x="32343" y="18476"/>
                  </a:cubicBezTo>
                  <a:lnTo>
                    <a:pt x="32350" y="18497"/>
                  </a:lnTo>
                  <a:cubicBezTo>
                    <a:pt x="32357" y="18511"/>
                    <a:pt x="32364" y="18526"/>
                    <a:pt x="32371" y="18540"/>
                  </a:cubicBezTo>
                  <a:lnTo>
                    <a:pt x="32378" y="18568"/>
                  </a:lnTo>
                  <a:lnTo>
                    <a:pt x="32385" y="18589"/>
                  </a:lnTo>
                  <a:cubicBezTo>
                    <a:pt x="32385" y="18596"/>
                    <a:pt x="32392" y="18603"/>
                    <a:pt x="32392" y="18603"/>
                  </a:cubicBezTo>
                  <a:lnTo>
                    <a:pt x="32392" y="18617"/>
                  </a:lnTo>
                  <a:cubicBezTo>
                    <a:pt x="32392" y="18617"/>
                    <a:pt x="32392" y="18617"/>
                    <a:pt x="32392" y="18624"/>
                  </a:cubicBezTo>
                  <a:cubicBezTo>
                    <a:pt x="32399" y="18645"/>
                    <a:pt x="32413" y="18674"/>
                    <a:pt x="32420" y="18695"/>
                  </a:cubicBezTo>
                  <a:cubicBezTo>
                    <a:pt x="32420" y="18695"/>
                    <a:pt x="32420" y="18702"/>
                    <a:pt x="32420" y="18709"/>
                  </a:cubicBezTo>
                  <a:lnTo>
                    <a:pt x="32435" y="18744"/>
                  </a:lnTo>
                  <a:cubicBezTo>
                    <a:pt x="32435" y="18751"/>
                    <a:pt x="32435" y="18751"/>
                    <a:pt x="32435" y="18758"/>
                  </a:cubicBezTo>
                  <a:cubicBezTo>
                    <a:pt x="32442" y="18779"/>
                    <a:pt x="32442" y="18800"/>
                    <a:pt x="32449" y="18822"/>
                  </a:cubicBezTo>
                  <a:cubicBezTo>
                    <a:pt x="32449" y="18829"/>
                    <a:pt x="32449" y="18836"/>
                    <a:pt x="32449" y="18843"/>
                  </a:cubicBezTo>
                  <a:lnTo>
                    <a:pt x="32456" y="18878"/>
                  </a:lnTo>
                  <a:cubicBezTo>
                    <a:pt x="32463" y="18899"/>
                    <a:pt x="32470" y="18920"/>
                    <a:pt x="32470" y="18934"/>
                  </a:cubicBezTo>
                  <a:cubicBezTo>
                    <a:pt x="32477" y="18956"/>
                    <a:pt x="32477" y="18970"/>
                    <a:pt x="32477" y="18991"/>
                  </a:cubicBezTo>
                  <a:cubicBezTo>
                    <a:pt x="32484" y="19005"/>
                    <a:pt x="32484" y="19026"/>
                    <a:pt x="32484" y="19040"/>
                  </a:cubicBezTo>
                  <a:cubicBezTo>
                    <a:pt x="32491" y="19061"/>
                    <a:pt x="32491" y="19075"/>
                    <a:pt x="32491" y="19090"/>
                  </a:cubicBezTo>
                  <a:lnTo>
                    <a:pt x="32491" y="19132"/>
                  </a:lnTo>
                  <a:lnTo>
                    <a:pt x="32491" y="19146"/>
                  </a:lnTo>
                  <a:lnTo>
                    <a:pt x="32491" y="19195"/>
                  </a:lnTo>
                  <a:lnTo>
                    <a:pt x="32491" y="19245"/>
                  </a:lnTo>
                  <a:lnTo>
                    <a:pt x="32442" y="37967"/>
                  </a:lnTo>
                  <a:lnTo>
                    <a:pt x="32442" y="38017"/>
                  </a:lnTo>
                  <a:lnTo>
                    <a:pt x="32442" y="38066"/>
                  </a:lnTo>
                  <a:lnTo>
                    <a:pt x="32442" y="38101"/>
                  </a:lnTo>
                  <a:cubicBezTo>
                    <a:pt x="32442" y="38108"/>
                    <a:pt x="32442" y="38115"/>
                    <a:pt x="32442" y="38123"/>
                  </a:cubicBezTo>
                  <a:cubicBezTo>
                    <a:pt x="32442" y="38137"/>
                    <a:pt x="32435" y="38151"/>
                    <a:pt x="32435" y="38172"/>
                  </a:cubicBezTo>
                  <a:cubicBezTo>
                    <a:pt x="32435" y="38172"/>
                    <a:pt x="32435" y="38179"/>
                    <a:pt x="32435" y="38179"/>
                  </a:cubicBezTo>
                  <a:lnTo>
                    <a:pt x="32428" y="38207"/>
                  </a:lnTo>
                  <a:lnTo>
                    <a:pt x="32428" y="38221"/>
                  </a:lnTo>
                  <a:cubicBezTo>
                    <a:pt x="32420" y="38235"/>
                    <a:pt x="32420" y="38256"/>
                    <a:pt x="32406" y="38285"/>
                  </a:cubicBezTo>
                  <a:lnTo>
                    <a:pt x="32406" y="38299"/>
                  </a:lnTo>
                  <a:lnTo>
                    <a:pt x="32406" y="38313"/>
                  </a:lnTo>
                  <a:cubicBezTo>
                    <a:pt x="32406" y="38320"/>
                    <a:pt x="32406" y="38320"/>
                    <a:pt x="32399" y="38327"/>
                  </a:cubicBezTo>
                  <a:cubicBezTo>
                    <a:pt x="32399" y="38348"/>
                    <a:pt x="32392" y="38362"/>
                    <a:pt x="32378" y="38383"/>
                  </a:cubicBezTo>
                  <a:cubicBezTo>
                    <a:pt x="32364" y="38412"/>
                    <a:pt x="32350" y="38440"/>
                    <a:pt x="32329" y="38468"/>
                  </a:cubicBezTo>
                  <a:cubicBezTo>
                    <a:pt x="32315" y="38482"/>
                    <a:pt x="32308" y="38503"/>
                    <a:pt x="32294" y="38517"/>
                  </a:cubicBezTo>
                  <a:lnTo>
                    <a:pt x="32272" y="38538"/>
                  </a:lnTo>
                  <a:cubicBezTo>
                    <a:pt x="32258" y="38553"/>
                    <a:pt x="32244" y="38567"/>
                    <a:pt x="32230" y="38581"/>
                  </a:cubicBezTo>
                  <a:lnTo>
                    <a:pt x="32216" y="38588"/>
                  </a:lnTo>
                  <a:cubicBezTo>
                    <a:pt x="32202" y="38602"/>
                    <a:pt x="32181" y="38616"/>
                    <a:pt x="32160" y="38630"/>
                  </a:cubicBezTo>
                  <a:lnTo>
                    <a:pt x="31455" y="39039"/>
                  </a:lnTo>
                  <a:lnTo>
                    <a:pt x="31462" y="39032"/>
                  </a:lnTo>
                  <a:lnTo>
                    <a:pt x="31476" y="39018"/>
                  </a:lnTo>
                  <a:cubicBezTo>
                    <a:pt x="31518" y="38968"/>
                    <a:pt x="31546" y="38919"/>
                    <a:pt x="31575" y="38863"/>
                  </a:cubicBezTo>
                  <a:cubicBezTo>
                    <a:pt x="31582" y="38842"/>
                    <a:pt x="31596" y="38813"/>
                    <a:pt x="31603" y="38785"/>
                  </a:cubicBezTo>
                  <a:cubicBezTo>
                    <a:pt x="31603" y="38778"/>
                    <a:pt x="31603" y="38778"/>
                    <a:pt x="31603" y="38771"/>
                  </a:cubicBezTo>
                  <a:cubicBezTo>
                    <a:pt x="31610" y="38743"/>
                    <a:pt x="31624" y="38715"/>
                    <a:pt x="31624" y="38686"/>
                  </a:cubicBezTo>
                  <a:lnTo>
                    <a:pt x="31624" y="38672"/>
                  </a:lnTo>
                  <a:cubicBezTo>
                    <a:pt x="31631" y="38637"/>
                    <a:pt x="31645" y="38609"/>
                    <a:pt x="31645" y="38574"/>
                  </a:cubicBezTo>
                  <a:lnTo>
                    <a:pt x="31645" y="38560"/>
                  </a:lnTo>
                  <a:cubicBezTo>
                    <a:pt x="31645" y="38524"/>
                    <a:pt x="31645" y="38482"/>
                    <a:pt x="31645" y="38447"/>
                  </a:cubicBezTo>
                  <a:lnTo>
                    <a:pt x="31701" y="19717"/>
                  </a:lnTo>
                  <a:cubicBezTo>
                    <a:pt x="31701" y="19675"/>
                    <a:pt x="31701" y="19639"/>
                    <a:pt x="31701" y="19597"/>
                  </a:cubicBezTo>
                  <a:lnTo>
                    <a:pt x="31701" y="19583"/>
                  </a:lnTo>
                  <a:cubicBezTo>
                    <a:pt x="31694" y="19541"/>
                    <a:pt x="31694" y="19498"/>
                    <a:pt x="31687" y="19456"/>
                  </a:cubicBezTo>
                  <a:cubicBezTo>
                    <a:pt x="31680" y="19421"/>
                    <a:pt x="31666" y="19379"/>
                    <a:pt x="31659" y="19329"/>
                  </a:cubicBezTo>
                  <a:lnTo>
                    <a:pt x="31659" y="19322"/>
                  </a:lnTo>
                  <a:cubicBezTo>
                    <a:pt x="31652" y="19280"/>
                    <a:pt x="31638" y="19245"/>
                    <a:pt x="31631" y="19202"/>
                  </a:cubicBezTo>
                  <a:lnTo>
                    <a:pt x="31624" y="19188"/>
                  </a:lnTo>
                  <a:cubicBezTo>
                    <a:pt x="31610" y="19153"/>
                    <a:pt x="31603" y="19111"/>
                    <a:pt x="31589" y="19075"/>
                  </a:cubicBezTo>
                  <a:lnTo>
                    <a:pt x="31582" y="19054"/>
                  </a:lnTo>
                  <a:lnTo>
                    <a:pt x="31582" y="19047"/>
                  </a:lnTo>
                  <a:cubicBezTo>
                    <a:pt x="31568" y="19019"/>
                    <a:pt x="31553" y="18984"/>
                    <a:pt x="31539" y="18949"/>
                  </a:cubicBezTo>
                  <a:lnTo>
                    <a:pt x="31539" y="18941"/>
                  </a:lnTo>
                  <a:cubicBezTo>
                    <a:pt x="31532" y="18934"/>
                    <a:pt x="31532" y="18927"/>
                    <a:pt x="31532" y="18927"/>
                  </a:cubicBezTo>
                  <a:cubicBezTo>
                    <a:pt x="31525" y="18899"/>
                    <a:pt x="31511" y="18878"/>
                    <a:pt x="31504" y="18857"/>
                  </a:cubicBezTo>
                  <a:lnTo>
                    <a:pt x="31497" y="18850"/>
                  </a:lnTo>
                  <a:lnTo>
                    <a:pt x="31497" y="18864"/>
                  </a:lnTo>
                  <a:cubicBezTo>
                    <a:pt x="31504" y="18885"/>
                    <a:pt x="31518" y="18906"/>
                    <a:pt x="31525" y="18927"/>
                  </a:cubicBezTo>
                  <a:cubicBezTo>
                    <a:pt x="31532" y="18934"/>
                    <a:pt x="31532" y="18941"/>
                    <a:pt x="31532" y="18949"/>
                  </a:cubicBezTo>
                  <a:lnTo>
                    <a:pt x="31532" y="18956"/>
                  </a:lnTo>
                  <a:cubicBezTo>
                    <a:pt x="31546" y="18991"/>
                    <a:pt x="31560" y="19026"/>
                    <a:pt x="31575" y="19054"/>
                  </a:cubicBezTo>
                  <a:lnTo>
                    <a:pt x="31575" y="19061"/>
                  </a:lnTo>
                  <a:lnTo>
                    <a:pt x="31582" y="19075"/>
                  </a:lnTo>
                  <a:cubicBezTo>
                    <a:pt x="31596" y="19118"/>
                    <a:pt x="31603" y="19153"/>
                    <a:pt x="31617" y="19188"/>
                  </a:cubicBezTo>
                  <a:lnTo>
                    <a:pt x="31624" y="19209"/>
                  </a:lnTo>
                  <a:cubicBezTo>
                    <a:pt x="31631" y="19245"/>
                    <a:pt x="31645" y="19287"/>
                    <a:pt x="31652" y="19322"/>
                  </a:cubicBezTo>
                  <a:lnTo>
                    <a:pt x="31652" y="19336"/>
                  </a:lnTo>
                  <a:cubicBezTo>
                    <a:pt x="31659" y="19379"/>
                    <a:pt x="31673" y="19421"/>
                    <a:pt x="31680" y="19463"/>
                  </a:cubicBezTo>
                  <a:cubicBezTo>
                    <a:pt x="31680" y="19498"/>
                    <a:pt x="31694" y="19541"/>
                    <a:pt x="31694" y="19583"/>
                  </a:cubicBezTo>
                  <a:lnTo>
                    <a:pt x="31694" y="19597"/>
                  </a:lnTo>
                  <a:lnTo>
                    <a:pt x="31694" y="19717"/>
                  </a:lnTo>
                  <a:lnTo>
                    <a:pt x="31638" y="38440"/>
                  </a:lnTo>
                  <a:cubicBezTo>
                    <a:pt x="31638" y="38482"/>
                    <a:pt x="31631" y="38517"/>
                    <a:pt x="31631" y="38560"/>
                  </a:cubicBezTo>
                  <a:lnTo>
                    <a:pt x="31631" y="38567"/>
                  </a:lnTo>
                  <a:cubicBezTo>
                    <a:pt x="31631" y="38602"/>
                    <a:pt x="31624" y="38630"/>
                    <a:pt x="31617" y="38665"/>
                  </a:cubicBezTo>
                  <a:lnTo>
                    <a:pt x="31617" y="38679"/>
                  </a:lnTo>
                  <a:cubicBezTo>
                    <a:pt x="31610" y="38708"/>
                    <a:pt x="31603" y="38736"/>
                    <a:pt x="31596" y="38764"/>
                  </a:cubicBezTo>
                  <a:cubicBezTo>
                    <a:pt x="31596" y="38771"/>
                    <a:pt x="31596" y="38778"/>
                    <a:pt x="31589" y="38778"/>
                  </a:cubicBezTo>
                  <a:cubicBezTo>
                    <a:pt x="31582" y="38806"/>
                    <a:pt x="31575" y="38835"/>
                    <a:pt x="31560" y="38863"/>
                  </a:cubicBezTo>
                  <a:cubicBezTo>
                    <a:pt x="31532" y="38912"/>
                    <a:pt x="31504" y="38961"/>
                    <a:pt x="31469" y="39004"/>
                  </a:cubicBezTo>
                  <a:lnTo>
                    <a:pt x="31455" y="39018"/>
                  </a:lnTo>
                  <a:cubicBezTo>
                    <a:pt x="31441" y="39032"/>
                    <a:pt x="31427" y="39046"/>
                    <a:pt x="31412" y="39060"/>
                  </a:cubicBezTo>
                  <a:lnTo>
                    <a:pt x="31398" y="39067"/>
                  </a:lnTo>
                  <a:cubicBezTo>
                    <a:pt x="31377" y="39081"/>
                    <a:pt x="31363" y="39095"/>
                    <a:pt x="31342" y="39109"/>
                  </a:cubicBezTo>
                  <a:lnTo>
                    <a:pt x="31278" y="39173"/>
                  </a:lnTo>
                  <a:lnTo>
                    <a:pt x="31278" y="39173"/>
                  </a:lnTo>
                  <a:lnTo>
                    <a:pt x="31356" y="39124"/>
                  </a:lnTo>
                  <a:lnTo>
                    <a:pt x="32181" y="38644"/>
                  </a:lnTo>
                  <a:cubicBezTo>
                    <a:pt x="32202" y="38630"/>
                    <a:pt x="32223" y="38616"/>
                    <a:pt x="32244" y="38595"/>
                  </a:cubicBezTo>
                  <a:lnTo>
                    <a:pt x="32258" y="38581"/>
                  </a:lnTo>
                  <a:cubicBezTo>
                    <a:pt x="32272" y="38567"/>
                    <a:pt x="32294" y="38553"/>
                    <a:pt x="32301" y="38538"/>
                  </a:cubicBezTo>
                  <a:lnTo>
                    <a:pt x="32322" y="38524"/>
                  </a:lnTo>
                  <a:cubicBezTo>
                    <a:pt x="32329" y="38510"/>
                    <a:pt x="32350" y="38489"/>
                    <a:pt x="32371" y="38461"/>
                  </a:cubicBezTo>
                  <a:cubicBezTo>
                    <a:pt x="32385" y="38433"/>
                    <a:pt x="32399" y="38405"/>
                    <a:pt x="32413" y="38376"/>
                  </a:cubicBezTo>
                  <a:cubicBezTo>
                    <a:pt x="32420" y="38362"/>
                    <a:pt x="32428" y="38341"/>
                    <a:pt x="32435" y="38327"/>
                  </a:cubicBezTo>
                  <a:lnTo>
                    <a:pt x="32442" y="38306"/>
                  </a:lnTo>
                  <a:lnTo>
                    <a:pt x="32442" y="38292"/>
                  </a:lnTo>
                  <a:cubicBezTo>
                    <a:pt x="32442" y="38292"/>
                    <a:pt x="32442" y="38285"/>
                    <a:pt x="32442" y="38278"/>
                  </a:cubicBezTo>
                  <a:lnTo>
                    <a:pt x="32442" y="38271"/>
                  </a:lnTo>
                  <a:cubicBezTo>
                    <a:pt x="32449" y="38249"/>
                    <a:pt x="32456" y="38228"/>
                    <a:pt x="32463" y="38214"/>
                  </a:cubicBezTo>
                  <a:lnTo>
                    <a:pt x="32463" y="38200"/>
                  </a:lnTo>
                  <a:lnTo>
                    <a:pt x="32463" y="38172"/>
                  </a:lnTo>
                  <a:cubicBezTo>
                    <a:pt x="32463" y="38172"/>
                    <a:pt x="32463" y="38165"/>
                    <a:pt x="32463" y="38165"/>
                  </a:cubicBezTo>
                  <a:cubicBezTo>
                    <a:pt x="32470" y="38144"/>
                    <a:pt x="32470" y="38130"/>
                    <a:pt x="32470" y="38108"/>
                  </a:cubicBezTo>
                  <a:cubicBezTo>
                    <a:pt x="32477" y="38101"/>
                    <a:pt x="32477" y="38094"/>
                    <a:pt x="32470" y="38087"/>
                  </a:cubicBezTo>
                  <a:lnTo>
                    <a:pt x="32470" y="38059"/>
                  </a:lnTo>
                  <a:lnTo>
                    <a:pt x="32470" y="38010"/>
                  </a:lnTo>
                  <a:lnTo>
                    <a:pt x="32470" y="37960"/>
                  </a:lnTo>
                  <a:lnTo>
                    <a:pt x="32526" y="19231"/>
                  </a:lnTo>
                  <a:lnTo>
                    <a:pt x="32526" y="19181"/>
                  </a:lnTo>
                  <a:lnTo>
                    <a:pt x="32526" y="19132"/>
                  </a:lnTo>
                  <a:lnTo>
                    <a:pt x="32526" y="19111"/>
                  </a:lnTo>
                  <a:lnTo>
                    <a:pt x="32526" y="19075"/>
                  </a:lnTo>
                  <a:cubicBezTo>
                    <a:pt x="32519" y="19061"/>
                    <a:pt x="32519" y="19040"/>
                    <a:pt x="32519" y="19026"/>
                  </a:cubicBezTo>
                  <a:cubicBezTo>
                    <a:pt x="32519" y="19005"/>
                    <a:pt x="32512" y="18984"/>
                    <a:pt x="32512" y="18970"/>
                  </a:cubicBezTo>
                  <a:cubicBezTo>
                    <a:pt x="32512" y="18949"/>
                    <a:pt x="32505" y="18934"/>
                    <a:pt x="32505" y="18920"/>
                  </a:cubicBezTo>
                  <a:cubicBezTo>
                    <a:pt x="32498" y="18899"/>
                    <a:pt x="32491" y="18878"/>
                    <a:pt x="32491" y="18857"/>
                  </a:cubicBezTo>
                  <a:lnTo>
                    <a:pt x="32484" y="18822"/>
                  </a:lnTo>
                  <a:cubicBezTo>
                    <a:pt x="32484" y="18815"/>
                    <a:pt x="32484" y="18808"/>
                    <a:pt x="32484" y="18800"/>
                  </a:cubicBezTo>
                  <a:cubicBezTo>
                    <a:pt x="32477" y="18779"/>
                    <a:pt x="32470" y="18758"/>
                    <a:pt x="32463" y="18737"/>
                  </a:cubicBezTo>
                  <a:lnTo>
                    <a:pt x="32463" y="18723"/>
                  </a:lnTo>
                  <a:lnTo>
                    <a:pt x="32456" y="18688"/>
                  </a:lnTo>
                  <a:cubicBezTo>
                    <a:pt x="32456" y="18681"/>
                    <a:pt x="32449" y="18674"/>
                    <a:pt x="32449" y="18674"/>
                  </a:cubicBezTo>
                  <a:cubicBezTo>
                    <a:pt x="32442" y="18645"/>
                    <a:pt x="32435" y="18624"/>
                    <a:pt x="32428" y="18603"/>
                  </a:cubicBezTo>
                  <a:lnTo>
                    <a:pt x="32428" y="18589"/>
                  </a:lnTo>
                  <a:lnTo>
                    <a:pt x="32428" y="18582"/>
                  </a:lnTo>
                  <a:cubicBezTo>
                    <a:pt x="32428" y="18575"/>
                    <a:pt x="32420" y="18568"/>
                    <a:pt x="32420" y="18568"/>
                  </a:cubicBezTo>
                  <a:lnTo>
                    <a:pt x="32413" y="18547"/>
                  </a:lnTo>
                  <a:lnTo>
                    <a:pt x="32399" y="18519"/>
                  </a:lnTo>
                  <a:cubicBezTo>
                    <a:pt x="32399" y="18504"/>
                    <a:pt x="32392" y="18490"/>
                    <a:pt x="32385" y="18476"/>
                  </a:cubicBezTo>
                  <a:lnTo>
                    <a:pt x="32371" y="18448"/>
                  </a:lnTo>
                  <a:cubicBezTo>
                    <a:pt x="32364" y="18448"/>
                    <a:pt x="32364" y="18441"/>
                    <a:pt x="32364" y="18434"/>
                  </a:cubicBezTo>
                  <a:lnTo>
                    <a:pt x="32364" y="18420"/>
                  </a:lnTo>
                  <a:cubicBezTo>
                    <a:pt x="32357" y="18406"/>
                    <a:pt x="32350" y="18392"/>
                    <a:pt x="32343" y="18378"/>
                  </a:cubicBezTo>
                  <a:lnTo>
                    <a:pt x="32322" y="18335"/>
                  </a:lnTo>
                  <a:lnTo>
                    <a:pt x="32301" y="18300"/>
                  </a:lnTo>
                  <a:cubicBezTo>
                    <a:pt x="32294" y="18279"/>
                    <a:pt x="32279" y="18258"/>
                    <a:pt x="32265" y="18230"/>
                  </a:cubicBezTo>
                  <a:lnTo>
                    <a:pt x="32258" y="18222"/>
                  </a:lnTo>
                  <a:lnTo>
                    <a:pt x="32251" y="18208"/>
                  </a:lnTo>
                  <a:cubicBezTo>
                    <a:pt x="32251" y="18201"/>
                    <a:pt x="32237" y="18194"/>
                    <a:pt x="32237" y="18187"/>
                  </a:cubicBezTo>
                  <a:cubicBezTo>
                    <a:pt x="32216" y="18145"/>
                    <a:pt x="32195" y="18103"/>
                    <a:pt x="32167" y="18067"/>
                  </a:cubicBezTo>
                  <a:lnTo>
                    <a:pt x="32160" y="18053"/>
                  </a:lnTo>
                  <a:lnTo>
                    <a:pt x="32153" y="18046"/>
                  </a:lnTo>
                  <a:cubicBezTo>
                    <a:pt x="32139" y="18025"/>
                    <a:pt x="32110" y="17990"/>
                    <a:pt x="32089" y="17955"/>
                  </a:cubicBezTo>
                  <a:lnTo>
                    <a:pt x="32068" y="17933"/>
                  </a:lnTo>
                  <a:cubicBezTo>
                    <a:pt x="32068" y="17926"/>
                    <a:pt x="32061" y="17926"/>
                    <a:pt x="32061" y="17919"/>
                  </a:cubicBezTo>
                  <a:lnTo>
                    <a:pt x="32047" y="17905"/>
                  </a:lnTo>
                  <a:cubicBezTo>
                    <a:pt x="32033" y="17884"/>
                    <a:pt x="32026" y="17870"/>
                    <a:pt x="32005" y="17849"/>
                  </a:cubicBezTo>
                  <a:lnTo>
                    <a:pt x="31976" y="17821"/>
                  </a:lnTo>
                  <a:lnTo>
                    <a:pt x="31948" y="17785"/>
                  </a:lnTo>
                  <a:cubicBezTo>
                    <a:pt x="31941" y="17778"/>
                    <a:pt x="31934" y="17764"/>
                    <a:pt x="31913" y="17743"/>
                  </a:cubicBezTo>
                  <a:lnTo>
                    <a:pt x="31899" y="17729"/>
                  </a:lnTo>
                  <a:lnTo>
                    <a:pt x="31878" y="17715"/>
                  </a:lnTo>
                  <a:lnTo>
                    <a:pt x="31857" y="17687"/>
                  </a:lnTo>
                  <a:lnTo>
                    <a:pt x="31828" y="17659"/>
                  </a:lnTo>
                  <a:lnTo>
                    <a:pt x="31814" y="17644"/>
                  </a:lnTo>
                  <a:lnTo>
                    <a:pt x="31807" y="17637"/>
                  </a:lnTo>
                  <a:lnTo>
                    <a:pt x="31793" y="17630"/>
                  </a:lnTo>
                  <a:lnTo>
                    <a:pt x="31737" y="17581"/>
                  </a:lnTo>
                  <a:lnTo>
                    <a:pt x="31723" y="17567"/>
                  </a:lnTo>
                  <a:lnTo>
                    <a:pt x="31694" y="17539"/>
                  </a:lnTo>
                  <a:lnTo>
                    <a:pt x="31687" y="17539"/>
                  </a:lnTo>
                  <a:cubicBezTo>
                    <a:pt x="31673" y="17525"/>
                    <a:pt x="31659" y="17510"/>
                    <a:pt x="31638" y="17503"/>
                  </a:cubicBezTo>
                  <a:lnTo>
                    <a:pt x="31603" y="17475"/>
                  </a:lnTo>
                  <a:lnTo>
                    <a:pt x="31596" y="17468"/>
                  </a:lnTo>
                  <a:lnTo>
                    <a:pt x="31546" y="17440"/>
                  </a:lnTo>
                  <a:cubicBezTo>
                    <a:pt x="31532" y="17426"/>
                    <a:pt x="31518" y="17419"/>
                    <a:pt x="31504" y="17412"/>
                  </a:cubicBezTo>
                  <a:lnTo>
                    <a:pt x="31497" y="17405"/>
                  </a:lnTo>
                  <a:lnTo>
                    <a:pt x="1573" y="127"/>
                  </a:lnTo>
                  <a:lnTo>
                    <a:pt x="1538" y="113"/>
                  </a:lnTo>
                  <a:lnTo>
                    <a:pt x="1530" y="106"/>
                  </a:lnTo>
                  <a:lnTo>
                    <a:pt x="1502" y="92"/>
                  </a:lnTo>
                  <a:lnTo>
                    <a:pt x="1495" y="85"/>
                  </a:lnTo>
                  <a:lnTo>
                    <a:pt x="1474" y="64"/>
                  </a:lnTo>
                  <a:lnTo>
                    <a:pt x="1446" y="49"/>
                  </a:lnTo>
                  <a:lnTo>
                    <a:pt x="1404" y="35"/>
                  </a:lnTo>
                  <a:lnTo>
                    <a:pt x="1354" y="14"/>
                  </a:lnTo>
                  <a:lnTo>
                    <a:pt x="1312" y="14"/>
                  </a:lnTo>
                  <a:lnTo>
                    <a:pt x="1284" y="7"/>
                  </a:lnTo>
                  <a:lnTo>
                    <a:pt x="1263" y="7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1804825" y="1204600"/>
              <a:ext cx="802050" cy="967825"/>
            </a:xfrm>
            <a:custGeom>
              <a:avLst/>
              <a:gdLst/>
              <a:ahLst/>
              <a:cxnLst/>
              <a:rect l="l" t="t" r="r" b="b"/>
              <a:pathLst>
                <a:path w="32082" h="38713" extrusionOk="0">
                  <a:moveTo>
                    <a:pt x="641" y="0"/>
                  </a:moveTo>
                  <a:cubicBezTo>
                    <a:pt x="294" y="0"/>
                    <a:pt x="57" y="277"/>
                    <a:pt x="57" y="752"/>
                  </a:cubicBezTo>
                  <a:lnTo>
                    <a:pt x="0" y="19475"/>
                  </a:lnTo>
                  <a:cubicBezTo>
                    <a:pt x="0" y="20144"/>
                    <a:pt x="472" y="20962"/>
                    <a:pt x="1051" y="21300"/>
                  </a:cubicBezTo>
                  <a:lnTo>
                    <a:pt x="30975" y="38571"/>
                  </a:lnTo>
                  <a:cubicBezTo>
                    <a:pt x="31143" y="38667"/>
                    <a:pt x="31302" y="38713"/>
                    <a:pt x="31444" y="38713"/>
                  </a:cubicBezTo>
                  <a:cubicBezTo>
                    <a:pt x="31791" y="38713"/>
                    <a:pt x="32032" y="38440"/>
                    <a:pt x="32032" y="37965"/>
                  </a:cubicBezTo>
                  <a:lnTo>
                    <a:pt x="32082" y="19242"/>
                  </a:lnTo>
                  <a:cubicBezTo>
                    <a:pt x="32082" y="18572"/>
                    <a:pt x="31616" y="17755"/>
                    <a:pt x="31038" y="17423"/>
                  </a:cubicBezTo>
                  <a:lnTo>
                    <a:pt x="1114" y="145"/>
                  </a:lnTo>
                  <a:cubicBezTo>
                    <a:pt x="944" y="47"/>
                    <a:pt x="783" y="0"/>
                    <a:pt x="641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1804475" y="1204450"/>
              <a:ext cx="802750" cy="968325"/>
            </a:xfrm>
            <a:custGeom>
              <a:avLst/>
              <a:gdLst/>
              <a:ahLst/>
              <a:cxnLst/>
              <a:rect l="l" t="t" r="r" b="b"/>
              <a:pathLst>
                <a:path w="32110" h="38733" extrusionOk="0">
                  <a:moveTo>
                    <a:pt x="649" y="17"/>
                  </a:moveTo>
                  <a:cubicBezTo>
                    <a:pt x="818" y="25"/>
                    <a:pt x="980" y="74"/>
                    <a:pt x="1114" y="158"/>
                  </a:cubicBezTo>
                  <a:lnTo>
                    <a:pt x="31038" y="17429"/>
                  </a:lnTo>
                  <a:cubicBezTo>
                    <a:pt x="31616" y="17768"/>
                    <a:pt x="32081" y="18578"/>
                    <a:pt x="32081" y="19241"/>
                  </a:cubicBezTo>
                  <a:lnTo>
                    <a:pt x="32032" y="37971"/>
                  </a:lnTo>
                  <a:cubicBezTo>
                    <a:pt x="32032" y="38288"/>
                    <a:pt x="31919" y="38528"/>
                    <a:pt x="31729" y="38640"/>
                  </a:cubicBezTo>
                  <a:cubicBezTo>
                    <a:pt x="31649" y="38686"/>
                    <a:pt x="31558" y="38709"/>
                    <a:pt x="31459" y="38709"/>
                  </a:cubicBezTo>
                  <a:cubicBezTo>
                    <a:pt x="31314" y="38709"/>
                    <a:pt x="31153" y="38660"/>
                    <a:pt x="30989" y="38563"/>
                  </a:cubicBezTo>
                  <a:lnTo>
                    <a:pt x="1072" y="21292"/>
                  </a:lnTo>
                  <a:cubicBezTo>
                    <a:pt x="486" y="20961"/>
                    <a:pt x="21" y="20150"/>
                    <a:pt x="21" y="19481"/>
                  </a:cubicBezTo>
                  <a:lnTo>
                    <a:pt x="78" y="758"/>
                  </a:lnTo>
                  <a:cubicBezTo>
                    <a:pt x="78" y="440"/>
                    <a:pt x="183" y="201"/>
                    <a:pt x="381" y="88"/>
                  </a:cubicBezTo>
                  <a:cubicBezTo>
                    <a:pt x="465" y="39"/>
                    <a:pt x="557" y="17"/>
                    <a:pt x="649" y="17"/>
                  </a:cubicBezTo>
                  <a:close/>
                  <a:moveTo>
                    <a:pt x="653" y="0"/>
                  </a:moveTo>
                  <a:cubicBezTo>
                    <a:pt x="550" y="0"/>
                    <a:pt x="455" y="24"/>
                    <a:pt x="374" y="74"/>
                  </a:cubicBezTo>
                  <a:cubicBezTo>
                    <a:pt x="169" y="187"/>
                    <a:pt x="56" y="433"/>
                    <a:pt x="56" y="758"/>
                  </a:cubicBezTo>
                  <a:lnTo>
                    <a:pt x="0" y="19488"/>
                  </a:lnTo>
                  <a:cubicBezTo>
                    <a:pt x="0" y="20157"/>
                    <a:pt x="479" y="20982"/>
                    <a:pt x="1057" y="21313"/>
                  </a:cubicBezTo>
                  <a:lnTo>
                    <a:pt x="30982" y="38591"/>
                  </a:lnTo>
                  <a:cubicBezTo>
                    <a:pt x="31123" y="38676"/>
                    <a:pt x="31285" y="38725"/>
                    <a:pt x="31461" y="38732"/>
                  </a:cubicBezTo>
                  <a:cubicBezTo>
                    <a:pt x="31560" y="38732"/>
                    <a:pt x="31651" y="38711"/>
                    <a:pt x="31743" y="38662"/>
                  </a:cubicBezTo>
                  <a:cubicBezTo>
                    <a:pt x="31940" y="38542"/>
                    <a:pt x="32053" y="38302"/>
                    <a:pt x="32053" y="37978"/>
                  </a:cubicBezTo>
                  <a:lnTo>
                    <a:pt x="32110" y="19248"/>
                  </a:lnTo>
                  <a:cubicBezTo>
                    <a:pt x="32110" y="18578"/>
                    <a:pt x="31637" y="17753"/>
                    <a:pt x="31052" y="17415"/>
                  </a:cubicBezTo>
                  <a:lnTo>
                    <a:pt x="1128" y="144"/>
                  </a:lnTo>
                  <a:cubicBezTo>
                    <a:pt x="962" y="49"/>
                    <a:pt x="799" y="0"/>
                    <a:pt x="6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1825250" y="1252675"/>
              <a:ext cx="748675" cy="846800"/>
            </a:xfrm>
            <a:custGeom>
              <a:avLst/>
              <a:gdLst/>
              <a:ahLst/>
              <a:cxnLst/>
              <a:rect l="l" t="t" r="r" b="b"/>
              <a:pathLst>
                <a:path w="29947" h="33872" extrusionOk="0">
                  <a:moveTo>
                    <a:pt x="627" y="0"/>
                  </a:moveTo>
                  <a:cubicBezTo>
                    <a:pt x="282" y="0"/>
                    <a:pt x="43" y="273"/>
                    <a:pt x="43" y="746"/>
                  </a:cubicBezTo>
                  <a:lnTo>
                    <a:pt x="1" y="15860"/>
                  </a:lnTo>
                  <a:cubicBezTo>
                    <a:pt x="1" y="16529"/>
                    <a:pt x="473" y="17340"/>
                    <a:pt x="1051" y="17678"/>
                  </a:cubicBezTo>
                  <a:lnTo>
                    <a:pt x="28847" y="33730"/>
                  </a:lnTo>
                  <a:cubicBezTo>
                    <a:pt x="29014" y="33826"/>
                    <a:pt x="29174" y="33871"/>
                    <a:pt x="29316" y="33871"/>
                  </a:cubicBezTo>
                  <a:cubicBezTo>
                    <a:pt x="29663" y="33871"/>
                    <a:pt x="29904" y="33599"/>
                    <a:pt x="29904" y="33123"/>
                  </a:cubicBezTo>
                  <a:lnTo>
                    <a:pt x="29946" y="18010"/>
                  </a:lnTo>
                  <a:cubicBezTo>
                    <a:pt x="29946" y="17340"/>
                    <a:pt x="29474" y="16522"/>
                    <a:pt x="28896" y="16191"/>
                  </a:cubicBezTo>
                  <a:lnTo>
                    <a:pt x="1101" y="147"/>
                  </a:lnTo>
                  <a:cubicBezTo>
                    <a:pt x="931" y="48"/>
                    <a:pt x="770" y="0"/>
                    <a:pt x="627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1824900" y="1252525"/>
              <a:ext cx="749200" cy="847100"/>
            </a:xfrm>
            <a:custGeom>
              <a:avLst/>
              <a:gdLst/>
              <a:ahLst/>
              <a:cxnLst/>
              <a:rect l="l" t="t" r="r" b="b"/>
              <a:pathLst>
                <a:path w="29968" h="33884" extrusionOk="0">
                  <a:moveTo>
                    <a:pt x="642" y="12"/>
                  </a:moveTo>
                  <a:cubicBezTo>
                    <a:pt x="811" y="19"/>
                    <a:pt x="967" y="75"/>
                    <a:pt x="1108" y="160"/>
                  </a:cubicBezTo>
                  <a:lnTo>
                    <a:pt x="28903" y="16204"/>
                  </a:lnTo>
                  <a:cubicBezTo>
                    <a:pt x="29481" y="16535"/>
                    <a:pt x="29946" y="17353"/>
                    <a:pt x="29946" y="18016"/>
                  </a:cubicBezTo>
                  <a:lnTo>
                    <a:pt x="29904" y="33129"/>
                  </a:lnTo>
                  <a:cubicBezTo>
                    <a:pt x="29904" y="33440"/>
                    <a:pt x="29798" y="33679"/>
                    <a:pt x="29601" y="33792"/>
                  </a:cubicBezTo>
                  <a:cubicBezTo>
                    <a:pt x="29519" y="33839"/>
                    <a:pt x="29425" y="33863"/>
                    <a:pt x="29324" y="33863"/>
                  </a:cubicBezTo>
                  <a:cubicBezTo>
                    <a:pt x="29182" y="33863"/>
                    <a:pt x="29025" y="33816"/>
                    <a:pt x="28861" y="33721"/>
                  </a:cubicBezTo>
                  <a:lnTo>
                    <a:pt x="1072" y="17677"/>
                  </a:lnTo>
                  <a:cubicBezTo>
                    <a:pt x="494" y="17339"/>
                    <a:pt x="29" y="16528"/>
                    <a:pt x="29" y="15866"/>
                  </a:cubicBezTo>
                  <a:lnTo>
                    <a:pt x="71" y="752"/>
                  </a:lnTo>
                  <a:cubicBezTo>
                    <a:pt x="71" y="435"/>
                    <a:pt x="177" y="195"/>
                    <a:pt x="374" y="82"/>
                  </a:cubicBezTo>
                  <a:cubicBezTo>
                    <a:pt x="452" y="40"/>
                    <a:pt x="551" y="12"/>
                    <a:pt x="642" y="12"/>
                  </a:cubicBezTo>
                  <a:close/>
                  <a:moveTo>
                    <a:pt x="636" y="0"/>
                  </a:moveTo>
                  <a:cubicBezTo>
                    <a:pt x="536" y="0"/>
                    <a:pt x="443" y="23"/>
                    <a:pt x="360" y="68"/>
                  </a:cubicBezTo>
                  <a:cubicBezTo>
                    <a:pt x="163" y="188"/>
                    <a:pt x="50" y="428"/>
                    <a:pt x="50" y="759"/>
                  </a:cubicBezTo>
                  <a:lnTo>
                    <a:pt x="1" y="15866"/>
                  </a:lnTo>
                  <a:cubicBezTo>
                    <a:pt x="1" y="16542"/>
                    <a:pt x="480" y="17360"/>
                    <a:pt x="1058" y="17699"/>
                  </a:cubicBezTo>
                  <a:lnTo>
                    <a:pt x="28854" y="33736"/>
                  </a:lnTo>
                  <a:cubicBezTo>
                    <a:pt x="28995" y="33827"/>
                    <a:pt x="29157" y="33877"/>
                    <a:pt x="29333" y="33884"/>
                  </a:cubicBezTo>
                  <a:cubicBezTo>
                    <a:pt x="29425" y="33884"/>
                    <a:pt x="29523" y="33862"/>
                    <a:pt x="29608" y="33813"/>
                  </a:cubicBezTo>
                  <a:cubicBezTo>
                    <a:pt x="29812" y="33700"/>
                    <a:pt x="29925" y="33454"/>
                    <a:pt x="29925" y="33129"/>
                  </a:cubicBezTo>
                  <a:lnTo>
                    <a:pt x="29967" y="18016"/>
                  </a:lnTo>
                  <a:cubicBezTo>
                    <a:pt x="29967" y="17346"/>
                    <a:pt x="29495" y="16521"/>
                    <a:pt x="28910" y="16183"/>
                  </a:cubicBezTo>
                  <a:lnTo>
                    <a:pt x="1122" y="146"/>
                  </a:lnTo>
                  <a:cubicBezTo>
                    <a:pt x="949" y="49"/>
                    <a:pt x="785" y="0"/>
                    <a:pt x="63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2603850" y="1652500"/>
              <a:ext cx="14300" cy="7950"/>
            </a:xfrm>
            <a:custGeom>
              <a:avLst/>
              <a:gdLst/>
              <a:ahLst/>
              <a:cxnLst/>
              <a:rect l="l" t="t" r="r" b="b"/>
              <a:pathLst>
                <a:path w="572" h="318" extrusionOk="0">
                  <a:moveTo>
                    <a:pt x="565" y="1"/>
                  </a:moveTo>
                  <a:lnTo>
                    <a:pt x="1" y="297"/>
                  </a:lnTo>
                  <a:lnTo>
                    <a:pt x="15" y="318"/>
                  </a:lnTo>
                  <a:lnTo>
                    <a:pt x="572" y="22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2144250" y="1617150"/>
              <a:ext cx="121075" cy="230750"/>
            </a:xfrm>
            <a:custGeom>
              <a:avLst/>
              <a:gdLst/>
              <a:ahLst/>
              <a:cxnLst/>
              <a:rect l="l" t="t" r="r" b="b"/>
              <a:pathLst>
                <a:path w="4843" h="9230" extrusionOk="0">
                  <a:moveTo>
                    <a:pt x="2110" y="906"/>
                  </a:moveTo>
                  <a:cubicBezTo>
                    <a:pt x="2209" y="906"/>
                    <a:pt x="2321" y="938"/>
                    <a:pt x="2439" y="1006"/>
                  </a:cubicBezTo>
                  <a:cubicBezTo>
                    <a:pt x="2848" y="1245"/>
                    <a:pt x="3172" y="1809"/>
                    <a:pt x="3172" y="2282"/>
                  </a:cubicBezTo>
                  <a:lnTo>
                    <a:pt x="3172" y="3121"/>
                  </a:lnTo>
                  <a:lnTo>
                    <a:pt x="1699" y="2275"/>
                  </a:lnTo>
                  <a:lnTo>
                    <a:pt x="1699" y="1429"/>
                  </a:lnTo>
                  <a:cubicBezTo>
                    <a:pt x="1699" y="1098"/>
                    <a:pt x="1866" y="906"/>
                    <a:pt x="2110" y="906"/>
                  </a:cubicBezTo>
                  <a:close/>
                  <a:moveTo>
                    <a:pt x="1751" y="0"/>
                  </a:moveTo>
                  <a:cubicBezTo>
                    <a:pt x="1339" y="0"/>
                    <a:pt x="1058" y="325"/>
                    <a:pt x="1058" y="893"/>
                  </a:cubicBezTo>
                  <a:lnTo>
                    <a:pt x="1058" y="1901"/>
                  </a:lnTo>
                  <a:lnTo>
                    <a:pt x="924" y="1823"/>
                  </a:lnTo>
                  <a:cubicBezTo>
                    <a:pt x="778" y="1739"/>
                    <a:pt x="640" y="1699"/>
                    <a:pt x="517" y="1699"/>
                  </a:cubicBezTo>
                  <a:cubicBezTo>
                    <a:pt x="219" y="1699"/>
                    <a:pt x="12" y="1936"/>
                    <a:pt x="7" y="2345"/>
                  </a:cubicBezTo>
                  <a:lnTo>
                    <a:pt x="0" y="5799"/>
                  </a:lnTo>
                  <a:cubicBezTo>
                    <a:pt x="0" y="6377"/>
                    <a:pt x="409" y="7082"/>
                    <a:pt x="909" y="7371"/>
                  </a:cubicBezTo>
                  <a:lnTo>
                    <a:pt x="3912" y="9105"/>
                  </a:lnTo>
                  <a:cubicBezTo>
                    <a:pt x="4060" y="9190"/>
                    <a:pt x="4200" y="9230"/>
                    <a:pt x="4323" y="9230"/>
                  </a:cubicBezTo>
                  <a:cubicBezTo>
                    <a:pt x="4624" y="9230"/>
                    <a:pt x="4829" y="8993"/>
                    <a:pt x="4829" y="8584"/>
                  </a:cubicBezTo>
                  <a:lnTo>
                    <a:pt x="4836" y="5130"/>
                  </a:lnTo>
                  <a:cubicBezTo>
                    <a:pt x="4843" y="4559"/>
                    <a:pt x="4434" y="3847"/>
                    <a:pt x="3927" y="3558"/>
                  </a:cubicBezTo>
                  <a:lnTo>
                    <a:pt x="3821" y="3494"/>
                  </a:lnTo>
                  <a:lnTo>
                    <a:pt x="3821" y="2493"/>
                  </a:lnTo>
                  <a:cubicBezTo>
                    <a:pt x="3821" y="1690"/>
                    <a:pt x="3264" y="717"/>
                    <a:pt x="2566" y="315"/>
                  </a:cubicBezTo>
                  <a:lnTo>
                    <a:pt x="2319" y="174"/>
                  </a:lnTo>
                  <a:cubicBezTo>
                    <a:pt x="2115" y="56"/>
                    <a:pt x="1921" y="0"/>
                    <a:pt x="1751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2143900" y="1616775"/>
              <a:ext cx="121625" cy="231400"/>
            </a:xfrm>
            <a:custGeom>
              <a:avLst/>
              <a:gdLst/>
              <a:ahLst/>
              <a:cxnLst/>
              <a:rect l="l" t="t" r="r" b="b"/>
              <a:pathLst>
                <a:path w="4865" h="9256" extrusionOk="0">
                  <a:moveTo>
                    <a:pt x="2120" y="932"/>
                  </a:moveTo>
                  <a:cubicBezTo>
                    <a:pt x="2220" y="932"/>
                    <a:pt x="2332" y="967"/>
                    <a:pt x="2446" y="1035"/>
                  </a:cubicBezTo>
                  <a:cubicBezTo>
                    <a:pt x="2855" y="1268"/>
                    <a:pt x="3179" y="1831"/>
                    <a:pt x="3179" y="2297"/>
                  </a:cubicBezTo>
                  <a:lnTo>
                    <a:pt x="3179" y="3121"/>
                  </a:lnTo>
                  <a:lnTo>
                    <a:pt x="1727" y="2283"/>
                  </a:lnTo>
                  <a:lnTo>
                    <a:pt x="1727" y="1444"/>
                  </a:lnTo>
                  <a:cubicBezTo>
                    <a:pt x="1727" y="1225"/>
                    <a:pt x="1798" y="1056"/>
                    <a:pt x="1939" y="978"/>
                  </a:cubicBezTo>
                  <a:cubicBezTo>
                    <a:pt x="1992" y="948"/>
                    <a:pt x="2053" y="932"/>
                    <a:pt x="2120" y="932"/>
                  </a:cubicBezTo>
                  <a:close/>
                  <a:moveTo>
                    <a:pt x="2121" y="913"/>
                  </a:moveTo>
                  <a:cubicBezTo>
                    <a:pt x="2049" y="913"/>
                    <a:pt x="1982" y="930"/>
                    <a:pt x="1924" y="964"/>
                  </a:cubicBezTo>
                  <a:cubicBezTo>
                    <a:pt x="1783" y="1042"/>
                    <a:pt x="1706" y="1211"/>
                    <a:pt x="1706" y="1444"/>
                  </a:cubicBezTo>
                  <a:lnTo>
                    <a:pt x="1706" y="2290"/>
                  </a:lnTo>
                  <a:cubicBezTo>
                    <a:pt x="1706" y="2290"/>
                    <a:pt x="1706" y="2297"/>
                    <a:pt x="1713" y="2297"/>
                  </a:cubicBezTo>
                  <a:cubicBezTo>
                    <a:pt x="1713" y="2297"/>
                    <a:pt x="3186" y="3150"/>
                    <a:pt x="3186" y="3150"/>
                  </a:cubicBezTo>
                  <a:cubicBezTo>
                    <a:pt x="3193" y="3143"/>
                    <a:pt x="3193" y="3143"/>
                    <a:pt x="3193" y="3136"/>
                  </a:cubicBezTo>
                  <a:lnTo>
                    <a:pt x="3193" y="2297"/>
                  </a:lnTo>
                  <a:cubicBezTo>
                    <a:pt x="3193" y="1824"/>
                    <a:pt x="2862" y="1246"/>
                    <a:pt x="2453" y="1014"/>
                  </a:cubicBezTo>
                  <a:cubicBezTo>
                    <a:pt x="2337" y="947"/>
                    <a:pt x="2223" y="913"/>
                    <a:pt x="2121" y="913"/>
                  </a:cubicBezTo>
                  <a:close/>
                  <a:moveTo>
                    <a:pt x="1773" y="22"/>
                  </a:moveTo>
                  <a:cubicBezTo>
                    <a:pt x="1943" y="22"/>
                    <a:pt x="2133" y="79"/>
                    <a:pt x="2333" y="196"/>
                  </a:cubicBezTo>
                  <a:lnTo>
                    <a:pt x="2580" y="337"/>
                  </a:lnTo>
                  <a:cubicBezTo>
                    <a:pt x="3271" y="739"/>
                    <a:pt x="3828" y="1712"/>
                    <a:pt x="3828" y="2501"/>
                  </a:cubicBezTo>
                  <a:lnTo>
                    <a:pt x="3828" y="3509"/>
                  </a:lnTo>
                  <a:cubicBezTo>
                    <a:pt x="3828" y="3516"/>
                    <a:pt x="3828" y="3516"/>
                    <a:pt x="3835" y="3523"/>
                  </a:cubicBezTo>
                  <a:lnTo>
                    <a:pt x="3941" y="3580"/>
                  </a:lnTo>
                  <a:cubicBezTo>
                    <a:pt x="4441" y="3869"/>
                    <a:pt x="4843" y="4574"/>
                    <a:pt x="4843" y="5152"/>
                  </a:cubicBezTo>
                  <a:lnTo>
                    <a:pt x="4836" y="8599"/>
                  </a:lnTo>
                  <a:cubicBezTo>
                    <a:pt x="4836" y="8874"/>
                    <a:pt x="4744" y="9078"/>
                    <a:pt x="4568" y="9177"/>
                  </a:cubicBezTo>
                  <a:cubicBezTo>
                    <a:pt x="4498" y="9217"/>
                    <a:pt x="4419" y="9238"/>
                    <a:pt x="4333" y="9238"/>
                  </a:cubicBezTo>
                  <a:cubicBezTo>
                    <a:pt x="4211" y="9238"/>
                    <a:pt x="4075" y="9196"/>
                    <a:pt x="3934" y="9113"/>
                  </a:cubicBezTo>
                  <a:lnTo>
                    <a:pt x="931" y="7379"/>
                  </a:lnTo>
                  <a:cubicBezTo>
                    <a:pt x="430" y="7090"/>
                    <a:pt x="28" y="6385"/>
                    <a:pt x="28" y="5814"/>
                  </a:cubicBezTo>
                  <a:lnTo>
                    <a:pt x="35" y="2360"/>
                  </a:lnTo>
                  <a:cubicBezTo>
                    <a:pt x="35" y="2085"/>
                    <a:pt x="127" y="1881"/>
                    <a:pt x="296" y="1782"/>
                  </a:cubicBezTo>
                  <a:cubicBezTo>
                    <a:pt x="367" y="1747"/>
                    <a:pt x="451" y="1726"/>
                    <a:pt x="529" y="1726"/>
                  </a:cubicBezTo>
                  <a:cubicBezTo>
                    <a:pt x="677" y="1733"/>
                    <a:pt x="818" y="1775"/>
                    <a:pt x="938" y="1853"/>
                  </a:cubicBezTo>
                  <a:lnTo>
                    <a:pt x="1072" y="1923"/>
                  </a:lnTo>
                  <a:cubicBezTo>
                    <a:pt x="1072" y="1927"/>
                    <a:pt x="1073" y="1928"/>
                    <a:pt x="1075" y="1928"/>
                  </a:cubicBezTo>
                  <a:cubicBezTo>
                    <a:pt x="1077" y="1928"/>
                    <a:pt x="1079" y="1927"/>
                    <a:pt x="1079" y="1923"/>
                  </a:cubicBezTo>
                  <a:cubicBezTo>
                    <a:pt x="1086" y="1923"/>
                    <a:pt x="1086" y="1916"/>
                    <a:pt x="1086" y="1916"/>
                  </a:cubicBezTo>
                  <a:lnTo>
                    <a:pt x="1086" y="908"/>
                  </a:lnTo>
                  <a:cubicBezTo>
                    <a:pt x="1086" y="527"/>
                    <a:pt x="1220" y="245"/>
                    <a:pt x="1452" y="104"/>
                  </a:cubicBezTo>
                  <a:cubicBezTo>
                    <a:pt x="1547" y="50"/>
                    <a:pt x="1656" y="22"/>
                    <a:pt x="1773" y="22"/>
                  </a:cubicBezTo>
                  <a:close/>
                  <a:moveTo>
                    <a:pt x="1764" y="1"/>
                  </a:moveTo>
                  <a:cubicBezTo>
                    <a:pt x="1641" y="1"/>
                    <a:pt x="1529" y="28"/>
                    <a:pt x="1431" y="83"/>
                  </a:cubicBezTo>
                  <a:cubicBezTo>
                    <a:pt x="1191" y="224"/>
                    <a:pt x="1057" y="513"/>
                    <a:pt x="1057" y="908"/>
                  </a:cubicBezTo>
                  <a:lnTo>
                    <a:pt x="1057" y="1895"/>
                  </a:lnTo>
                  <a:lnTo>
                    <a:pt x="945" y="1831"/>
                  </a:lnTo>
                  <a:cubicBezTo>
                    <a:pt x="798" y="1744"/>
                    <a:pt x="654" y="1700"/>
                    <a:pt x="526" y="1700"/>
                  </a:cubicBezTo>
                  <a:cubicBezTo>
                    <a:pt x="438" y="1700"/>
                    <a:pt x="358" y="1721"/>
                    <a:pt x="289" y="1761"/>
                  </a:cubicBezTo>
                  <a:cubicBezTo>
                    <a:pt x="113" y="1867"/>
                    <a:pt x="14" y="2078"/>
                    <a:pt x="14" y="2360"/>
                  </a:cubicBezTo>
                  <a:lnTo>
                    <a:pt x="0" y="5807"/>
                  </a:lnTo>
                  <a:cubicBezTo>
                    <a:pt x="0" y="6392"/>
                    <a:pt x="409" y="7104"/>
                    <a:pt x="916" y="7393"/>
                  </a:cubicBezTo>
                  <a:lnTo>
                    <a:pt x="3919" y="9127"/>
                  </a:lnTo>
                  <a:cubicBezTo>
                    <a:pt x="4046" y="9205"/>
                    <a:pt x="4187" y="9254"/>
                    <a:pt x="4335" y="9254"/>
                  </a:cubicBezTo>
                  <a:cubicBezTo>
                    <a:pt x="4344" y="9255"/>
                    <a:pt x="4353" y="9255"/>
                    <a:pt x="4362" y="9255"/>
                  </a:cubicBezTo>
                  <a:cubicBezTo>
                    <a:pt x="4437" y="9255"/>
                    <a:pt x="4513" y="9229"/>
                    <a:pt x="4582" y="9191"/>
                  </a:cubicBezTo>
                  <a:cubicBezTo>
                    <a:pt x="4751" y="9092"/>
                    <a:pt x="4850" y="8881"/>
                    <a:pt x="4850" y="8599"/>
                  </a:cubicBezTo>
                  <a:lnTo>
                    <a:pt x="4864" y="5145"/>
                  </a:lnTo>
                  <a:cubicBezTo>
                    <a:pt x="4864" y="4567"/>
                    <a:pt x="4455" y="3855"/>
                    <a:pt x="3948" y="3559"/>
                  </a:cubicBezTo>
                  <a:lnTo>
                    <a:pt x="3842" y="3502"/>
                  </a:lnTo>
                  <a:lnTo>
                    <a:pt x="3842" y="2501"/>
                  </a:lnTo>
                  <a:cubicBezTo>
                    <a:pt x="3849" y="1698"/>
                    <a:pt x="3285" y="718"/>
                    <a:pt x="2587" y="316"/>
                  </a:cubicBezTo>
                  <a:lnTo>
                    <a:pt x="2340" y="175"/>
                  </a:lnTo>
                  <a:cubicBezTo>
                    <a:pt x="2136" y="58"/>
                    <a:pt x="1940" y="1"/>
                    <a:pt x="176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2148825" y="1752775"/>
              <a:ext cx="65225" cy="37925"/>
            </a:xfrm>
            <a:custGeom>
              <a:avLst/>
              <a:gdLst/>
              <a:ahLst/>
              <a:cxnLst/>
              <a:rect l="l" t="t" r="r" b="b"/>
              <a:pathLst>
                <a:path w="2609" h="1517" extrusionOk="0">
                  <a:moveTo>
                    <a:pt x="1960" y="1"/>
                  </a:moveTo>
                  <a:lnTo>
                    <a:pt x="0" y="1136"/>
                  </a:lnTo>
                  <a:lnTo>
                    <a:pt x="656" y="1516"/>
                  </a:lnTo>
                  <a:lnTo>
                    <a:pt x="2609" y="374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2148475" y="1752475"/>
              <a:ext cx="65925" cy="38400"/>
            </a:xfrm>
            <a:custGeom>
              <a:avLst/>
              <a:gdLst/>
              <a:ahLst/>
              <a:cxnLst/>
              <a:rect l="l" t="t" r="r" b="b"/>
              <a:pathLst>
                <a:path w="2637" h="1536" extrusionOk="0">
                  <a:moveTo>
                    <a:pt x="1974" y="27"/>
                  </a:moveTo>
                  <a:lnTo>
                    <a:pt x="2609" y="393"/>
                  </a:lnTo>
                  <a:lnTo>
                    <a:pt x="670" y="1514"/>
                  </a:lnTo>
                  <a:lnTo>
                    <a:pt x="36" y="1148"/>
                  </a:lnTo>
                  <a:lnTo>
                    <a:pt x="1974" y="27"/>
                  </a:lnTo>
                  <a:close/>
                  <a:moveTo>
                    <a:pt x="1974" y="0"/>
                  </a:moveTo>
                  <a:cubicBezTo>
                    <a:pt x="1972" y="0"/>
                    <a:pt x="1971" y="2"/>
                    <a:pt x="1967" y="6"/>
                  </a:cubicBezTo>
                  <a:lnTo>
                    <a:pt x="7" y="1141"/>
                  </a:lnTo>
                  <a:cubicBezTo>
                    <a:pt x="7" y="1141"/>
                    <a:pt x="0" y="1148"/>
                    <a:pt x="7" y="1148"/>
                  </a:cubicBezTo>
                  <a:cubicBezTo>
                    <a:pt x="0" y="1155"/>
                    <a:pt x="7" y="1162"/>
                    <a:pt x="7" y="1162"/>
                  </a:cubicBezTo>
                  <a:cubicBezTo>
                    <a:pt x="7" y="1162"/>
                    <a:pt x="663" y="1535"/>
                    <a:pt x="670" y="1535"/>
                  </a:cubicBezTo>
                  <a:lnTo>
                    <a:pt x="2630" y="400"/>
                  </a:lnTo>
                  <a:cubicBezTo>
                    <a:pt x="2637" y="393"/>
                    <a:pt x="2637" y="393"/>
                    <a:pt x="2637" y="386"/>
                  </a:cubicBezTo>
                  <a:cubicBezTo>
                    <a:pt x="2637" y="386"/>
                    <a:pt x="2637" y="379"/>
                    <a:pt x="2630" y="379"/>
                  </a:cubicBezTo>
                  <a:lnTo>
                    <a:pt x="1981" y="6"/>
                  </a:lnTo>
                  <a:cubicBezTo>
                    <a:pt x="1978" y="2"/>
                    <a:pt x="1976" y="0"/>
                    <a:pt x="197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2144600" y="1706425"/>
              <a:ext cx="55175" cy="74925"/>
            </a:xfrm>
            <a:custGeom>
              <a:avLst/>
              <a:gdLst/>
              <a:ahLst/>
              <a:cxnLst/>
              <a:rect l="l" t="t" r="r" b="b"/>
              <a:pathLst>
                <a:path w="2207" h="2997" extrusionOk="0">
                  <a:moveTo>
                    <a:pt x="2094" y="1"/>
                  </a:moveTo>
                  <a:lnTo>
                    <a:pt x="134" y="1143"/>
                  </a:lnTo>
                  <a:cubicBezTo>
                    <a:pt x="120" y="1150"/>
                    <a:pt x="106" y="1164"/>
                    <a:pt x="92" y="1171"/>
                  </a:cubicBezTo>
                  <a:lnTo>
                    <a:pt x="78" y="1185"/>
                  </a:lnTo>
                  <a:cubicBezTo>
                    <a:pt x="71" y="1199"/>
                    <a:pt x="57" y="1213"/>
                    <a:pt x="43" y="1227"/>
                  </a:cubicBezTo>
                  <a:cubicBezTo>
                    <a:pt x="35" y="1241"/>
                    <a:pt x="28" y="1248"/>
                    <a:pt x="28" y="1263"/>
                  </a:cubicBezTo>
                  <a:lnTo>
                    <a:pt x="14" y="1291"/>
                  </a:lnTo>
                  <a:lnTo>
                    <a:pt x="14" y="1305"/>
                  </a:lnTo>
                  <a:cubicBezTo>
                    <a:pt x="7" y="1326"/>
                    <a:pt x="0" y="1333"/>
                    <a:pt x="0" y="1347"/>
                  </a:cubicBezTo>
                  <a:cubicBezTo>
                    <a:pt x="0" y="1347"/>
                    <a:pt x="0" y="1354"/>
                    <a:pt x="0" y="1354"/>
                  </a:cubicBezTo>
                  <a:cubicBezTo>
                    <a:pt x="0" y="1361"/>
                    <a:pt x="0" y="1368"/>
                    <a:pt x="0" y="1368"/>
                  </a:cubicBezTo>
                  <a:cubicBezTo>
                    <a:pt x="0" y="1382"/>
                    <a:pt x="0" y="1389"/>
                    <a:pt x="0" y="1396"/>
                  </a:cubicBezTo>
                  <a:cubicBezTo>
                    <a:pt x="0" y="1404"/>
                    <a:pt x="0" y="1404"/>
                    <a:pt x="0" y="1411"/>
                  </a:cubicBezTo>
                  <a:lnTo>
                    <a:pt x="0" y="1446"/>
                  </a:lnTo>
                  <a:lnTo>
                    <a:pt x="0" y="1467"/>
                  </a:lnTo>
                  <a:cubicBezTo>
                    <a:pt x="0" y="1474"/>
                    <a:pt x="0" y="1488"/>
                    <a:pt x="0" y="1495"/>
                  </a:cubicBezTo>
                  <a:cubicBezTo>
                    <a:pt x="0" y="1502"/>
                    <a:pt x="0" y="1509"/>
                    <a:pt x="0" y="1516"/>
                  </a:cubicBezTo>
                  <a:lnTo>
                    <a:pt x="0" y="1545"/>
                  </a:lnTo>
                  <a:lnTo>
                    <a:pt x="0" y="1552"/>
                  </a:lnTo>
                  <a:lnTo>
                    <a:pt x="0" y="1566"/>
                  </a:lnTo>
                  <a:lnTo>
                    <a:pt x="0" y="1594"/>
                  </a:lnTo>
                  <a:lnTo>
                    <a:pt x="0" y="1622"/>
                  </a:lnTo>
                  <a:lnTo>
                    <a:pt x="0" y="1643"/>
                  </a:lnTo>
                  <a:cubicBezTo>
                    <a:pt x="0" y="1650"/>
                    <a:pt x="7" y="1664"/>
                    <a:pt x="7" y="1678"/>
                  </a:cubicBezTo>
                  <a:lnTo>
                    <a:pt x="14" y="1707"/>
                  </a:lnTo>
                  <a:cubicBezTo>
                    <a:pt x="14" y="1714"/>
                    <a:pt x="21" y="1721"/>
                    <a:pt x="21" y="1728"/>
                  </a:cubicBezTo>
                  <a:cubicBezTo>
                    <a:pt x="28" y="1749"/>
                    <a:pt x="35" y="1763"/>
                    <a:pt x="35" y="1777"/>
                  </a:cubicBezTo>
                  <a:lnTo>
                    <a:pt x="57" y="1812"/>
                  </a:lnTo>
                  <a:lnTo>
                    <a:pt x="71" y="1862"/>
                  </a:lnTo>
                  <a:lnTo>
                    <a:pt x="92" y="1897"/>
                  </a:lnTo>
                  <a:lnTo>
                    <a:pt x="99" y="1911"/>
                  </a:lnTo>
                  <a:lnTo>
                    <a:pt x="99" y="1918"/>
                  </a:lnTo>
                  <a:lnTo>
                    <a:pt x="113" y="1932"/>
                  </a:lnTo>
                  <a:cubicBezTo>
                    <a:pt x="127" y="1960"/>
                    <a:pt x="141" y="1989"/>
                    <a:pt x="155" y="2017"/>
                  </a:cubicBezTo>
                  <a:lnTo>
                    <a:pt x="176" y="2045"/>
                  </a:lnTo>
                  <a:cubicBezTo>
                    <a:pt x="198" y="2073"/>
                    <a:pt x="219" y="2108"/>
                    <a:pt x="240" y="2137"/>
                  </a:cubicBezTo>
                  <a:lnTo>
                    <a:pt x="247" y="2144"/>
                  </a:lnTo>
                  <a:cubicBezTo>
                    <a:pt x="247" y="2151"/>
                    <a:pt x="176" y="2856"/>
                    <a:pt x="176" y="2856"/>
                  </a:cubicBezTo>
                  <a:lnTo>
                    <a:pt x="162" y="2997"/>
                  </a:lnTo>
                  <a:lnTo>
                    <a:pt x="2122" y="1855"/>
                  </a:lnTo>
                  <a:lnTo>
                    <a:pt x="2136" y="1714"/>
                  </a:lnTo>
                  <a:lnTo>
                    <a:pt x="2207" y="1009"/>
                  </a:lnTo>
                  <a:cubicBezTo>
                    <a:pt x="2207" y="1009"/>
                    <a:pt x="2200" y="1002"/>
                    <a:pt x="2200" y="995"/>
                  </a:cubicBezTo>
                  <a:cubicBezTo>
                    <a:pt x="2178" y="966"/>
                    <a:pt x="2157" y="938"/>
                    <a:pt x="2136" y="910"/>
                  </a:cubicBezTo>
                  <a:cubicBezTo>
                    <a:pt x="2136" y="896"/>
                    <a:pt x="2129" y="889"/>
                    <a:pt x="2122" y="882"/>
                  </a:cubicBezTo>
                  <a:cubicBezTo>
                    <a:pt x="2101" y="854"/>
                    <a:pt x="2087" y="825"/>
                    <a:pt x="2073" y="797"/>
                  </a:cubicBezTo>
                  <a:lnTo>
                    <a:pt x="2059" y="769"/>
                  </a:lnTo>
                  <a:lnTo>
                    <a:pt x="2052" y="755"/>
                  </a:lnTo>
                  <a:cubicBezTo>
                    <a:pt x="2037" y="734"/>
                    <a:pt x="2030" y="706"/>
                    <a:pt x="2016" y="684"/>
                  </a:cubicBezTo>
                  <a:cubicBezTo>
                    <a:pt x="2009" y="663"/>
                    <a:pt x="1995" y="621"/>
                    <a:pt x="1988" y="593"/>
                  </a:cubicBezTo>
                  <a:cubicBezTo>
                    <a:pt x="1981" y="572"/>
                    <a:pt x="1967" y="536"/>
                    <a:pt x="1967" y="508"/>
                  </a:cubicBezTo>
                  <a:cubicBezTo>
                    <a:pt x="1960" y="480"/>
                    <a:pt x="1953" y="452"/>
                    <a:pt x="1953" y="417"/>
                  </a:cubicBezTo>
                  <a:cubicBezTo>
                    <a:pt x="1946" y="388"/>
                    <a:pt x="1946" y="360"/>
                    <a:pt x="1946" y="332"/>
                  </a:cubicBezTo>
                  <a:lnTo>
                    <a:pt x="1946" y="276"/>
                  </a:lnTo>
                  <a:cubicBezTo>
                    <a:pt x="1946" y="262"/>
                    <a:pt x="1946" y="240"/>
                    <a:pt x="1953" y="226"/>
                  </a:cubicBezTo>
                  <a:cubicBezTo>
                    <a:pt x="1953" y="205"/>
                    <a:pt x="1960" y="191"/>
                    <a:pt x="1967" y="177"/>
                  </a:cubicBezTo>
                  <a:cubicBezTo>
                    <a:pt x="1967" y="156"/>
                    <a:pt x="1974" y="142"/>
                    <a:pt x="1981" y="128"/>
                  </a:cubicBezTo>
                  <a:cubicBezTo>
                    <a:pt x="1988" y="114"/>
                    <a:pt x="1995" y="99"/>
                    <a:pt x="2002" y="92"/>
                  </a:cubicBezTo>
                  <a:cubicBezTo>
                    <a:pt x="2016" y="71"/>
                    <a:pt x="2023" y="57"/>
                    <a:pt x="2037" y="43"/>
                  </a:cubicBezTo>
                  <a:lnTo>
                    <a:pt x="2052" y="36"/>
                  </a:lnTo>
                  <a:cubicBezTo>
                    <a:pt x="2059" y="22"/>
                    <a:pt x="2080" y="15"/>
                    <a:pt x="20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2144600" y="1706250"/>
              <a:ext cx="55875" cy="75275"/>
            </a:xfrm>
            <a:custGeom>
              <a:avLst/>
              <a:gdLst/>
              <a:ahLst/>
              <a:cxnLst/>
              <a:rect l="l" t="t" r="r" b="b"/>
              <a:pathLst>
                <a:path w="2235" h="3011" extrusionOk="0">
                  <a:moveTo>
                    <a:pt x="2101" y="1"/>
                  </a:moveTo>
                  <a:lnTo>
                    <a:pt x="141" y="1143"/>
                  </a:lnTo>
                  <a:cubicBezTo>
                    <a:pt x="127" y="1150"/>
                    <a:pt x="113" y="1164"/>
                    <a:pt x="99" y="1178"/>
                  </a:cubicBezTo>
                  <a:cubicBezTo>
                    <a:pt x="92" y="1178"/>
                    <a:pt x="92" y="1178"/>
                    <a:pt x="92" y="1185"/>
                  </a:cubicBezTo>
                  <a:cubicBezTo>
                    <a:pt x="71" y="1199"/>
                    <a:pt x="64" y="1213"/>
                    <a:pt x="50" y="1227"/>
                  </a:cubicBezTo>
                  <a:cubicBezTo>
                    <a:pt x="43" y="1241"/>
                    <a:pt x="35" y="1255"/>
                    <a:pt x="28" y="1270"/>
                  </a:cubicBezTo>
                  <a:lnTo>
                    <a:pt x="21" y="1298"/>
                  </a:lnTo>
                  <a:lnTo>
                    <a:pt x="21" y="1305"/>
                  </a:lnTo>
                  <a:cubicBezTo>
                    <a:pt x="21" y="1305"/>
                    <a:pt x="14" y="1319"/>
                    <a:pt x="14" y="1326"/>
                  </a:cubicBezTo>
                  <a:cubicBezTo>
                    <a:pt x="7" y="1333"/>
                    <a:pt x="0" y="1340"/>
                    <a:pt x="0" y="1361"/>
                  </a:cubicBezTo>
                  <a:lnTo>
                    <a:pt x="0" y="1375"/>
                  </a:lnTo>
                  <a:cubicBezTo>
                    <a:pt x="0" y="1382"/>
                    <a:pt x="0" y="1396"/>
                    <a:pt x="0" y="1403"/>
                  </a:cubicBezTo>
                  <a:lnTo>
                    <a:pt x="0" y="1411"/>
                  </a:lnTo>
                  <a:lnTo>
                    <a:pt x="0" y="1425"/>
                  </a:lnTo>
                  <a:cubicBezTo>
                    <a:pt x="0" y="1439"/>
                    <a:pt x="0" y="1446"/>
                    <a:pt x="0" y="1453"/>
                  </a:cubicBezTo>
                  <a:cubicBezTo>
                    <a:pt x="0" y="1460"/>
                    <a:pt x="0" y="1467"/>
                    <a:pt x="0" y="1481"/>
                  </a:cubicBezTo>
                  <a:cubicBezTo>
                    <a:pt x="0" y="1488"/>
                    <a:pt x="0" y="1495"/>
                    <a:pt x="0" y="1502"/>
                  </a:cubicBezTo>
                  <a:cubicBezTo>
                    <a:pt x="0" y="1509"/>
                    <a:pt x="0" y="1516"/>
                    <a:pt x="0" y="1530"/>
                  </a:cubicBezTo>
                  <a:lnTo>
                    <a:pt x="0" y="1552"/>
                  </a:lnTo>
                  <a:lnTo>
                    <a:pt x="0" y="1580"/>
                  </a:lnTo>
                  <a:lnTo>
                    <a:pt x="0" y="1608"/>
                  </a:lnTo>
                  <a:cubicBezTo>
                    <a:pt x="0" y="1615"/>
                    <a:pt x="0" y="1622"/>
                    <a:pt x="0" y="1629"/>
                  </a:cubicBezTo>
                  <a:cubicBezTo>
                    <a:pt x="7" y="1636"/>
                    <a:pt x="0" y="1650"/>
                    <a:pt x="7" y="1657"/>
                  </a:cubicBezTo>
                  <a:lnTo>
                    <a:pt x="14" y="1643"/>
                  </a:lnTo>
                  <a:cubicBezTo>
                    <a:pt x="14" y="1643"/>
                    <a:pt x="14" y="1636"/>
                    <a:pt x="14" y="1629"/>
                  </a:cubicBezTo>
                  <a:cubicBezTo>
                    <a:pt x="14" y="1622"/>
                    <a:pt x="21" y="1615"/>
                    <a:pt x="14" y="1601"/>
                  </a:cubicBezTo>
                  <a:cubicBezTo>
                    <a:pt x="7" y="1594"/>
                    <a:pt x="7" y="1587"/>
                    <a:pt x="7" y="1580"/>
                  </a:cubicBezTo>
                  <a:lnTo>
                    <a:pt x="7" y="1552"/>
                  </a:lnTo>
                  <a:lnTo>
                    <a:pt x="7" y="1530"/>
                  </a:lnTo>
                  <a:cubicBezTo>
                    <a:pt x="7" y="1516"/>
                    <a:pt x="7" y="1509"/>
                    <a:pt x="7" y="1502"/>
                  </a:cubicBezTo>
                  <a:cubicBezTo>
                    <a:pt x="7" y="1495"/>
                    <a:pt x="7" y="1488"/>
                    <a:pt x="7" y="1481"/>
                  </a:cubicBezTo>
                  <a:lnTo>
                    <a:pt x="7" y="1453"/>
                  </a:lnTo>
                  <a:cubicBezTo>
                    <a:pt x="7" y="1446"/>
                    <a:pt x="7" y="1439"/>
                    <a:pt x="7" y="1432"/>
                  </a:cubicBezTo>
                  <a:lnTo>
                    <a:pt x="7" y="1418"/>
                  </a:lnTo>
                  <a:lnTo>
                    <a:pt x="7" y="1403"/>
                  </a:lnTo>
                  <a:cubicBezTo>
                    <a:pt x="7" y="1396"/>
                    <a:pt x="7" y="1389"/>
                    <a:pt x="7" y="1382"/>
                  </a:cubicBezTo>
                  <a:lnTo>
                    <a:pt x="7" y="1354"/>
                  </a:lnTo>
                  <a:cubicBezTo>
                    <a:pt x="14" y="1347"/>
                    <a:pt x="14" y="1340"/>
                    <a:pt x="14" y="1333"/>
                  </a:cubicBezTo>
                  <a:lnTo>
                    <a:pt x="28" y="1305"/>
                  </a:lnTo>
                  <a:cubicBezTo>
                    <a:pt x="28" y="1298"/>
                    <a:pt x="28" y="1291"/>
                    <a:pt x="35" y="1277"/>
                  </a:cubicBezTo>
                  <a:cubicBezTo>
                    <a:pt x="43" y="1262"/>
                    <a:pt x="50" y="1255"/>
                    <a:pt x="57" y="1241"/>
                  </a:cubicBezTo>
                  <a:cubicBezTo>
                    <a:pt x="64" y="1227"/>
                    <a:pt x="78" y="1213"/>
                    <a:pt x="92" y="1199"/>
                  </a:cubicBezTo>
                  <a:lnTo>
                    <a:pt x="99" y="1192"/>
                  </a:lnTo>
                  <a:cubicBezTo>
                    <a:pt x="113" y="1178"/>
                    <a:pt x="127" y="1171"/>
                    <a:pt x="141" y="1164"/>
                  </a:cubicBezTo>
                  <a:lnTo>
                    <a:pt x="2009" y="78"/>
                  </a:lnTo>
                  <a:lnTo>
                    <a:pt x="2009" y="78"/>
                  </a:lnTo>
                  <a:cubicBezTo>
                    <a:pt x="2002" y="85"/>
                    <a:pt x="2002" y="92"/>
                    <a:pt x="1995" y="92"/>
                  </a:cubicBezTo>
                  <a:cubicBezTo>
                    <a:pt x="1988" y="106"/>
                    <a:pt x="1981" y="121"/>
                    <a:pt x="1974" y="135"/>
                  </a:cubicBezTo>
                  <a:cubicBezTo>
                    <a:pt x="1967" y="149"/>
                    <a:pt x="1960" y="163"/>
                    <a:pt x="1960" y="177"/>
                  </a:cubicBezTo>
                  <a:lnTo>
                    <a:pt x="1960" y="184"/>
                  </a:lnTo>
                  <a:cubicBezTo>
                    <a:pt x="1953" y="198"/>
                    <a:pt x="1946" y="219"/>
                    <a:pt x="1946" y="233"/>
                  </a:cubicBezTo>
                  <a:cubicBezTo>
                    <a:pt x="1939" y="254"/>
                    <a:pt x="1939" y="269"/>
                    <a:pt x="1939" y="290"/>
                  </a:cubicBezTo>
                  <a:lnTo>
                    <a:pt x="1939" y="346"/>
                  </a:lnTo>
                  <a:cubicBezTo>
                    <a:pt x="1939" y="374"/>
                    <a:pt x="1939" y="402"/>
                    <a:pt x="1946" y="431"/>
                  </a:cubicBezTo>
                  <a:cubicBezTo>
                    <a:pt x="1946" y="459"/>
                    <a:pt x="1953" y="494"/>
                    <a:pt x="1960" y="522"/>
                  </a:cubicBezTo>
                  <a:cubicBezTo>
                    <a:pt x="1960" y="543"/>
                    <a:pt x="1974" y="586"/>
                    <a:pt x="1981" y="607"/>
                  </a:cubicBezTo>
                  <a:cubicBezTo>
                    <a:pt x="1988" y="635"/>
                    <a:pt x="2002" y="677"/>
                    <a:pt x="2016" y="699"/>
                  </a:cubicBezTo>
                  <a:cubicBezTo>
                    <a:pt x="2023" y="720"/>
                    <a:pt x="2030" y="741"/>
                    <a:pt x="2045" y="776"/>
                  </a:cubicBezTo>
                  <a:lnTo>
                    <a:pt x="2052" y="783"/>
                  </a:lnTo>
                  <a:lnTo>
                    <a:pt x="2059" y="797"/>
                  </a:lnTo>
                  <a:lnTo>
                    <a:pt x="2066" y="811"/>
                  </a:lnTo>
                  <a:cubicBezTo>
                    <a:pt x="2080" y="840"/>
                    <a:pt x="2094" y="868"/>
                    <a:pt x="2115" y="889"/>
                  </a:cubicBezTo>
                  <a:cubicBezTo>
                    <a:pt x="2122" y="903"/>
                    <a:pt x="2129" y="910"/>
                    <a:pt x="2136" y="924"/>
                  </a:cubicBezTo>
                  <a:cubicBezTo>
                    <a:pt x="2157" y="952"/>
                    <a:pt x="2178" y="988"/>
                    <a:pt x="2207" y="1016"/>
                  </a:cubicBezTo>
                  <a:lnTo>
                    <a:pt x="2136" y="1721"/>
                  </a:lnTo>
                  <a:lnTo>
                    <a:pt x="2122" y="1855"/>
                  </a:lnTo>
                  <a:lnTo>
                    <a:pt x="183" y="2983"/>
                  </a:lnTo>
                  <a:lnTo>
                    <a:pt x="261" y="2151"/>
                  </a:lnTo>
                  <a:cubicBezTo>
                    <a:pt x="261" y="2151"/>
                    <a:pt x="262" y="2151"/>
                    <a:pt x="262" y="2151"/>
                  </a:cubicBezTo>
                  <a:cubicBezTo>
                    <a:pt x="263" y="2151"/>
                    <a:pt x="263" y="2148"/>
                    <a:pt x="254" y="2130"/>
                  </a:cubicBezTo>
                  <a:cubicBezTo>
                    <a:pt x="233" y="2108"/>
                    <a:pt x="212" y="2080"/>
                    <a:pt x="191" y="2052"/>
                  </a:cubicBezTo>
                  <a:lnTo>
                    <a:pt x="169" y="2024"/>
                  </a:lnTo>
                  <a:cubicBezTo>
                    <a:pt x="155" y="1996"/>
                    <a:pt x="141" y="1967"/>
                    <a:pt x="120" y="1939"/>
                  </a:cubicBezTo>
                  <a:cubicBezTo>
                    <a:pt x="120" y="1932"/>
                    <a:pt x="120" y="1932"/>
                    <a:pt x="113" y="1925"/>
                  </a:cubicBezTo>
                  <a:lnTo>
                    <a:pt x="113" y="1918"/>
                  </a:lnTo>
                  <a:lnTo>
                    <a:pt x="113" y="1904"/>
                  </a:lnTo>
                  <a:lnTo>
                    <a:pt x="99" y="1890"/>
                  </a:lnTo>
                  <a:lnTo>
                    <a:pt x="92" y="1862"/>
                  </a:lnTo>
                  <a:cubicBezTo>
                    <a:pt x="85" y="1855"/>
                    <a:pt x="78" y="1833"/>
                    <a:pt x="71" y="1819"/>
                  </a:cubicBezTo>
                  <a:cubicBezTo>
                    <a:pt x="64" y="1805"/>
                    <a:pt x="64" y="1791"/>
                    <a:pt x="57" y="1784"/>
                  </a:cubicBezTo>
                  <a:cubicBezTo>
                    <a:pt x="57" y="1770"/>
                    <a:pt x="43" y="1756"/>
                    <a:pt x="43" y="1749"/>
                  </a:cubicBezTo>
                  <a:lnTo>
                    <a:pt x="43" y="1728"/>
                  </a:lnTo>
                  <a:cubicBezTo>
                    <a:pt x="35" y="1728"/>
                    <a:pt x="35" y="1721"/>
                    <a:pt x="35" y="1714"/>
                  </a:cubicBezTo>
                  <a:cubicBezTo>
                    <a:pt x="35" y="1707"/>
                    <a:pt x="28" y="1692"/>
                    <a:pt x="28" y="1685"/>
                  </a:cubicBezTo>
                  <a:cubicBezTo>
                    <a:pt x="28" y="1671"/>
                    <a:pt x="21" y="1664"/>
                    <a:pt x="21" y="1650"/>
                  </a:cubicBezTo>
                  <a:lnTo>
                    <a:pt x="7" y="1657"/>
                  </a:lnTo>
                  <a:cubicBezTo>
                    <a:pt x="14" y="1671"/>
                    <a:pt x="14" y="1678"/>
                    <a:pt x="14" y="1685"/>
                  </a:cubicBezTo>
                  <a:lnTo>
                    <a:pt x="21" y="1721"/>
                  </a:lnTo>
                  <a:lnTo>
                    <a:pt x="28" y="1735"/>
                  </a:lnTo>
                  <a:lnTo>
                    <a:pt x="28" y="1749"/>
                  </a:lnTo>
                  <a:cubicBezTo>
                    <a:pt x="35" y="1763"/>
                    <a:pt x="35" y="1770"/>
                    <a:pt x="43" y="1784"/>
                  </a:cubicBezTo>
                  <a:cubicBezTo>
                    <a:pt x="43" y="1798"/>
                    <a:pt x="50" y="1812"/>
                    <a:pt x="57" y="1833"/>
                  </a:cubicBezTo>
                  <a:lnTo>
                    <a:pt x="78" y="1876"/>
                  </a:lnTo>
                  <a:lnTo>
                    <a:pt x="85" y="1897"/>
                  </a:lnTo>
                  <a:lnTo>
                    <a:pt x="92" y="1911"/>
                  </a:lnTo>
                  <a:lnTo>
                    <a:pt x="99" y="1925"/>
                  </a:lnTo>
                  <a:lnTo>
                    <a:pt x="99" y="1932"/>
                  </a:lnTo>
                  <a:lnTo>
                    <a:pt x="113" y="1946"/>
                  </a:lnTo>
                  <a:cubicBezTo>
                    <a:pt x="127" y="1974"/>
                    <a:pt x="141" y="2003"/>
                    <a:pt x="155" y="2031"/>
                  </a:cubicBezTo>
                  <a:lnTo>
                    <a:pt x="176" y="2059"/>
                  </a:lnTo>
                  <a:cubicBezTo>
                    <a:pt x="198" y="2094"/>
                    <a:pt x="219" y="2115"/>
                    <a:pt x="247" y="2158"/>
                  </a:cubicBezTo>
                  <a:lnTo>
                    <a:pt x="176" y="2863"/>
                  </a:lnTo>
                  <a:lnTo>
                    <a:pt x="162" y="2997"/>
                  </a:lnTo>
                  <a:cubicBezTo>
                    <a:pt x="162" y="3004"/>
                    <a:pt x="162" y="3004"/>
                    <a:pt x="176" y="3011"/>
                  </a:cubicBezTo>
                  <a:lnTo>
                    <a:pt x="2150" y="1876"/>
                  </a:lnTo>
                  <a:cubicBezTo>
                    <a:pt x="2150" y="1869"/>
                    <a:pt x="2150" y="1869"/>
                    <a:pt x="2150" y="1862"/>
                  </a:cubicBezTo>
                  <a:lnTo>
                    <a:pt x="2235" y="1016"/>
                  </a:lnTo>
                  <a:cubicBezTo>
                    <a:pt x="2235" y="1016"/>
                    <a:pt x="2235" y="1016"/>
                    <a:pt x="2235" y="1009"/>
                  </a:cubicBezTo>
                  <a:lnTo>
                    <a:pt x="2228" y="1002"/>
                  </a:lnTo>
                  <a:lnTo>
                    <a:pt x="2228" y="995"/>
                  </a:lnTo>
                  <a:cubicBezTo>
                    <a:pt x="2207" y="973"/>
                    <a:pt x="2185" y="945"/>
                    <a:pt x="2164" y="917"/>
                  </a:cubicBezTo>
                  <a:cubicBezTo>
                    <a:pt x="2157" y="903"/>
                    <a:pt x="2150" y="896"/>
                    <a:pt x="2143" y="889"/>
                  </a:cubicBezTo>
                  <a:cubicBezTo>
                    <a:pt x="2129" y="861"/>
                    <a:pt x="2115" y="832"/>
                    <a:pt x="2101" y="804"/>
                  </a:cubicBezTo>
                  <a:lnTo>
                    <a:pt x="2094" y="790"/>
                  </a:lnTo>
                  <a:cubicBezTo>
                    <a:pt x="2087" y="790"/>
                    <a:pt x="2087" y="783"/>
                    <a:pt x="2087" y="776"/>
                  </a:cubicBezTo>
                  <a:lnTo>
                    <a:pt x="2080" y="762"/>
                  </a:lnTo>
                  <a:cubicBezTo>
                    <a:pt x="2066" y="734"/>
                    <a:pt x="2052" y="713"/>
                    <a:pt x="2045" y="684"/>
                  </a:cubicBezTo>
                  <a:cubicBezTo>
                    <a:pt x="2030" y="656"/>
                    <a:pt x="2016" y="628"/>
                    <a:pt x="2009" y="600"/>
                  </a:cubicBezTo>
                  <a:cubicBezTo>
                    <a:pt x="2002" y="572"/>
                    <a:pt x="1995" y="543"/>
                    <a:pt x="1988" y="508"/>
                  </a:cubicBezTo>
                  <a:cubicBezTo>
                    <a:pt x="1981" y="480"/>
                    <a:pt x="1981" y="459"/>
                    <a:pt x="1974" y="431"/>
                  </a:cubicBezTo>
                  <a:lnTo>
                    <a:pt x="1967" y="431"/>
                  </a:lnTo>
                  <a:lnTo>
                    <a:pt x="1974" y="424"/>
                  </a:lnTo>
                  <a:lnTo>
                    <a:pt x="1974" y="339"/>
                  </a:lnTo>
                  <a:cubicBezTo>
                    <a:pt x="1974" y="318"/>
                    <a:pt x="1974" y="297"/>
                    <a:pt x="1974" y="283"/>
                  </a:cubicBezTo>
                  <a:cubicBezTo>
                    <a:pt x="1974" y="261"/>
                    <a:pt x="1981" y="247"/>
                    <a:pt x="1981" y="226"/>
                  </a:cubicBezTo>
                  <a:cubicBezTo>
                    <a:pt x="1988" y="212"/>
                    <a:pt x="1988" y="191"/>
                    <a:pt x="1995" y="177"/>
                  </a:cubicBezTo>
                  <a:cubicBezTo>
                    <a:pt x="2002" y="163"/>
                    <a:pt x="2002" y="149"/>
                    <a:pt x="2009" y="142"/>
                  </a:cubicBezTo>
                  <a:cubicBezTo>
                    <a:pt x="2016" y="128"/>
                    <a:pt x="2023" y="113"/>
                    <a:pt x="2030" y="106"/>
                  </a:cubicBezTo>
                  <a:cubicBezTo>
                    <a:pt x="2045" y="85"/>
                    <a:pt x="2052" y="71"/>
                    <a:pt x="2066" y="64"/>
                  </a:cubicBezTo>
                  <a:lnTo>
                    <a:pt x="2073" y="50"/>
                  </a:lnTo>
                  <a:cubicBezTo>
                    <a:pt x="2087" y="43"/>
                    <a:pt x="2101" y="29"/>
                    <a:pt x="2115" y="22"/>
                  </a:cubicBezTo>
                  <a:cubicBezTo>
                    <a:pt x="2122" y="15"/>
                    <a:pt x="2122" y="8"/>
                    <a:pt x="2115" y="8"/>
                  </a:cubicBezTo>
                  <a:cubicBezTo>
                    <a:pt x="2115" y="1"/>
                    <a:pt x="2108" y="1"/>
                    <a:pt x="210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2103350" y="1628350"/>
              <a:ext cx="68400" cy="33350"/>
            </a:xfrm>
            <a:custGeom>
              <a:avLst/>
              <a:gdLst/>
              <a:ahLst/>
              <a:cxnLst/>
              <a:rect l="l" t="t" r="r" b="b"/>
              <a:pathLst>
                <a:path w="2736" h="1334" extrusionOk="0">
                  <a:moveTo>
                    <a:pt x="2151" y="1"/>
                  </a:moveTo>
                  <a:cubicBezTo>
                    <a:pt x="2137" y="1"/>
                    <a:pt x="2115" y="1"/>
                    <a:pt x="2101" y="8"/>
                  </a:cubicBezTo>
                  <a:lnTo>
                    <a:pt x="2087" y="8"/>
                  </a:lnTo>
                  <a:cubicBezTo>
                    <a:pt x="2066" y="8"/>
                    <a:pt x="2052" y="15"/>
                    <a:pt x="2038" y="22"/>
                  </a:cubicBezTo>
                  <a:cubicBezTo>
                    <a:pt x="2010" y="29"/>
                    <a:pt x="1989" y="43"/>
                    <a:pt x="1960" y="57"/>
                  </a:cubicBezTo>
                  <a:lnTo>
                    <a:pt x="1" y="1192"/>
                  </a:lnTo>
                  <a:cubicBezTo>
                    <a:pt x="29" y="1178"/>
                    <a:pt x="50" y="1171"/>
                    <a:pt x="71" y="1164"/>
                  </a:cubicBezTo>
                  <a:cubicBezTo>
                    <a:pt x="92" y="1157"/>
                    <a:pt x="106" y="1150"/>
                    <a:pt x="128" y="1143"/>
                  </a:cubicBezTo>
                  <a:lnTo>
                    <a:pt x="142" y="1143"/>
                  </a:lnTo>
                  <a:cubicBezTo>
                    <a:pt x="163" y="1143"/>
                    <a:pt x="184" y="1136"/>
                    <a:pt x="205" y="1136"/>
                  </a:cubicBezTo>
                  <a:lnTo>
                    <a:pt x="297" y="1136"/>
                  </a:lnTo>
                  <a:cubicBezTo>
                    <a:pt x="325" y="1136"/>
                    <a:pt x="346" y="1143"/>
                    <a:pt x="374" y="1150"/>
                  </a:cubicBezTo>
                  <a:cubicBezTo>
                    <a:pt x="402" y="1150"/>
                    <a:pt x="438" y="1164"/>
                    <a:pt x="466" y="1171"/>
                  </a:cubicBezTo>
                  <a:cubicBezTo>
                    <a:pt x="487" y="1178"/>
                    <a:pt x="529" y="1199"/>
                    <a:pt x="558" y="1206"/>
                  </a:cubicBezTo>
                  <a:cubicBezTo>
                    <a:pt x="586" y="1220"/>
                    <a:pt x="621" y="1242"/>
                    <a:pt x="649" y="1256"/>
                  </a:cubicBezTo>
                  <a:lnTo>
                    <a:pt x="783" y="1333"/>
                  </a:lnTo>
                  <a:lnTo>
                    <a:pt x="2736" y="191"/>
                  </a:lnTo>
                  <a:lnTo>
                    <a:pt x="2609" y="114"/>
                  </a:lnTo>
                  <a:lnTo>
                    <a:pt x="2581" y="100"/>
                  </a:lnTo>
                  <a:lnTo>
                    <a:pt x="2545" y="78"/>
                  </a:lnTo>
                  <a:lnTo>
                    <a:pt x="2517" y="71"/>
                  </a:lnTo>
                  <a:cubicBezTo>
                    <a:pt x="2496" y="57"/>
                    <a:pt x="2482" y="50"/>
                    <a:pt x="2468" y="50"/>
                  </a:cubicBezTo>
                  <a:lnTo>
                    <a:pt x="2433" y="36"/>
                  </a:lnTo>
                  <a:lnTo>
                    <a:pt x="2397" y="22"/>
                  </a:lnTo>
                  <a:cubicBezTo>
                    <a:pt x="2383" y="15"/>
                    <a:pt x="2369" y="15"/>
                    <a:pt x="2362" y="8"/>
                  </a:cubicBezTo>
                  <a:lnTo>
                    <a:pt x="2320" y="8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2103175" y="1628175"/>
              <a:ext cx="68750" cy="33700"/>
            </a:xfrm>
            <a:custGeom>
              <a:avLst/>
              <a:gdLst/>
              <a:ahLst/>
              <a:cxnLst/>
              <a:rect l="l" t="t" r="r" b="b"/>
              <a:pathLst>
                <a:path w="2750" h="1348" extrusionOk="0">
                  <a:moveTo>
                    <a:pt x="2292" y="22"/>
                  </a:moveTo>
                  <a:cubicBezTo>
                    <a:pt x="2299" y="22"/>
                    <a:pt x="2313" y="29"/>
                    <a:pt x="2334" y="29"/>
                  </a:cubicBezTo>
                  <a:lnTo>
                    <a:pt x="2362" y="29"/>
                  </a:lnTo>
                  <a:lnTo>
                    <a:pt x="2404" y="43"/>
                  </a:lnTo>
                  <a:lnTo>
                    <a:pt x="2426" y="50"/>
                  </a:lnTo>
                  <a:lnTo>
                    <a:pt x="2440" y="50"/>
                  </a:lnTo>
                  <a:lnTo>
                    <a:pt x="2475" y="64"/>
                  </a:lnTo>
                  <a:lnTo>
                    <a:pt x="2510" y="78"/>
                  </a:lnTo>
                  <a:lnTo>
                    <a:pt x="2531" y="85"/>
                  </a:lnTo>
                  <a:lnTo>
                    <a:pt x="2545" y="92"/>
                  </a:lnTo>
                  <a:lnTo>
                    <a:pt x="2581" y="114"/>
                  </a:lnTo>
                  <a:lnTo>
                    <a:pt x="2616" y="128"/>
                  </a:lnTo>
                  <a:lnTo>
                    <a:pt x="2729" y="198"/>
                  </a:lnTo>
                  <a:lnTo>
                    <a:pt x="790" y="1319"/>
                  </a:lnTo>
                  <a:lnTo>
                    <a:pt x="663" y="1249"/>
                  </a:lnTo>
                  <a:cubicBezTo>
                    <a:pt x="635" y="1234"/>
                    <a:pt x="607" y="1220"/>
                    <a:pt x="565" y="1199"/>
                  </a:cubicBezTo>
                  <a:cubicBezTo>
                    <a:pt x="536" y="1185"/>
                    <a:pt x="508" y="1171"/>
                    <a:pt x="473" y="1164"/>
                  </a:cubicBezTo>
                  <a:cubicBezTo>
                    <a:pt x="445" y="1157"/>
                    <a:pt x="417" y="1143"/>
                    <a:pt x="395" y="1143"/>
                  </a:cubicBezTo>
                  <a:lnTo>
                    <a:pt x="381" y="1143"/>
                  </a:lnTo>
                  <a:cubicBezTo>
                    <a:pt x="360" y="1136"/>
                    <a:pt x="332" y="1129"/>
                    <a:pt x="304" y="1129"/>
                  </a:cubicBezTo>
                  <a:lnTo>
                    <a:pt x="254" y="1129"/>
                  </a:lnTo>
                  <a:lnTo>
                    <a:pt x="254" y="1143"/>
                  </a:lnTo>
                  <a:lnTo>
                    <a:pt x="212" y="1143"/>
                  </a:lnTo>
                  <a:cubicBezTo>
                    <a:pt x="184" y="1143"/>
                    <a:pt x="163" y="1150"/>
                    <a:pt x="135" y="1150"/>
                  </a:cubicBezTo>
                  <a:lnTo>
                    <a:pt x="1974" y="85"/>
                  </a:lnTo>
                  <a:cubicBezTo>
                    <a:pt x="1996" y="71"/>
                    <a:pt x="2024" y="57"/>
                    <a:pt x="2045" y="50"/>
                  </a:cubicBezTo>
                  <a:cubicBezTo>
                    <a:pt x="2087" y="36"/>
                    <a:pt x="2130" y="29"/>
                    <a:pt x="2172" y="22"/>
                  </a:cubicBezTo>
                  <a:close/>
                  <a:moveTo>
                    <a:pt x="2158" y="1"/>
                  </a:moveTo>
                  <a:cubicBezTo>
                    <a:pt x="2130" y="1"/>
                    <a:pt x="2108" y="1"/>
                    <a:pt x="2087" y="8"/>
                  </a:cubicBezTo>
                  <a:cubicBezTo>
                    <a:pt x="2073" y="15"/>
                    <a:pt x="2052" y="22"/>
                    <a:pt x="2031" y="29"/>
                  </a:cubicBezTo>
                  <a:cubicBezTo>
                    <a:pt x="2010" y="36"/>
                    <a:pt x="1981" y="43"/>
                    <a:pt x="1960" y="57"/>
                  </a:cubicBezTo>
                  <a:lnTo>
                    <a:pt x="1" y="1199"/>
                  </a:lnTo>
                  <a:cubicBezTo>
                    <a:pt x="1" y="1199"/>
                    <a:pt x="1" y="1206"/>
                    <a:pt x="1" y="1213"/>
                  </a:cubicBezTo>
                  <a:lnTo>
                    <a:pt x="15" y="1213"/>
                  </a:lnTo>
                  <a:cubicBezTo>
                    <a:pt x="36" y="1199"/>
                    <a:pt x="64" y="1185"/>
                    <a:pt x="85" y="1178"/>
                  </a:cubicBezTo>
                  <a:cubicBezTo>
                    <a:pt x="106" y="1171"/>
                    <a:pt x="128" y="1164"/>
                    <a:pt x="149" y="1164"/>
                  </a:cubicBezTo>
                  <a:cubicBezTo>
                    <a:pt x="170" y="1157"/>
                    <a:pt x="198" y="1157"/>
                    <a:pt x="219" y="1150"/>
                  </a:cubicBezTo>
                  <a:lnTo>
                    <a:pt x="311" y="1150"/>
                  </a:lnTo>
                  <a:cubicBezTo>
                    <a:pt x="332" y="1157"/>
                    <a:pt x="360" y="1157"/>
                    <a:pt x="388" y="1164"/>
                  </a:cubicBezTo>
                  <a:cubicBezTo>
                    <a:pt x="417" y="1171"/>
                    <a:pt x="452" y="1178"/>
                    <a:pt x="480" y="1192"/>
                  </a:cubicBezTo>
                  <a:cubicBezTo>
                    <a:pt x="508" y="1199"/>
                    <a:pt x="536" y="1213"/>
                    <a:pt x="565" y="1227"/>
                  </a:cubicBezTo>
                  <a:cubicBezTo>
                    <a:pt x="593" y="1242"/>
                    <a:pt x="628" y="1256"/>
                    <a:pt x="656" y="1270"/>
                  </a:cubicBezTo>
                  <a:cubicBezTo>
                    <a:pt x="656" y="1270"/>
                    <a:pt x="783" y="1347"/>
                    <a:pt x="790" y="1347"/>
                  </a:cubicBezTo>
                  <a:lnTo>
                    <a:pt x="2743" y="205"/>
                  </a:lnTo>
                  <a:cubicBezTo>
                    <a:pt x="2750" y="205"/>
                    <a:pt x="2750" y="191"/>
                    <a:pt x="2743" y="191"/>
                  </a:cubicBezTo>
                  <a:lnTo>
                    <a:pt x="2616" y="114"/>
                  </a:lnTo>
                  <a:lnTo>
                    <a:pt x="2588" y="100"/>
                  </a:lnTo>
                  <a:lnTo>
                    <a:pt x="2552" y="78"/>
                  </a:lnTo>
                  <a:lnTo>
                    <a:pt x="2531" y="71"/>
                  </a:lnTo>
                  <a:lnTo>
                    <a:pt x="2510" y="64"/>
                  </a:lnTo>
                  <a:lnTo>
                    <a:pt x="2475" y="50"/>
                  </a:lnTo>
                  <a:lnTo>
                    <a:pt x="2440" y="36"/>
                  </a:lnTo>
                  <a:lnTo>
                    <a:pt x="2426" y="29"/>
                  </a:lnTo>
                  <a:lnTo>
                    <a:pt x="2404" y="22"/>
                  </a:lnTo>
                  <a:lnTo>
                    <a:pt x="2362" y="8"/>
                  </a:lnTo>
                  <a:lnTo>
                    <a:pt x="2327" y="8"/>
                  </a:lnTo>
                  <a:lnTo>
                    <a:pt x="2285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2138950" y="1642450"/>
              <a:ext cx="85850" cy="49725"/>
            </a:xfrm>
            <a:custGeom>
              <a:avLst/>
              <a:gdLst/>
              <a:ahLst/>
              <a:cxnLst/>
              <a:rect l="l" t="t" r="r" b="b"/>
              <a:pathLst>
                <a:path w="3434" h="1989" extrusionOk="0">
                  <a:moveTo>
                    <a:pt x="1960" y="1"/>
                  </a:moveTo>
                  <a:lnTo>
                    <a:pt x="1" y="1136"/>
                  </a:lnTo>
                  <a:lnTo>
                    <a:pt x="1474" y="1989"/>
                  </a:lnTo>
                  <a:lnTo>
                    <a:pt x="3434" y="847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2138775" y="1642100"/>
              <a:ext cx="86375" cy="50250"/>
            </a:xfrm>
            <a:custGeom>
              <a:avLst/>
              <a:gdLst/>
              <a:ahLst/>
              <a:cxnLst/>
              <a:rect l="l" t="t" r="r" b="b"/>
              <a:pathLst>
                <a:path w="3455" h="2010" extrusionOk="0">
                  <a:moveTo>
                    <a:pt x="1974" y="22"/>
                  </a:moveTo>
                  <a:lnTo>
                    <a:pt x="3419" y="861"/>
                  </a:lnTo>
                  <a:lnTo>
                    <a:pt x="1481" y="1989"/>
                  </a:lnTo>
                  <a:lnTo>
                    <a:pt x="36" y="1150"/>
                  </a:lnTo>
                  <a:lnTo>
                    <a:pt x="1974" y="22"/>
                  </a:lnTo>
                  <a:close/>
                  <a:moveTo>
                    <a:pt x="1967" y="1"/>
                  </a:moveTo>
                  <a:lnTo>
                    <a:pt x="8" y="1143"/>
                  </a:lnTo>
                  <a:cubicBezTo>
                    <a:pt x="1" y="1143"/>
                    <a:pt x="1" y="1150"/>
                    <a:pt x="1" y="1150"/>
                  </a:cubicBezTo>
                  <a:cubicBezTo>
                    <a:pt x="1" y="1157"/>
                    <a:pt x="1" y="1157"/>
                    <a:pt x="8" y="1164"/>
                  </a:cubicBezTo>
                  <a:cubicBezTo>
                    <a:pt x="8" y="1164"/>
                    <a:pt x="1481" y="2010"/>
                    <a:pt x="1481" y="2010"/>
                  </a:cubicBezTo>
                  <a:lnTo>
                    <a:pt x="1488" y="2010"/>
                  </a:lnTo>
                  <a:lnTo>
                    <a:pt x="3448" y="875"/>
                  </a:lnTo>
                  <a:cubicBezTo>
                    <a:pt x="3448" y="868"/>
                    <a:pt x="3455" y="868"/>
                    <a:pt x="3455" y="861"/>
                  </a:cubicBezTo>
                  <a:cubicBezTo>
                    <a:pt x="3455" y="861"/>
                    <a:pt x="3448" y="854"/>
                    <a:pt x="3448" y="854"/>
                  </a:cubicBezTo>
                  <a:lnTo>
                    <a:pt x="1974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2139650" y="1609500"/>
              <a:ext cx="53600" cy="61350"/>
            </a:xfrm>
            <a:custGeom>
              <a:avLst/>
              <a:gdLst/>
              <a:ahLst/>
              <a:cxnLst/>
              <a:rect l="l" t="t" r="r" b="b"/>
              <a:pathLst>
                <a:path w="2144" h="2454" extrusionOk="0">
                  <a:moveTo>
                    <a:pt x="2144" y="1"/>
                  </a:moveTo>
                  <a:lnTo>
                    <a:pt x="198" y="1136"/>
                  </a:lnTo>
                  <a:cubicBezTo>
                    <a:pt x="170" y="1150"/>
                    <a:pt x="149" y="1171"/>
                    <a:pt x="135" y="1185"/>
                  </a:cubicBezTo>
                  <a:lnTo>
                    <a:pt x="121" y="1199"/>
                  </a:lnTo>
                  <a:cubicBezTo>
                    <a:pt x="100" y="1220"/>
                    <a:pt x="85" y="1241"/>
                    <a:pt x="71" y="1262"/>
                  </a:cubicBezTo>
                  <a:cubicBezTo>
                    <a:pt x="57" y="1277"/>
                    <a:pt x="50" y="1298"/>
                    <a:pt x="43" y="1312"/>
                  </a:cubicBezTo>
                  <a:cubicBezTo>
                    <a:pt x="29" y="1333"/>
                    <a:pt x="29" y="1347"/>
                    <a:pt x="22" y="1354"/>
                  </a:cubicBezTo>
                  <a:cubicBezTo>
                    <a:pt x="22" y="1361"/>
                    <a:pt x="15" y="1368"/>
                    <a:pt x="15" y="1375"/>
                  </a:cubicBezTo>
                  <a:cubicBezTo>
                    <a:pt x="15" y="1375"/>
                    <a:pt x="15" y="1382"/>
                    <a:pt x="15" y="1382"/>
                  </a:cubicBezTo>
                  <a:lnTo>
                    <a:pt x="15" y="1396"/>
                  </a:lnTo>
                  <a:cubicBezTo>
                    <a:pt x="15" y="1396"/>
                    <a:pt x="8" y="1418"/>
                    <a:pt x="8" y="1432"/>
                  </a:cubicBezTo>
                  <a:lnTo>
                    <a:pt x="8" y="1446"/>
                  </a:lnTo>
                  <a:cubicBezTo>
                    <a:pt x="8" y="1453"/>
                    <a:pt x="8" y="1453"/>
                    <a:pt x="8" y="1453"/>
                  </a:cubicBezTo>
                  <a:lnTo>
                    <a:pt x="8" y="1467"/>
                  </a:lnTo>
                  <a:cubicBezTo>
                    <a:pt x="8" y="1481"/>
                    <a:pt x="8" y="1495"/>
                    <a:pt x="1" y="1502"/>
                  </a:cubicBezTo>
                  <a:lnTo>
                    <a:pt x="1" y="1523"/>
                  </a:lnTo>
                  <a:cubicBezTo>
                    <a:pt x="1" y="1530"/>
                    <a:pt x="1" y="1537"/>
                    <a:pt x="1" y="1537"/>
                  </a:cubicBezTo>
                  <a:lnTo>
                    <a:pt x="1" y="1573"/>
                  </a:lnTo>
                  <a:lnTo>
                    <a:pt x="1" y="1608"/>
                  </a:lnTo>
                  <a:lnTo>
                    <a:pt x="1" y="2454"/>
                  </a:lnTo>
                  <a:lnTo>
                    <a:pt x="1961" y="1319"/>
                  </a:lnTo>
                  <a:lnTo>
                    <a:pt x="1961" y="473"/>
                  </a:lnTo>
                  <a:lnTo>
                    <a:pt x="1961" y="395"/>
                  </a:lnTo>
                  <a:cubicBezTo>
                    <a:pt x="1956" y="390"/>
                    <a:pt x="1951" y="385"/>
                    <a:pt x="1946" y="385"/>
                  </a:cubicBezTo>
                  <a:cubicBezTo>
                    <a:pt x="1944" y="385"/>
                    <a:pt x="1941" y="386"/>
                    <a:pt x="1939" y="388"/>
                  </a:cubicBezTo>
                  <a:cubicBezTo>
                    <a:pt x="1939" y="360"/>
                    <a:pt x="1946" y="339"/>
                    <a:pt x="1953" y="318"/>
                  </a:cubicBezTo>
                  <a:cubicBezTo>
                    <a:pt x="1953" y="311"/>
                    <a:pt x="1953" y="311"/>
                    <a:pt x="1953" y="311"/>
                  </a:cubicBezTo>
                  <a:cubicBezTo>
                    <a:pt x="1953" y="290"/>
                    <a:pt x="1961" y="268"/>
                    <a:pt x="1968" y="247"/>
                  </a:cubicBezTo>
                  <a:lnTo>
                    <a:pt x="1968" y="233"/>
                  </a:lnTo>
                  <a:cubicBezTo>
                    <a:pt x="1975" y="219"/>
                    <a:pt x="1982" y="198"/>
                    <a:pt x="1989" y="184"/>
                  </a:cubicBezTo>
                  <a:cubicBezTo>
                    <a:pt x="1996" y="163"/>
                    <a:pt x="2010" y="142"/>
                    <a:pt x="2017" y="128"/>
                  </a:cubicBezTo>
                  <a:cubicBezTo>
                    <a:pt x="2031" y="99"/>
                    <a:pt x="2052" y="78"/>
                    <a:pt x="2073" y="64"/>
                  </a:cubicBezTo>
                  <a:lnTo>
                    <a:pt x="2080" y="50"/>
                  </a:lnTo>
                  <a:cubicBezTo>
                    <a:pt x="2102" y="29"/>
                    <a:pt x="2123" y="15"/>
                    <a:pt x="214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2138775" y="1609200"/>
              <a:ext cx="54475" cy="62000"/>
            </a:xfrm>
            <a:custGeom>
              <a:avLst/>
              <a:gdLst/>
              <a:ahLst/>
              <a:cxnLst/>
              <a:rect l="l" t="t" r="r" b="b"/>
              <a:pathLst>
                <a:path w="2179" h="2480" extrusionOk="0">
                  <a:moveTo>
                    <a:pt x="2078" y="102"/>
                  </a:moveTo>
                  <a:cubicBezTo>
                    <a:pt x="2056" y="129"/>
                    <a:pt x="2040" y="157"/>
                    <a:pt x="2024" y="189"/>
                  </a:cubicBezTo>
                  <a:cubicBezTo>
                    <a:pt x="2041" y="161"/>
                    <a:pt x="2057" y="128"/>
                    <a:pt x="2078" y="102"/>
                  </a:cubicBezTo>
                  <a:close/>
                  <a:moveTo>
                    <a:pt x="2024" y="189"/>
                  </a:moveTo>
                  <a:lnTo>
                    <a:pt x="2024" y="189"/>
                  </a:lnTo>
                  <a:cubicBezTo>
                    <a:pt x="2017" y="210"/>
                    <a:pt x="2010" y="224"/>
                    <a:pt x="2003" y="245"/>
                  </a:cubicBezTo>
                  <a:cubicBezTo>
                    <a:pt x="2010" y="231"/>
                    <a:pt x="2017" y="210"/>
                    <a:pt x="2024" y="189"/>
                  </a:cubicBezTo>
                  <a:close/>
                  <a:moveTo>
                    <a:pt x="2003" y="252"/>
                  </a:moveTo>
                  <a:cubicBezTo>
                    <a:pt x="1996" y="273"/>
                    <a:pt x="1989" y="294"/>
                    <a:pt x="1988" y="315"/>
                  </a:cubicBezTo>
                  <a:lnTo>
                    <a:pt x="1988" y="315"/>
                  </a:lnTo>
                  <a:cubicBezTo>
                    <a:pt x="1989" y="294"/>
                    <a:pt x="1996" y="280"/>
                    <a:pt x="2003" y="259"/>
                  </a:cubicBezTo>
                  <a:lnTo>
                    <a:pt x="2003" y="252"/>
                  </a:lnTo>
                  <a:close/>
                  <a:moveTo>
                    <a:pt x="1988" y="323"/>
                  </a:moveTo>
                  <a:cubicBezTo>
                    <a:pt x="1983" y="340"/>
                    <a:pt x="1977" y="362"/>
                    <a:pt x="1975" y="385"/>
                  </a:cubicBezTo>
                  <a:lnTo>
                    <a:pt x="1975" y="385"/>
                  </a:lnTo>
                  <a:cubicBezTo>
                    <a:pt x="1978" y="367"/>
                    <a:pt x="1988" y="348"/>
                    <a:pt x="1988" y="330"/>
                  </a:cubicBezTo>
                  <a:lnTo>
                    <a:pt x="1988" y="323"/>
                  </a:lnTo>
                  <a:close/>
                  <a:moveTo>
                    <a:pt x="1975" y="385"/>
                  </a:moveTo>
                  <a:cubicBezTo>
                    <a:pt x="1975" y="388"/>
                    <a:pt x="1974" y="391"/>
                    <a:pt x="1974" y="393"/>
                  </a:cubicBezTo>
                  <a:cubicBezTo>
                    <a:pt x="1974" y="395"/>
                    <a:pt x="1974" y="398"/>
                    <a:pt x="1974" y="400"/>
                  </a:cubicBezTo>
                  <a:cubicBezTo>
                    <a:pt x="1974" y="395"/>
                    <a:pt x="1975" y="390"/>
                    <a:pt x="1975" y="385"/>
                  </a:cubicBezTo>
                  <a:close/>
                  <a:moveTo>
                    <a:pt x="2168" y="0"/>
                  </a:moveTo>
                  <a:cubicBezTo>
                    <a:pt x="2166" y="0"/>
                    <a:pt x="2165" y="2"/>
                    <a:pt x="2165" y="6"/>
                  </a:cubicBezTo>
                  <a:lnTo>
                    <a:pt x="205" y="1140"/>
                  </a:lnTo>
                  <a:cubicBezTo>
                    <a:pt x="177" y="1155"/>
                    <a:pt x="156" y="1176"/>
                    <a:pt x="135" y="1190"/>
                  </a:cubicBezTo>
                  <a:lnTo>
                    <a:pt x="127" y="1204"/>
                  </a:lnTo>
                  <a:cubicBezTo>
                    <a:pt x="106" y="1225"/>
                    <a:pt x="85" y="1246"/>
                    <a:pt x="71" y="1267"/>
                  </a:cubicBezTo>
                  <a:cubicBezTo>
                    <a:pt x="57" y="1289"/>
                    <a:pt x="50" y="1310"/>
                    <a:pt x="36" y="1331"/>
                  </a:cubicBezTo>
                  <a:cubicBezTo>
                    <a:pt x="36" y="1338"/>
                    <a:pt x="22" y="1359"/>
                    <a:pt x="22" y="1366"/>
                  </a:cubicBezTo>
                  <a:lnTo>
                    <a:pt x="22" y="1373"/>
                  </a:lnTo>
                  <a:lnTo>
                    <a:pt x="15" y="1401"/>
                  </a:lnTo>
                  <a:cubicBezTo>
                    <a:pt x="15" y="1415"/>
                    <a:pt x="8" y="1437"/>
                    <a:pt x="8" y="1444"/>
                  </a:cubicBezTo>
                  <a:lnTo>
                    <a:pt x="8" y="1451"/>
                  </a:lnTo>
                  <a:lnTo>
                    <a:pt x="8" y="1472"/>
                  </a:lnTo>
                  <a:cubicBezTo>
                    <a:pt x="8" y="1472"/>
                    <a:pt x="8" y="1479"/>
                    <a:pt x="8" y="1479"/>
                  </a:cubicBezTo>
                  <a:lnTo>
                    <a:pt x="1" y="1514"/>
                  </a:lnTo>
                  <a:lnTo>
                    <a:pt x="1" y="1528"/>
                  </a:lnTo>
                  <a:lnTo>
                    <a:pt x="1" y="1549"/>
                  </a:lnTo>
                  <a:lnTo>
                    <a:pt x="1" y="1585"/>
                  </a:lnTo>
                  <a:lnTo>
                    <a:pt x="1" y="1620"/>
                  </a:lnTo>
                  <a:lnTo>
                    <a:pt x="1" y="2466"/>
                  </a:lnTo>
                  <a:cubicBezTo>
                    <a:pt x="1" y="2473"/>
                    <a:pt x="1" y="2480"/>
                    <a:pt x="8" y="2480"/>
                  </a:cubicBezTo>
                  <a:lnTo>
                    <a:pt x="15" y="2473"/>
                  </a:lnTo>
                  <a:lnTo>
                    <a:pt x="1967" y="1338"/>
                  </a:lnTo>
                  <a:cubicBezTo>
                    <a:pt x="1974" y="1331"/>
                    <a:pt x="1974" y="1331"/>
                    <a:pt x="1974" y="1324"/>
                  </a:cubicBezTo>
                  <a:lnTo>
                    <a:pt x="1974" y="1324"/>
                  </a:lnTo>
                  <a:lnTo>
                    <a:pt x="36" y="2445"/>
                  </a:lnTo>
                  <a:lnTo>
                    <a:pt x="36" y="1620"/>
                  </a:lnTo>
                  <a:lnTo>
                    <a:pt x="36" y="1585"/>
                  </a:lnTo>
                  <a:lnTo>
                    <a:pt x="36" y="1549"/>
                  </a:lnTo>
                  <a:lnTo>
                    <a:pt x="36" y="1528"/>
                  </a:lnTo>
                  <a:lnTo>
                    <a:pt x="36" y="1514"/>
                  </a:lnTo>
                  <a:cubicBezTo>
                    <a:pt x="43" y="1500"/>
                    <a:pt x="43" y="1493"/>
                    <a:pt x="43" y="1479"/>
                  </a:cubicBezTo>
                  <a:cubicBezTo>
                    <a:pt x="43" y="1479"/>
                    <a:pt x="43" y="1472"/>
                    <a:pt x="43" y="1472"/>
                  </a:cubicBezTo>
                  <a:lnTo>
                    <a:pt x="43" y="1451"/>
                  </a:lnTo>
                  <a:cubicBezTo>
                    <a:pt x="43" y="1451"/>
                    <a:pt x="43" y="1451"/>
                    <a:pt x="43" y="1444"/>
                  </a:cubicBezTo>
                  <a:cubicBezTo>
                    <a:pt x="50" y="1430"/>
                    <a:pt x="57" y="1422"/>
                    <a:pt x="57" y="1401"/>
                  </a:cubicBezTo>
                  <a:lnTo>
                    <a:pt x="71" y="1380"/>
                  </a:lnTo>
                  <a:lnTo>
                    <a:pt x="71" y="1373"/>
                  </a:lnTo>
                  <a:cubicBezTo>
                    <a:pt x="78" y="1359"/>
                    <a:pt x="78" y="1345"/>
                    <a:pt x="85" y="1338"/>
                  </a:cubicBezTo>
                  <a:lnTo>
                    <a:pt x="85" y="1331"/>
                  </a:lnTo>
                  <a:cubicBezTo>
                    <a:pt x="92" y="1310"/>
                    <a:pt x="106" y="1296"/>
                    <a:pt x="113" y="1281"/>
                  </a:cubicBezTo>
                  <a:cubicBezTo>
                    <a:pt x="127" y="1260"/>
                    <a:pt x="142" y="1239"/>
                    <a:pt x="163" y="1218"/>
                  </a:cubicBezTo>
                  <a:lnTo>
                    <a:pt x="177" y="1204"/>
                  </a:lnTo>
                  <a:cubicBezTo>
                    <a:pt x="198" y="1190"/>
                    <a:pt x="212" y="1169"/>
                    <a:pt x="240" y="1162"/>
                  </a:cubicBezTo>
                  <a:lnTo>
                    <a:pt x="2087" y="83"/>
                  </a:lnTo>
                  <a:lnTo>
                    <a:pt x="2094" y="83"/>
                  </a:lnTo>
                  <a:cubicBezTo>
                    <a:pt x="2088" y="89"/>
                    <a:pt x="2083" y="95"/>
                    <a:pt x="2078" y="102"/>
                  </a:cubicBezTo>
                  <a:lnTo>
                    <a:pt x="2078" y="102"/>
                  </a:lnTo>
                  <a:cubicBezTo>
                    <a:pt x="2085" y="93"/>
                    <a:pt x="2093" y="85"/>
                    <a:pt x="2101" y="76"/>
                  </a:cubicBezTo>
                  <a:lnTo>
                    <a:pt x="2115" y="62"/>
                  </a:lnTo>
                  <a:cubicBezTo>
                    <a:pt x="2137" y="48"/>
                    <a:pt x="2151" y="34"/>
                    <a:pt x="2172" y="20"/>
                  </a:cubicBezTo>
                  <a:cubicBezTo>
                    <a:pt x="2179" y="13"/>
                    <a:pt x="2179" y="6"/>
                    <a:pt x="2172" y="6"/>
                  </a:cubicBezTo>
                  <a:cubicBezTo>
                    <a:pt x="2172" y="2"/>
                    <a:pt x="2170" y="0"/>
                    <a:pt x="216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2192000" y="1672950"/>
              <a:ext cx="74400" cy="170425"/>
            </a:xfrm>
            <a:custGeom>
              <a:avLst/>
              <a:gdLst/>
              <a:ahLst/>
              <a:cxnLst/>
              <a:rect l="l" t="t" r="r" b="b"/>
              <a:pathLst>
                <a:path w="2976" h="6817" extrusionOk="0">
                  <a:moveTo>
                    <a:pt x="1953" y="0"/>
                  </a:moveTo>
                  <a:lnTo>
                    <a:pt x="0" y="1142"/>
                  </a:lnTo>
                  <a:lnTo>
                    <a:pt x="106" y="1206"/>
                  </a:lnTo>
                  <a:cubicBezTo>
                    <a:pt x="141" y="1220"/>
                    <a:pt x="170" y="1241"/>
                    <a:pt x="198" y="1262"/>
                  </a:cubicBezTo>
                  <a:cubicBezTo>
                    <a:pt x="226" y="1283"/>
                    <a:pt x="261" y="1304"/>
                    <a:pt x="282" y="1333"/>
                  </a:cubicBezTo>
                  <a:lnTo>
                    <a:pt x="297" y="1340"/>
                  </a:lnTo>
                  <a:cubicBezTo>
                    <a:pt x="318" y="1361"/>
                    <a:pt x="346" y="1382"/>
                    <a:pt x="374" y="1403"/>
                  </a:cubicBezTo>
                  <a:lnTo>
                    <a:pt x="388" y="1417"/>
                  </a:lnTo>
                  <a:cubicBezTo>
                    <a:pt x="409" y="1438"/>
                    <a:pt x="430" y="1460"/>
                    <a:pt x="452" y="1481"/>
                  </a:cubicBezTo>
                  <a:lnTo>
                    <a:pt x="466" y="1502"/>
                  </a:lnTo>
                  <a:cubicBezTo>
                    <a:pt x="480" y="1516"/>
                    <a:pt x="494" y="1530"/>
                    <a:pt x="515" y="1551"/>
                  </a:cubicBezTo>
                  <a:cubicBezTo>
                    <a:pt x="529" y="1565"/>
                    <a:pt x="536" y="1579"/>
                    <a:pt x="543" y="1586"/>
                  </a:cubicBezTo>
                  <a:cubicBezTo>
                    <a:pt x="557" y="1601"/>
                    <a:pt x="579" y="1629"/>
                    <a:pt x="593" y="1650"/>
                  </a:cubicBezTo>
                  <a:cubicBezTo>
                    <a:pt x="607" y="1671"/>
                    <a:pt x="607" y="1671"/>
                    <a:pt x="614" y="1685"/>
                  </a:cubicBezTo>
                  <a:cubicBezTo>
                    <a:pt x="635" y="1706"/>
                    <a:pt x="656" y="1734"/>
                    <a:pt x="670" y="1763"/>
                  </a:cubicBezTo>
                  <a:cubicBezTo>
                    <a:pt x="677" y="1770"/>
                    <a:pt x="684" y="1777"/>
                    <a:pt x="684" y="1784"/>
                  </a:cubicBezTo>
                  <a:cubicBezTo>
                    <a:pt x="705" y="1812"/>
                    <a:pt x="727" y="1847"/>
                    <a:pt x="748" y="1883"/>
                  </a:cubicBezTo>
                  <a:cubicBezTo>
                    <a:pt x="755" y="1890"/>
                    <a:pt x="762" y="1904"/>
                    <a:pt x="762" y="1911"/>
                  </a:cubicBezTo>
                  <a:cubicBezTo>
                    <a:pt x="776" y="1939"/>
                    <a:pt x="790" y="1960"/>
                    <a:pt x="804" y="1988"/>
                  </a:cubicBezTo>
                  <a:lnTo>
                    <a:pt x="825" y="2031"/>
                  </a:lnTo>
                  <a:cubicBezTo>
                    <a:pt x="839" y="2052"/>
                    <a:pt x="846" y="2073"/>
                    <a:pt x="860" y="2101"/>
                  </a:cubicBezTo>
                  <a:cubicBezTo>
                    <a:pt x="860" y="2108"/>
                    <a:pt x="868" y="2115"/>
                    <a:pt x="868" y="2122"/>
                  </a:cubicBezTo>
                  <a:cubicBezTo>
                    <a:pt x="882" y="2150"/>
                    <a:pt x="889" y="2179"/>
                    <a:pt x="903" y="2207"/>
                  </a:cubicBezTo>
                  <a:lnTo>
                    <a:pt x="910" y="2228"/>
                  </a:lnTo>
                  <a:cubicBezTo>
                    <a:pt x="924" y="2263"/>
                    <a:pt x="931" y="2298"/>
                    <a:pt x="945" y="2327"/>
                  </a:cubicBezTo>
                  <a:cubicBezTo>
                    <a:pt x="945" y="2334"/>
                    <a:pt x="945" y="2341"/>
                    <a:pt x="945" y="2341"/>
                  </a:cubicBezTo>
                  <a:cubicBezTo>
                    <a:pt x="959" y="2376"/>
                    <a:pt x="966" y="2411"/>
                    <a:pt x="973" y="2446"/>
                  </a:cubicBezTo>
                  <a:lnTo>
                    <a:pt x="973" y="2454"/>
                  </a:lnTo>
                  <a:cubicBezTo>
                    <a:pt x="980" y="2489"/>
                    <a:pt x="987" y="2524"/>
                    <a:pt x="994" y="2559"/>
                  </a:cubicBezTo>
                  <a:cubicBezTo>
                    <a:pt x="1001" y="2602"/>
                    <a:pt x="1001" y="2637"/>
                    <a:pt x="1009" y="2672"/>
                  </a:cubicBezTo>
                  <a:lnTo>
                    <a:pt x="1009" y="2679"/>
                  </a:lnTo>
                  <a:cubicBezTo>
                    <a:pt x="1009" y="2714"/>
                    <a:pt x="1009" y="2750"/>
                    <a:pt x="1009" y="2785"/>
                  </a:cubicBezTo>
                  <a:lnTo>
                    <a:pt x="1009" y="6232"/>
                  </a:lnTo>
                  <a:lnTo>
                    <a:pt x="1009" y="6331"/>
                  </a:lnTo>
                  <a:lnTo>
                    <a:pt x="1009" y="6338"/>
                  </a:lnTo>
                  <a:cubicBezTo>
                    <a:pt x="1009" y="6366"/>
                    <a:pt x="1001" y="6394"/>
                    <a:pt x="994" y="6429"/>
                  </a:cubicBezTo>
                  <a:lnTo>
                    <a:pt x="994" y="6436"/>
                  </a:lnTo>
                  <a:cubicBezTo>
                    <a:pt x="994" y="6465"/>
                    <a:pt x="987" y="6486"/>
                    <a:pt x="980" y="6514"/>
                  </a:cubicBezTo>
                  <a:cubicBezTo>
                    <a:pt x="980" y="6521"/>
                    <a:pt x="980" y="6521"/>
                    <a:pt x="980" y="6528"/>
                  </a:cubicBezTo>
                  <a:cubicBezTo>
                    <a:pt x="973" y="6549"/>
                    <a:pt x="959" y="6570"/>
                    <a:pt x="952" y="6591"/>
                  </a:cubicBezTo>
                  <a:cubicBezTo>
                    <a:pt x="938" y="6620"/>
                    <a:pt x="931" y="6641"/>
                    <a:pt x="910" y="6662"/>
                  </a:cubicBezTo>
                  <a:lnTo>
                    <a:pt x="910" y="6676"/>
                  </a:lnTo>
                  <a:cubicBezTo>
                    <a:pt x="896" y="6690"/>
                    <a:pt x="882" y="6704"/>
                    <a:pt x="875" y="6718"/>
                  </a:cubicBezTo>
                  <a:lnTo>
                    <a:pt x="860" y="6732"/>
                  </a:lnTo>
                  <a:cubicBezTo>
                    <a:pt x="846" y="6747"/>
                    <a:pt x="832" y="6761"/>
                    <a:pt x="825" y="6768"/>
                  </a:cubicBezTo>
                  <a:lnTo>
                    <a:pt x="811" y="6782"/>
                  </a:lnTo>
                  <a:cubicBezTo>
                    <a:pt x="804" y="6786"/>
                    <a:pt x="798" y="6791"/>
                    <a:pt x="792" y="6795"/>
                  </a:cubicBezTo>
                  <a:lnTo>
                    <a:pt x="792" y="6795"/>
                  </a:lnTo>
                  <a:lnTo>
                    <a:pt x="2714" y="5682"/>
                  </a:lnTo>
                  <a:cubicBezTo>
                    <a:pt x="2736" y="5668"/>
                    <a:pt x="2750" y="5654"/>
                    <a:pt x="2771" y="5640"/>
                  </a:cubicBezTo>
                  <a:lnTo>
                    <a:pt x="2785" y="5633"/>
                  </a:lnTo>
                  <a:lnTo>
                    <a:pt x="2820" y="5597"/>
                  </a:lnTo>
                  <a:lnTo>
                    <a:pt x="2834" y="5583"/>
                  </a:lnTo>
                  <a:cubicBezTo>
                    <a:pt x="2841" y="5569"/>
                    <a:pt x="2855" y="5548"/>
                    <a:pt x="2870" y="5534"/>
                  </a:cubicBezTo>
                  <a:lnTo>
                    <a:pt x="2870" y="5527"/>
                  </a:lnTo>
                  <a:cubicBezTo>
                    <a:pt x="2884" y="5506"/>
                    <a:pt x="2898" y="5485"/>
                    <a:pt x="2905" y="5464"/>
                  </a:cubicBezTo>
                  <a:cubicBezTo>
                    <a:pt x="2919" y="5442"/>
                    <a:pt x="2926" y="5428"/>
                    <a:pt x="2926" y="5414"/>
                  </a:cubicBezTo>
                  <a:cubicBezTo>
                    <a:pt x="2933" y="5407"/>
                    <a:pt x="2933" y="5393"/>
                    <a:pt x="2940" y="5386"/>
                  </a:cubicBezTo>
                  <a:lnTo>
                    <a:pt x="2940" y="5372"/>
                  </a:lnTo>
                  <a:cubicBezTo>
                    <a:pt x="2940" y="5372"/>
                    <a:pt x="2940" y="5365"/>
                    <a:pt x="2940" y="5365"/>
                  </a:cubicBezTo>
                  <a:cubicBezTo>
                    <a:pt x="2940" y="5351"/>
                    <a:pt x="2947" y="5337"/>
                    <a:pt x="2954" y="5316"/>
                  </a:cubicBezTo>
                  <a:cubicBezTo>
                    <a:pt x="2954" y="5308"/>
                    <a:pt x="2954" y="5308"/>
                    <a:pt x="2954" y="5301"/>
                  </a:cubicBezTo>
                  <a:lnTo>
                    <a:pt x="2954" y="5287"/>
                  </a:lnTo>
                  <a:lnTo>
                    <a:pt x="2954" y="5273"/>
                  </a:lnTo>
                  <a:cubicBezTo>
                    <a:pt x="2954" y="5259"/>
                    <a:pt x="2954" y="5245"/>
                    <a:pt x="2961" y="5231"/>
                  </a:cubicBezTo>
                  <a:lnTo>
                    <a:pt x="2961" y="5203"/>
                  </a:lnTo>
                  <a:cubicBezTo>
                    <a:pt x="2961" y="5203"/>
                    <a:pt x="2961" y="5196"/>
                    <a:pt x="2961" y="5196"/>
                  </a:cubicBezTo>
                  <a:lnTo>
                    <a:pt x="2961" y="5189"/>
                  </a:lnTo>
                  <a:lnTo>
                    <a:pt x="2961" y="5139"/>
                  </a:lnTo>
                  <a:lnTo>
                    <a:pt x="2961" y="5097"/>
                  </a:lnTo>
                  <a:lnTo>
                    <a:pt x="2968" y="5090"/>
                  </a:lnTo>
                  <a:lnTo>
                    <a:pt x="2975" y="1643"/>
                  </a:lnTo>
                  <a:lnTo>
                    <a:pt x="2975" y="1601"/>
                  </a:lnTo>
                  <a:lnTo>
                    <a:pt x="2975" y="1558"/>
                  </a:lnTo>
                  <a:cubicBezTo>
                    <a:pt x="2975" y="1551"/>
                    <a:pt x="2975" y="1544"/>
                    <a:pt x="2975" y="1537"/>
                  </a:cubicBezTo>
                  <a:lnTo>
                    <a:pt x="2975" y="1523"/>
                  </a:lnTo>
                  <a:lnTo>
                    <a:pt x="2975" y="1509"/>
                  </a:lnTo>
                  <a:lnTo>
                    <a:pt x="2975" y="1467"/>
                  </a:lnTo>
                  <a:cubicBezTo>
                    <a:pt x="2975" y="1453"/>
                    <a:pt x="2975" y="1431"/>
                    <a:pt x="2968" y="1417"/>
                  </a:cubicBezTo>
                  <a:cubicBezTo>
                    <a:pt x="2968" y="1403"/>
                    <a:pt x="2968" y="1389"/>
                    <a:pt x="2961" y="1375"/>
                  </a:cubicBezTo>
                  <a:cubicBezTo>
                    <a:pt x="2961" y="1361"/>
                    <a:pt x="2954" y="1340"/>
                    <a:pt x="2954" y="1326"/>
                  </a:cubicBezTo>
                  <a:cubicBezTo>
                    <a:pt x="2954" y="1319"/>
                    <a:pt x="2954" y="1312"/>
                    <a:pt x="2954" y="1312"/>
                  </a:cubicBezTo>
                  <a:lnTo>
                    <a:pt x="2954" y="1297"/>
                  </a:lnTo>
                  <a:cubicBezTo>
                    <a:pt x="2954" y="1290"/>
                    <a:pt x="2947" y="1283"/>
                    <a:pt x="2947" y="1276"/>
                  </a:cubicBezTo>
                  <a:cubicBezTo>
                    <a:pt x="2947" y="1255"/>
                    <a:pt x="2933" y="1234"/>
                    <a:pt x="2933" y="1220"/>
                  </a:cubicBezTo>
                  <a:cubicBezTo>
                    <a:pt x="2926" y="1199"/>
                    <a:pt x="2933" y="1206"/>
                    <a:pt x="2926" y="1199"/>
                  </a:cubicBezTo>
                  <a:lnTo>
                    <a:pt x="2926" y="1185"/>
                  </a:lnTo>
                  <a:cubicBezTo>
                    <a:pt x="2926" y="1178"/>
                    <a:pt x="2919" y="1171"/>
                    <a:pt x="2919" y="1163"/>
                  </a:cubicBezTo>
                  <a:cubicBezTo>
                    <a:pt x="2912" y="1142"/>
                    <a:pt x="2905" y="1121"/>
                    <a:pt x="2898" y="1100"/>
                  </a:cubicBezTo>
                  <a:lnTo>
                    <a:pt x="2891" y="1086"/>
                  </a:lnTo>
                  <a:lnTo>
                    <a:pt x="2884" y="1065"/>
                  </a:lnTo>
                  <a:cubicBezTo>
                    <a:pt x="2884" y="1051"/>
                    <a:pt x="2877" y="1044"/>
                    <a:pt x="2870" y="1030"/>
                  </a:cubicBezTo>
                  <a:cubicBezTo>
                    <a:pt x="2862" y="1015"/>
                    <a:pt x="2855" y="994"/>
                    <a:pt x="2848" y="980"/>
                  </a:cubicBezTo>
                  <a:lnTo>
                    <a:pt x="2841" y="959"/>
                  </a:lnTo>
                  <a:cubicBezTo>
                    <a:pt x="2841" y="952"/>
                    <a:pt x="2841" y="952"/>
                    <a:pt x="2841" y="945"/>
                  </a:cubicBezTo>
                  <a:cubicBezTo>
                    <a:pt x="2834" y="931"/>
                    <a:pt x="2820" y="910"/>
                    <a:pt x="2813" y="889"/>
                  </a:cubicBezTo>
                  <a:lnTo>
                    <a:pt x="2792" y="846"/>
                  </a:lnTo>
                  <a:cubicBezTo>
                    <a:pt x="2778" y="818"/>
                    <a:pt x="2764" y="797"/>
                    <a:pt x="2750" y="769"/>
                  </a:cubicBezTo>
                  <a:lnTo>
                    <a:pt x="2736" y="741"/>
                  </a:lnTo>
                  <a:cubicBezTo>
                    <a:pt x="2714" y="705"/>
                    <a:pt x="2693" y="670"/>
                    <a:pt x="2672" y="642"/>
                  </a:cubicBezTo>
                  <a:cubicBezTo>
                    <a:pt x="2672" y="635"/>
                    <a:pt x="2665" y="628"/>
                    <a:pt x="2658" y="621"/>
                  </a:cubicBezTo>
                  <a:cubicBezTo>
                    <a:pt x="2644" y="592"/>
                    <a:pt x="2623" y="571"/>
                    <a:pt x="2602" y="543"/>
                  </a:cubicBezTo>
                  <a:cubicBezTo>
                    <a:pt x="2595" y="529"/>
                    <a:pt x="2588" y="522"/>
                    <a:pt x="2581" y="508"/>
                  </a:cubicBezTo>
                  <a:lnTo>
                    <a:pt x="2538" y="452"/>
                  </a:lnTo>
                  <a:lnTo>
                    <a:pt x="2496" y="409"/>
                  </a:lnTo>
                  <a:cubicBezTo>
                    <a:pt x="2489" y="395"/>
                    <a:pt x="2475" y="381"/>
                    <a:pt x="2461" y="367"/>
                  </a:cubicBezTo>
                  <a:lnTo>
                    <a:pt x="2454" y="360"/>
                  </a:lnTo>
                  <a:cubicBezTo>
                    <a:pt x="2447" y="353"/>
                    <a:pt x="2440" y="346"/>
                    <a:pt x="2432" y="339"/>
                  </a:cubicBezTo>
                  <a:cubicBezTo>
                    <a:pt x="2432" y="332"/>
                    <a:pt x="2411" y="318"/>
                    <a:pt x="2404" y="303"/>
                  </a:cubicBezTo>
                  <a:cubicBezTo>
                    <a:pt x="2390" y="296"/>
                    <a:pt x="2383" y="289"/>
                    <a:pt x="2369" y="275"/>
                  </a:cubicBezTo>
                  <a:lnTo>
                    <a:pt x="2334" y="261"/>
                  </a:lnTo>
                  <a:lnTo>
                    <a:pt x="2327" y="254"/>
                  </a:lnTo>
                  <a:lnTo>
                    <a:pt x="2277" y="212"/>
                  </a:lnTo>
                  <a:lnTo>
                    <a:pt x="2256" y="198"/>
                  </a:lnTo>
                  <a:lnTo>
                    <a:pt x="2242" y="184"/>
                  </a:lnTo>
                  <a:lnTo>
                    <a:pt x="2235" y="177"/>
                  </a:lnTo>
                  <a:lnTo>
                    <a:pt x="2193" y="148"/>
                  </a:lnTo>
                  <a:lnTo>
                    <a:pt x="2158" y="120"/>
                  </a:lnTo>
                  <a:lnTo>
                    <a:pt x="2115" y="92"/>
                  </a:lnTo>
                  <a:lnTo>
                    <a:pt x="2073" y="64"/>
                  </a:lnTo>
                  <a:lnTo>
                    <a:pt x="2066" y="64"/>
                  </a:lnTo>
                  <a:lnTo>
                    <a:pt x="1953" y="0"/>
                  </a:lnTo>
                  <a:close/>
                  <a:moveTo>
                    <a:pt x="792" y="6795"/>
                  </a:moveTo>
                  <a:lnTo>
                    <a:pt x="755" y="6817"/>
                  </a:lnTo>
                  <a:cubicBezTo>
                    <a:pt x="769" y="6812"/>
                    <a:pt x="780" y="6804"/>
                    <a:pt x="792" y="6795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2191650" y="1672775"/>
              <a:ext cx="74575" cy="170800"/>
            </a:xfrm>
            <a:custGeom>
              <a:avLst/>
              <a:gdLst/>
              <a:ahLst/>
              <a:cxnLst/>
              <a:rect l="l" t="t" r="r" b="b"/>
              <a:pathLst>
                <a:path w="2983" h="6832" extrusionOk="0">
                  <a:moveTo>
                    <a:pt x="1974" y="21"/>
                  </a:moveTo>
                  <a:lnTo>
                    <a:pt x="2087" y="85"/>
                  </a:lnTo>
                  <a:lnTo>
                    <a:pt x="2122" y="106"/>
                  </a:lnTo>
                  <a:lnTo>
                    <a:pt x="2165" y="134"/>
                  </a:lnTo>
                  <a:lnTo>
                    <a:pt x="2172" y="141"/>
                  </a:lnTo>
                  <a:lnTo>
                    <a:pt x="2200" y="162"/>
                  </a:lnTo>
                  <a:cubicBezTo>
                    <a:pt x="2214" y="177"/>
                    <a:pt x="2228" y="184"/>
                    <a:pt x="2242" y="198"/>
                  </a:cubicBezTo>
                  <a:lnTo>
                    <a:pt x="2270" y="219"/>
                  </a:lnTo>
                  <a:lnTo>
                    <a:pt x="2284" y="233"/>
                  </a:lnTo>
                  <a:lnTo>
                    <a:pt x="2334" y="275"/>
                  </a:lnTo>
                  <a:lnTo>
                    <a:pt x="2362" y="296"/>
                  </a:lnTo>
                  <a:lnTo>
                    <a:pt x="2383" y="318"/>
                  </a:lnTo>
                  <a:lnTo>
                    <a:pt x="2411" y="346"/>
                  </a:lnTo>
                  <a:lnTo>
                    <a:pt x="2425" y="360"/>
                  </a:lnTo>
                  <a:lnTo>
                    <a:pt x="2432" y="374"/>
                  </a:lnTo>
                  <a:lnTo>
                    <a:pt x="2446" y="381"/>
                  </a:lnTo>
                  <a:lnTo>
                    <a:pt x="2468" y="409"/>
                  </a:lnTo>
                  <a:lnTo>
                    <a:pt x="2489" y="437"/>
                  </a:lnTo>
                  <a:lnTo>
                    <a:pt x="2517" y="466"/>
                  </a:lnTo>
                  <a:lnTo>
                    <a:pt x="2545" y="508"/>
                  </a:lnTo>
                  <a:lnTo>
                    <a:pt x="2559" y="522"/>
                  </a:lnTo>
                  <a:lnTo>
                    <a:pt x="2566" y="536"/>
                  </a:lnTo>
                  <a:cubicBezTo>
                    <a:pt x="2573" y="543"/>
                    <a:pt x="2580" y="550"/>
                    <a:pt x="2587" y="557"/>
                  </a:cubicBezTo>
                  <a:cubicBezTo>
                    <a:pt x="2609" y="585"/>
                    <a:pt x="2623" y="614"/>
                    <a:pt x="2637" y="635"/>
                  </a:cubicBezTo>
                  <a:lnTo>
                    <a:pt x="2644" y="642"/>
                  </a:lnTo>
                  <a:lnTo>
                    <a:pt x="2651" y="656"/>
                  </a:lnTo>
                  <a:cubicBezTo>
                    <a:pt x="2672" y="684"/>
                    <a:pt x="2693" y="719"/>
                    <a:pt x="2714" y="755"/>
                  </a:cubicBezTo>
                  <a:cubicBezTo>
                    <a:pt x="2721" y="762"/>
                    <a:pt x="2728" y="769"/>
                    <a:pt x="2728" y="769"/>
                  </a:cubicBezTo>
                  <a:lnTo>
                    <a:pt x="2736" y="783"/>
                  </a:lnTo>
                  <a:lnTo>
                    <a:pt x="2736" y="797"/>
                  </a:lnTo>
                  <a:cubicBezTo>
                    <a:pt x="2750" y="811"/>
                    <a:pt x="2757" y="832"/>
                    <a:pt x="2771" y="860"/>
                  </a:cubicBezTo>
                  <a:lnTo>
                    <a:pt x="2785" y="889"/>
                  </a:lnTo>
                  <a:lnTo>
                    <a:pt x="2785" y="924"/>
                  </a:lnTo>
                  <a:lnTo>
                    <a:pt x="2806" y="959"/>
                  </a:lnTo>
                  <a:lnTo>
                    <a:pt x="2806" y="973"/>
                  </a:lnTo>
                  <a:lnTo>
                    <a:pt x="2813" y="987"/>
                  </a:lnTo>
                  <a:lnTo>
                    <a:pt x="2820" y="1008"/>
                  </a:lnTo>
                  <a:cubicBezTo>
                    <a:pt x="2827" y="1015"/>
                    <a:pt x="2834" y="1037"/>
                    <a:pt x="2841" y="1044"/>
                  </a:cubicBezTo>
                  <a:cubicBezTo>
                    <a:pt x="2841" y="1051"/>
                    <a:pt x="2848" y="1058"/>
                    <a:pt x="2848" y="1065"/>
                  </a:cubicBezTo>
                  <a:lnTo>
                    <a:pt x="2862" y="1107"/>
                  </a:lnTo>
                  <a:lnTo>
                    <a:pt x="2862" y="1114"/>
                  </a:lnTo>
                  <a:cubicBezTo>
                    <a:pt x="2869" y="1135"/>
                    <a:pt x="2876" y="1156"/>
                    <a:pt x="2884" y="1170"/>
                  </a:cubicBezTo>
                  <a:cubicBezTo>
                    <a:pt x="2884" y="1178"/>
                    <a:pt x="2884" y="1185"/>
                    <a:pt x="2884" y="1185"/>
                  </a:cubicBezTo>
                  <a:lnTo>
                    <a:pt x="2898" y="1220"/>
                  </a:lnTo>
                  <a:lnTo>
                    <a:pt x="2898" y="1227"/>
                  </a:lnTo>
                  <a:cubicBezTo>
                    <a:pt x="2905" y="1248"/>
                    <a:pt x="2912" y="1269"/>
                    <a:pt x="2912" y="1283"/>
                  </a:cubicBezTo>
                  <a:cubicBezTo>
                    <a:pt x="2912" y="1290"/>
                    <a:pt x="2912" y="1297"/>
                    <a:pt x="2912" y="1304"/>
                  </a:cubicBezTo>
                  <a:lnTo>
                    <a:pt x="2926" y="1333"/>
                  </a:lnTo>
                  <a:cubicBezTo>
                    <a:pt x="2926" y="1354"/>
                    <a:pt x="2933" y="1368"/>
                    <a:pt x="2933" y="1382"/>
                  </a:cubicBezTo>
                  <a:cubicBezTo>
                    <a:pt x="2933" y="1396"/>
                    <a:pt x="2940" y="1417"/>
                    <a:pt x="2940" y="1431"/>
                  </a:cubicBezTo>
                  <a:cubicBezTo>
                    <a:pt x="2947" y="1445"/>
                    <a:pt x="2947" y="1460"/>
                    <a:pt x="2947" y="1474"/>
                  </a:cubicBezTo>
                  <a:lnTo>
                    <a:pt x="2947" y="1523"/>
                  </a:lnTo>
                  <a:lnTo>
                    <a:pt x="2947" y="1551"/>
                  </a:lnTo>
                  <a:cubicBezTo>
                    <a:pt x="2947" y="1558"/>
                    <a:pt x="2947" y="1558"/>
                    <a:pt x="2947" y="1565"/>
                  </a:cubicBezTo>
                  <a:lnTo>
                    <a:pt x="2947" y="1608"/>
                  </a:lnTo>
                  <a:lnTo>
                    <a:pt x="2947" y="1650"/>
                  </a:lnTo>
                  <a:cubicBezTo>
                    <a:pt x="2947" y="1650"/>
                    <a:pt x="2940" y="5090"/>
                    <a:pt x="2940" y="5104"/>
                  </a:cubicBezTo>
                  <a:lnTo>
                    <a:pt x="2940" y="5146"/>
                  </a:lnTo>
                  <a:lnTo>
                    <a:pt x="2940" y="5189"/>
                  </a:lnTo>
                  <a:lnTo>
                    <a:pt x="2940" y="5217"/>
                  </a:lnTo>
                  <a:cubicBezTo>
                    <a:pt x="2940" y="5224"/>
                    <a:pt x="2947" y="5217"/>
                    <a:pt x="2940" y="5231"/>
                  </a:cubicBezTo>
                  <a:cubicBezTo>
                    <a:pt x="2933" y="5245"/>
                    <a:pt x="2933" y="5259"/>
                    <a:pt x="2933" y="5273"/>
                  </a:cubicBezTo>
                  <a:lnTo>
                    <a:pt x="2933" y="5287"/>
                  </a:lnTo>
                  <a:lnTo>
                    <a:pt x="2933" y="5308"/>
                  </a:lnTo>
                  <a:cubicBezTo>
                    <a:pt x="2933" y="5315"/>
                    <a:pt x="2933" y="5315"/>
                    <a:pt x="2933" y="5323"/>
                  </a:cubicBezTo>
                  <a:cubicBezTo>
                    <a:pt x="2926" y="5337"/>
                    <a:pt x="2926" y="5351"/>
                    <a:pt x="2919" y="5379"/>
                  </a:cubicBezTo>
                  <a:lnTo>
                    <a:pt x="2919" y="5386"/>
                  </a:lnTo>
                  <a:lnTo>
                    <a:pt x="2919" y="5400"/>
                  </a:lnTo>
                  <a:lnTo>
                    <a:pt x="2912" y="5414"/>
                  </a:lnTo>
                  <a:cubicBezTo>
                    <a:pt x="2905" y="5428"/>
                    <a:pt x="2898" y="5442"/>
                    <a:pt x="2891" y="5463"/>
                  </a:cubicBezTo>
                  <a:cubicBezTo>
                    <a:pt x="2876" y="5492"/>
                    <a:pt x="2862" y="5513"/>
                    <a:pt x="2848" y="5534"/>
                  </a:cubicBezTo>
                  <a:cubicBezTo>
                    <a:pt x="2841" y="5555"/>
                    <a:pt x="2827" y="5569"/>
                    <a:pt x="2813" y="5583"/>
                  </a:cubicBezTo>
                  <a:lnTo>
                    <a:pt x="2799" y="5597"/>
                  </a:lnTo>
                  <a:cubicBezTo>
                    <a:pt x="2792" y="5612"/>
                    <a:pt x="2778" y="5619"/>
                    <a:pt x="2764" y="5633"/>
                  </a:cubicBezTo>
                  <a:lnTo>
                    <a:pt x="2757" y="5640"/>
                  </a:lnTo>
                  <a:cubicBezTo>
                    <a:pt x="2736" y="5654"/>
                    <a:pt x="2721" y="5668"/>
                    <a:pt x="2700" y="5682"/>
                  </a:cubicBezTo>
                  <a:lnTo>
                    <a:pt x="860" y="6746"/>
                  </a:lnTo>
                  <a:lnTo>
                    <a:pt x="874" y="6732"/>
                  </a:lnTo>
                  <a:cubicBezTo>
                    <a:pt x="882" y="6718"/>
                    <a:pt x="896" y="6704"/>
                    <a:pt x="917" y="6683"/>
                  </a:cubicBezTo>
                  <a:cubicBezTo>
                    <a:pt x="931" y="6655"/>
                    <a:pt x="945" y="6634"/>
                    <a:pt x="952" y="6605"/>
                  </a:cubicBezTo>
                  <a:cubicBezTo>
                    <a:pt x="966" y="6584"/>
                    <a:pt x="973" y="6556"/>
                    <a:pt x="980" y="6535"/>
                  </a:cubicBezTo>
                  <a:lnTo>
                    <a:pt x="980" y="6528"/>
                  </a:lnTo>
                  <a:cubicBezTo>
                    <a:pt x="987" y="6500"/>
                    <a:pt x="994" y="6472"/>
                    <a:pt x="1001" y="6450"/>
                  </a:cubicBezTo>
                  <a:lnTo>
                    <a:pt x="1001" y="6436"/>
                  </a:lnTo>
                  <a:cubicBezTo>
                    <a:pt x="1008" y="6408"/>
                    <a:pt x="1015" y="6380"/>
                    <a:pt x="1015" y="6352"/>
                  </a:cubicBezTo>
                  <a:lnTo>
                    <a:pt x="1015" y="6338"/>
                  </a:lnTo>
                  <a:cubicBezTo>
                    <a:pt x="1015" y="6309"/>
                    <a:pt x="1015" y="6274"/>
                    <a:pt x="1015" y="6239"/>
                  </a:cubicBezTo>
                  <a:lnTo>
                    <a:pt x="1030" y="2785"/>
                  </a:lnTo>
                  <a:cubicBezTo>
                    <a:pt x="1030" y="2757"/>
                    <a:pt x="1023" y="2721"/>
                    <a:pt x="1023" y="2679"/>
                  </a:cubicBezTo>
                  <a:lnTo>
                    <a:pt x="1023" y="2672"/>
                  </a:lnTo>
                  <a:cubicBezTo>
                    <a:pt x="1023" y="2637"/>
                    <a:pt x="1015" y="2594"/>
                    <a:pt x="1008" y="2566"/>
                  </a:cubicBezTo>
                  <a:cubicBezTo>
                    <a:pt x="1008" y="2531"/>
                    <a:pt x="1001" y="2489"/>
                    <a:pt x="987" y="2453"/>
                  </a:cubicBezTo>
                  <a:lnTo>
                    <a:pt x="987" y="2446"/>
                  </a:lnTo>
                  <a:cubicBezTo>
                    <a:pt x="980" y="2411"/>
                    <a:pt x="973" y="2376"/>
                    <a:pt x="959" y="2341"/>
                  </a:cubicBezTo>
                  <a:lnTo>
                    <a:pt x="959" y="2327"/>
                  </a:lnTo>
                  <a:cubicBezTo>
                    <a:pt x="945" y="2298"/>
                    <a:pt x="938" y="2263"/>
                    <a:pt x="924" y="2228"/>
                  </a:cubicBezTo>
                  <a:lnTo>
                    <a:pt x="917" y="2207"/>
                  </a:lnTo>
                  <a:cubicBezTo>
                    <a:pt x="910" y="2179"/>
                    <a:pt x="896" y="2157"/>
                    <a:pt x="882" y="2122"/>
                  </a:cubicBezTo>
                  <a:lnTo>
                    <a:pt x="882" y="2115"/>
                  </a:lnTo>
                  <a:cubicBezTo>
                    <a:pt x="882" y="2115"/>
                    <a:pt x="874" y="2108"/>
                    <a:pt x="874" y="2101"/>
                  </a:cubicBezTo>
                  <a:lnTo>
                    <a:pt x="846" y="2045"/>
                  </a:lnTo>
                  <a:lnTo>
                    <a:pt x="839" y="2016"/>
                  </a:lnTo>
                  <a:lnTo>
                    <a:pt x="825" y="1988"/>
                  </a:lnTo>
                  <a:cubicBezTo>
                    <a:pt x="811" y="1967"/>
                    <a:pt x="797" y="1939"/>
                    <a:pt x="783" y="1918"/>
                  </a:cubicBezTo>
                  <a:cubicBezTo>
                    <a:pt x="783" y="1911"/>
                    <a:pt x="776" y="1904"/>
                    <a:pt x="776" y="1904"/>
                  </a:cubicBezTo>
                  <a:lnTo>
                    <a:pt x="769" y="1882"/>
                  </a:lnTo>
                  <a:cubicBezTo>
                    <a:pt x="748" y="1854"/>
                    <a:pt x="726" y="1819"/>
                    <a:pt x="705" y="1784"/>
                  </a:cubicBezTo>
                  <a:lnTo>
                    <a:pt x="698" y="1770"/>
                  </a:lnTo>
                  <a:lnTo>
                    <a:pt x="691" y="1763"/>
                  </a:lnTo>
                  <a:cubicBezTo>
                    <a:pt x="670" y="1734"/>
                    <a:pt x="649" y="1706"/>
                    <a:pt x="635" y="1685"/>
                  </a:cubicBezTo>
                  <a:lnTo>
                    <a:pt x="621" y="1664"/>
                  </a:lnTo>
                  <a:lnTo>
                    <a:pt x="607" y="1643"/>
                  </a:lnTo>
                  <a:cubicBezTo>
                    <a:pt x="593" y="1629"/>
                    <a:pt x="578" y="1608"/>
                    <a:pt x="564" y="1586"/>
                  </a:cubicBezTo>
                  <a:lnTo>
                    <a:pt x="543" y="1565"/>
                  </a:lnTo>
                  <a:lnTo>
                    <a:pt x="522" y="1544"/>
                  </a:lnTo>
                  <a:cubicBezTo>
                    <a:pt x="508" y="1530"/>
                    <a:pt x="494" y="1516"/>
                    <a:pt x="480" y="1502"/>
                  </a:cubicBezTo>
                  <a:lnTo>
                    <a:pt x="473" y="1488"/>
                  </a:lnTo>
                  <a:lnTo>
                    <a:pt x="466" y="1481"/>
                  </a:lnTo>
                  <a:cubicBezTo>
                    <a:pt x="444" y="1460"/>
                    <a:pt x="423" y="1438"/>
                    <a:pt x="402" y="1417"/>
                  </a:cubicBezTo>
                  <a:lnTo>
                    <a:pt x="388" y="1403"/>
                  </a:lnTo>
                  <a:lnTo>
                    <a:pt x="311" y="1340"/>
                  </a:lnTo>
                  <a:lnTo>
                    <a:pt x="303" y="1326"/>
                  </a:lnTo>
                  <a:cubicBezTo>
                    <a:pt x="275" y="1304"/>
                    <a:pt x="247" y="1283"/>
                    <a:pt x="212" y="1262"/>
                  </a:cubicBezTo>
                  <a:cubicBezTo>
                    <a:pt x="184" y="1241"/>
                    <a:pt x="155" y="1220"/>
                    <a:pt x="127" y="1206"/>
                  </a:cubicBezTo>
                  <a:lnTo>
                    <a:pt x="36" y="1149"/>
                  </a:lnTo>
                  <a:lnTo>
                    <a:pt x="1974" y="21"/>
                  </a:lnTo>
                  <a:close/>
                  <a:moveTo>
                    <a:pt x="1967" y="0"/>
                  </a:moveTo>
                  <a:lnTo>
                    <a:pt x="7" y="1135"/>
                  </a:lnTo>
                  <a:cubicBezTo>
                    <a:pt x="0" y="1142"/>
                    <a:pt x="0" y="1142"/>
                    <a:pt x="0" y="1149"/>
                  </a:cubicBezTo>
                  <a:cubicBezTo>
                    <a:pt x="0" y="1149"/>
                    <a:pt x="0" y="1156"/>
                    <a:pt x="7" y="1156"/>
                  </a:cubicBezTo>
                  <a:lnTo>
                    <a:pt x="113" y="1220"/>
                  </a:lnTo>
                  <a:cubicBezTo>
                    <a:pt x="148" y="1241"/>
                    <a:pt x="177" y="1262"/>
                    <a:pt x="212" y="1283"/>
                  </a:cubicBezTo>
                  <a:cubicBezTo>
                    <a:pt x="233" y="1297"/>
                    <a:pt x="261" y="1319"/>
                    <a:pt x="289" y="1340"/>
                  </a:cubicBezTo>
                  <a:lnTo>
                    <a:pt x="303" y="1354"/>
                  </a:lnTo>
                  <a:cubicBezTo>
                    <a:pt x="325" y="1375"/>
                    <a:pt x="353" y="1396"/>
                    <a:pt x="381" y="1417"/>
                  </a:cubicBezTo>
                  <a:lnTo>
                    <a:pt x="388" y="1431"/>
                  </a:lnTo>
                  <a:cubicBezTo>
                    <a:pt x="409" y="1445"/>
                    <a:pt x="430" y="1467"/>
                    <a:pt x="452" y="1495"/>
                  </a:cubicBezTo>
                  <a:lnTo>
                    <a:pt x="459" y="1502"/>
                  </a:lnTo>
                  <a:lnTo>
                    <a:pt x="473" y="1509"/>
                  </a:lnTo>
                  <a:cubicBezTo>
                    <a:pt x="487" y="1523"/>
                    <a:pt x="494" y="1537"/>
                    <a:pt x="508" y="1551"/>
                  </a:cubicBezTo>
                  <a:lnTo>
                    <a:pt x="529" y="1572"/>
                  </a:lnTo>
                  <a:lnTo>
                    <a:pt x="550" y="1600"/>
                  </a:lnTo>
                  <a:lnTo>
                    <a:pt x="593" y="1657"/>
                  </a:lnTo>
                  <a:lnTo>
                    <a:pt x="600" y="1657"/>
                  </a:lnTo>
                  <a:lnTo>
                    <a:pt x="607" y="1671"/>
                  </a:lnTo>
                  <a:lnTo>
                    <a:pt x="621" y="1692"/>
                  </a:lnTo>
                  <a:cubicBezTo>
                    <a:pt x="642" y="1713"/>
                    <a:pt x="656" y="1741"/>
                    <a:pt x="677" y="1777"/>
                  </a:cubicBezTo>
                  <a:lnTo>
                    <a:pt x="684" y="1784"/>
                  </a:lnTo>
                  <a:lnTo>
                    <a:pt x="691" y="1791"/>
                  </a:lnTo>
                  <a:cubicBezTo>
                    <a:pt x="712" y="1826"/>
                    <a:pt x="734" y="1861"/>
                    <a:pt x="755" y="1890"/>
                  </a:cubicBezTo>
                  <a:lnTo>
                    <a:pt x="762" y="1911"/>
                  </a:lnTo>
                  <a:lnTo>
                    <a:pt x="769" y="1925"/>
                  </a:lnTo>
                  <a:cubicBezTo>
                    <a:pt x="783" y="1946"/>
                    <a:pt x="797" y="1974"/>
                    <a:pt x="811" y="1995"/>
                  </a:cubicBezTo>
                  <a:lnTo>
                    <a:pt x="825" y="2023"/>
                  </a:lnTo>
                  <a:lnTo>
                    <a:pt x="832" y="2052"/>
                  </a:lnTo>
                  <a:cubicBezTo>
                    <a:pt x="846" y="2066"/>
                    <a:pt x="853" y="2087"/>
                    <a:pt x="860" y="2108"/>
                  </a:cubicBezTo>
                  <a:lnTo>
                    <a:pt x="867" y="2122"/>
                  </a:lnTo>
                  <a:lnTo>
                    <a:pt x="867" y="2129"/>
                  </a:lnTo>
                  <a:cubicBezTo>
                    <a:pt x="882" y="2157"/>
                    <a:pt x="889" y="2186"/>
                    <a:pt x="903" y="2214"/>
                  </a:cubicBezTo>
                  <a:lnTo>
                    <a:pt x="910" y="2235"/>
                  </a:lnTo>
                  <a:cubicBezTo>
                    <a:pt x="924" y="2263"/>
                    <a:pt x="931" y="2298"/>
                    <a:pt x="945" y="2334"/>
                  </a:cubicBezTo>
                  <a:lnTo>
                    <a:pt x="945" y="2348"/>
                  </a:lnTo>
                  <a:cubicBezTo>
                    <a:pt x="959" y="2383"/>
                    <a:pt x="966" y="2411"/>
                    <a:pt x="973" y="2446"/>
                  </a:cubicBezTo>
                  <a:lnTo>
                    <a:pt x="973" y="2453"/>
                  </a:lnTo>
                  <a:cubicBezTo>
                    <a:pt x="980" y="2496"/>
                    <a:pt x="987" y="2531"/>
                    <a:pt x="994" y="2566"/>
                  </a:cubicBezTo>
                  <a:cubicBezTo>
                    <a:pt x="1001" y="2601"/>
                    <a:pt x="1008" y="2637"/>
                    <a:pt x="1008" y="2672"/>
                  </a:cubicBezTo>
                  <a:lnTo>
                    <a:pt x="1008" y="2679"/>
                  </a:lnTo>
                  <a:lnTo>
                    <a:pt x="1008" y="2785"/>
                  </a:lnTo>
                  <a:lnTo>
                    <a:pt x="1001" y="6239"/>
                  </a:lnTo>
                  <a:lnTo>
                    <a:pt x="1001" y="6338"/>
                  </a:lnTo>
                  <a:lnTo>
                    <a:pt x="1001" y="6345"/>
                  </a:lnTo>
                  <a:cubicBezTo>
                    <a:pt x="994" y="6373"/>
                    <a:pt x="994" y="6401"/>
                    <a:pt x="987" y="6429"/>
                  </a:cubicBezTo>
                  <a:lnTo>
                    <a:pt x="987" y="6436"/>
                  </a:lnTo>
                  <a:cubicBezTo>
                    <a:pt x="980" y="6464"/>
                    <a:pt x="973" y="6493"/>
                    <a:pt x="966" y="6514"/>
                  </a:cubicBezTo>
                  <a:lnTo>
                    <a:pt x="966" y="6528"/>
                  </a:lnTo>
                  <a:cubicBezTo>
                    <a:pt x="959" y="6549"/>
                    <a:pt x="952" y="6570"/>
                    <a:pt x="938" y="6598"/>
                  </a:cubicBezTo>
                  <a:cubicBezTo>
                    <a:pt x="924" y="6627"/>
                    <a:pt x="910" y="6648"/>
                    <a:pt x="896" y="6669"/>
                  </a:cubicBezTo>
                  <a:cubicBezTo>
                    <a:pt x="889" y="6690"/>
                    <a:pt x="874" y="6704"/>
                    <a:pt x="860" y="6718"/>
                  </a:cubicBezTo>
                  <a:lnTo>
                    <a:pt x="846" y="6732"/>
                  </a:lnTo>
                  <a:cubicBezTo>
                    <a:pt x="839" y="6739"/>
                    <a:pt x="825" y="6754"/>
                    <a:pt x="811" y="6768"/>
                  </a:cubicBezTo>
                  <a:lnTo>
                    <a:pt x="804" y="6775"/>
                  </a:lnTo>
                  <a:cubicBezTo>
                    <a:pt x="783" y="6789"/>
                    <a:pt x="762" y="6803"/>
                    <a:pt x="748" y="6810"/>
                  </a:cubicBezTo>
                  <a:cubicBezTo>
                    <a:pt x="748" y="6817"/>
                    <a:pt x="748" y="6824"/>
                    <a:pt x="748" y="6824"/>
                  </a:cubicBezTo>
                  <a:cubicBezTo>
                    <a:pt x="755" y="6831"/>
                    <a:pt x="755" y="6831"/>
                    <a:pt x="762" y="6831"/>
                  </a:cubicBezTo>
                  <a:lnTo>
                    <a:pt x="2707" y="5689"/>
                  </a:lnTo>
                  <a:cubicBezTo>
                    <a:pt x="2728" y="5682"/>
                    <a:pt x="2743" y="5668"/>
                    <a:pt x="2764" y="5654"/>
                  </a:cubicBezTo>
                  <a:lnTo>
                    <a:pt x="2778" y="5640"/>
                  </a:lnTo>
                  <a:cubicBezTo>
                    <a:pt x="2792" y="5633"/>
                    <a:pt x="2806" y="5619"/>
                    <a:pt x="2813" y="5604"/>
                  </a:cubicBezTo>
                  <a:lnTo>
                    <a:pt x="2827" y="5590"/>
                  </a:lnTo>
                  <a:cubicBezTo>
                    <a:pt x="2841" y="5576"/>
                    <a:pt x="2848" y="5562"/>
                    <a:pt x="2869" y="5534"/>
                  </a:cubicBezTo>
                  <a:cubicBezTo>
                    <a:pt x="2884" y="5513"/>
                    <a:pt x="2898" y="5485"/>
                    <a:pt x="2912" y="5463"/>
                  </a:cubicBezTo>
                  <a:cubicBezTo>
                    <a:pt x="2912" y="5449"/>
                    <a:pt x="2919" y="5435"/>
                    <a:pt x="2926" y="5421"/>
                  </a:cubicBezTo>
                  <a:lnTo>
                    <a:pt x="2933" y="5400"/>
                  </a:lnTo>
                  <a:lnTo>
                    <a:pt x="2933" y="5393"/>
                  </a:lnTo>
                  <a:cubicBezTo>
                    <a:pt x="2933" y="5393"/>
                    <a:pt x="2933" y="5386"/>
                    <a:pt x="2940" y="5372"/>
                  </a:cubicBezTo>
                  <a:cubicBezTo>
                    <a:pt x="2947" y="5351"/>
                    <a:pt x="2954" y="5337"/>
                    <a:pt x="2954" y="5323"/>
                  </a:cubicBezTo>
                  <a:cubicBezTo>
                    <a:pt x="2954" y="5323"/>
                    <a:pt x="2954" y="5315"/>
                    <a:pt x="2954" y="5308"/>
                  </a:cubicBezTo>
                  <a:lnTo>
                    <a:pt x="2961" y="5287"/>
                  </a:lnTo>
                  <a:cubicBezTo>
                    <a:pt x="2961" y="5287"/>
                    <a:pt x="2961" y="5280"/>
                    <a:pt x="2961" y="5280"/>
                  </a:cubicBezTo>
                  <a:cubicBezTo>
                    <a:pt x="2968" y="5266"/>
                    <a:pt x="2968" y="5238"/>
                    <a:pt x="2968" y="5231"/>
                  </a:cubicBezTo>
                  <a:lnTo>
                    <a:pt x="2968" y="5217"/>
                  </a:lnTo>
                  <a:lnTo>
                    <a:pt x="2968" y="5189"/>
                  </a:lnTo>
                  <a:lnTo>
                    <a:pt x="2968" y="5146"/>
                  </a:lnTo>
                  <a:lnTo>
                    <a:pt x="2968" y="5104"/>
                  </a:lnTo>
                  <a:lnTo>
                    <a:pt x="2975" y="1650"/>
                  </a:lnTo>
                  <a:lnTo>
                    <a:pt x="2975" y="1608"/>
                  </a:lnTo>
                  <a:lnTo>
                    <a:pt x="2975" y="1558"/>
                  </a:lnTo>
                  <a:cubicBezTo>
                    <a:pt x="2975" y="1558"/>
                    <a:pt x="2975" y="1551"/>
                    <a:pt x="2975" y="1551"/>
                  </a:cubicBezTo>
                  <a:lnTo>
                    <a:pt x="2975" y="1516"/>
                  </a:lnTo>
                  <a:cubicBezTo>
                    <a:pt x="2975" y="1502"/>
                    <a:pt x="2982" y="1488"/>
                    <a:pt x="2975" y="1474"/>
                  </a:cubicBezTo>
                  <a:cubicBezTo>
                    <a:pt x="2968" y="1452"/>
                    <a:pt x="2968" y="1438"/>
                    <a:pt x="2968" y="1424"/>
                  </a:cubicBezTo>
                  <a:lnTo>
                    <a:pt x="2961" y="1375"/>
                  </a:lnTo>
                  <a:lnTo>
                    <a:pt x="2947" y="1326"/>
                  </a:lnTo>
                  <a:lnTo>
                    <a:pt x="2940" y="1297"/>
                  </a:lnTo>
                  <a:cubicBezTo>
                    <a:pt x="2940" y="1290"/>
                    <a:pt x="2940" y="1283"/>
                    <a:pt x="2940" y="1276"/>
                  </a:cubicBezTo>
                  <a:cubicBezTo>
                    <a:pt x="2933" y="1262"/>
                    <a:pt x="2926" y="1241"/>
                    <a:pt x="2926" y="1220"/>
                  </a:cubicBezTo>
                  <a:lnTo>
                    <a:pt x="2926" y="1213"/>
                  </a:lnTo>
                  <a:lnTo>
                    <a:pt x="2912" y="1178"/>
                  </a:lnTo>
                  <a:cubicBezTo>
                    <a:pt x="2912" y="1178"/>
                    <a:pt x="2912" y="1170"/>
                    <a:pt x="2912" y="1163"/>
                  </a:cubicBezTo>
                  <a:cubicBezTo>
                    <a:pt x="2905" y="1142"/>
                    <a:pt x="2898" y="1121"/>
                    <a:pt x="2891" y="1107"/>
                  </a:cubicBezTo>
                  <a:cubicBezTo>
                    <a:pt x="2891" y="1100"/>
                    <a:pt x="2891" y="1100"/>
                    <a:pt x="2891" y="1093"/>
                  </a:cubicBezTo>
                  <a:lnTo>
                    <a:pt x="2876" y="1058"/>
                  </a:lnTo>
                  <a:lnTo>
                    <a:pt x="2862" y="1029"/>
                  </a:lnTo>
                  <a:lnTo>
                    <a:pt x="2848" y="994"/>
                  </a:lnTo>
                  <a:lnTo>
                    <a:pt x="2841" y="973"/>
                  </a:lnTo>
                  <a:cubicBezTo>
                    <a:pt x="2841" y="966"/>
                    <a:pt x="2834" y="966"/>
                    <a:pt x="2834" y="959"/>
                  </a:cubicBezTo>
                  <a:lnTo>
                    <a:pt x="2834" y="952"/>
                  </a:lnTo>
                  <a:cubicBezTo>
                    <a:pt x="2827" y="938"/>
                    <a:pt x="2820" y="924"/>
                    <a:pt x="2813" y="910"/>
                  </a:cubicBezTo>
                  <a:lnTo>
                    <a:pt x="2799" y="874"/>
                  </a:lnTo>
                  <a:lnTo>
                    <a:pt x="2785" y="846"/>
                  </a:lnTo>
                  <a:cubicBezTo>
                    <a:pt x="2771" y="825"/>
                    <a:pt x="2764" y="804"/>
                    <a:pt x="2750" y="783"/>
                  </a:cubicBezTo>
                  <a:lnTo>
                    <a:pt x="2743" y="776"/>
                  </a:lnTo>
                  <a:lnTo>
                    <a:pt x="2736" y="762"/>
                  </a:lnTo>
                  <a:lnTo>
                    <a:pt x="2728" y="748"/>
                  </a:lnTo>
                  <a:cubicBezTo>
                    <a:pt x="2707" y="712"/>
                    <a:pt x="2686" y="677"/>
                    <a:pt x="2665" y="642"/>
                  </a:cubicBezTo>
                  <a:cubicBezTo>
                    <a:pt x="2665" y="642"/>
                    <a:pt x="2665" y="635"/>
                    <a:pt x="2658" y="635"/>
                  </a:cubicBezTo>
                  <a:lnTo>
                    <a:pt x="2651" y="621"/>
                  </a:lnTo>
                  <a:cubicBezTo>
                    <a:pt x="2637" y="599"/>
                    <a:pt x="2616" y="571"/>
                    <a:pt x="2595" y="543"/>
                  </a:cubicBezTo>
                  <a:lnTo>
                    <a:pt x="2580" y="522"/>
                  </a:lnTo>
                  <a:lnTo>
                    <a:pt x="2573" y="508"/>
                  </a:lnTo>
                  <a:lnTo>
                    <a:pt x="2559" y="494"/>
                  </a:lnTo>
                  <a:lnTo>
                    <a:pt x="2524" y="451"/>
                  </a:lnTo>
                  <a:lnTo>
                    <a:pt x="2503" y="423"/>
                  </a:lnTo>
                  <a:lnTo>
                    <a:pt x="2482" y="395"/>
                  </a:lnTo>
                  <a:lnTo>
                    <a:pt x="2446" y="360"/>
                  </a:lnTo>
                  <a:lnTo>
                    <a:pt x="2432" y="346"/>
                  </a:lnTo>
                  <a:lnTo>
                    <a:pt x="2418" y="332"/>
                  </a:lnTo>
                  <a:lnTo>
                    <a:pt x="2397" y="303"/>
                  </a:lnTo>
                  <a:lnTo>
                    <a:pt x="2369" y="282"/>
                  </a:lnTo>
                  <a:lnTo>
                    <a:pt x="2348" y="254"/>
                  </a:lnTo>
                  <a:lnTo>
                    <a:pt x="2298" y="212"/>
                  </a:lnTo>
                  <a:lnTo>
                    <a:pt x="2284" y="205"/>
                  </a:lnTo>
                  <a:lnTo>
                    <a:pt x="2263" y="184"/>
                  </a:lnTo>
                  <a:lnTo>
                    <a:pt x="2256" y="177"/>
                  </a:lnTo>
                  <a:cubicBezTo>
                    <a:pt x="2242" y="169"/>
                    <a:pt x="2228" y="155"/>
                    <a:pt x="2214" y="148"/>
                  </a:cubicBezTo>
                  <a:lnTo>
                    <a:pt x="2179" y="127"/>
                  </a:lnTo>
                  <a:lnTo>
                    <a:pt x="2172" y="120"/>
                  </a:lnTo>
                  <a:cubicBezTo>
                    <a:pt x="2157" y="106"/>
                    <a:pt x="2143" y="99"/>
                    <a:pt x="2129" y="92"/>
                  </a:cubicBezTo>
                  <a:lnTo>
                    <a:pt x="2094" y="71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2096475" y="1614000"/>
              <a:ext cx="121100" cy="230900"/>
            </a:xfrm>
            <a:custGeom>
              <a:avLst/>
              <a:gdLst/>
              <a:ahLst/>
              <a:cxnLst/>
              <a:rect l="l" t="t" r="r" b="b"/>
              <a:pathLst>
                <a:path w="4844" h="9236" extrusionOk="0">
                  <a:moveTo>
                    <a:pt x="2109" y="908"/>
                  </a:moveTo>
                  <a:cubicBezTo>
                    <a:pt x="2209" y="908"/>
                    <a:pt x="2322" y="942"/>
                    <a:pt x="2440" y="1012"/>
                  </a:cubicBezTo>
                  <a:cubicBezTo>
                    <a:pt x="2849" y="1245"/>
                    <a:pt x="3180" y="1816"/>
                    <a:pt x="3173" y="2281"/>
                  </a:cubicBezTo>
                  <a:lnTo>
                    <a:pt x="3173" y="3127"/>
                  </a:lnTo>
                  <a:lnTo>
                    <a:pt x="1700" y="2274"/>
                  </a:lnTo>
                  <a:lnTo>
                    <a:pt x="1700" y="1435"/>
                  </a:lnTo>
                  <a:cubicBezTo>
                    <a:pt x="1700" y="1101"/>
                    <a:pt x="1869" y="908"/>
                    <a:pt x="2109" y="908"/>
                  </a:cubicBezTo>
                  <a:close/>
                  <a:moveTo>
                    <a:pt x="2201" y="4809"/>
                  </a:moveTo>
                  <a:cubicBezTo>
                    <a:pt x="2271" y="4809"/>
                    <a:pt x="2350" y="4832"/>
                    <a:pt x="2433" y="4882"/>
                  </a:cubicBezTo>
                  <a:cubicBezTo>
                    <a:pt x="2503" y="4924"/>
                    <a:pt x="2574" y="4974"/>
                    <a:pt x="2630" y="5037"/>
                  </a:cubicBezTo>
                  <a:cubicBezTo>
                    <a:pt x="2820" y="5234"/>
                    <a:pt x="2933" y="5495"/>
                    <a:pt x="2947" y="5763"/>
                  </a:cubicBezTo>
                  <a:cubicBezTo>
                    <a:pt x="2940" y="5989"/>
                    <a:pt x="2828" y="6116"/>
                    <a:pt x="2672" y="6130"/>
                  </a:cubicBezTo>
                  <a:lnTo>
                    <a:pt x="2750" y="7067"/>
                  </a:lnTo>
                  <a:lnTo>
                    <a:pt x="2101" y="6687"/>
                  </a:lnTo>
                  <a:lnTo>
                    <a:pt x="2116" y="6553"/>
                  </a:lnTo>
                  <a:lnTo>
                    <a:pt x="2179" y="5848"/>
                  </a:lnTo>
                  <a:cubicBezTo>
                    <a:pt x="2024" y="5657"/>
                    <a:pt x="1932" y="5418"/>
                    <a:pt x="1918" y="5171"/>
                  </a:cubicBezTo>
                  <a:cubicBezTo>
                    <a:pt x="1918" y="4942"/>
                    <a:pt x="2034" y="4809"/>
                    <a:pt x="2201" y="4809"/>
                  </a:cubicBezTo>
                  <a:close/>
                  <a:moveTo>
                    <a:pt x="1754" y="1"/>
                  </a:moveTo>
                  <a:cubicBezTo>
                    <a:pt x="1341" y="1"/>
                    <a:pt x="1058" y="328"/>
                    <a:pt x="1058" y="892"/>
                  </a:cubicBezTo>
                  <a:lnTo>
                    <a:pt x="1058" y="1900"/>
                  </a:lnTo>
                  <a:lnTo>
                    <a:pt x="924" y="1830"/>
                  </a:lnTo>
                  <a:cubicBezTo>
                    <a:pt x="778" y="1743"/>
                    <a:pt x="640" y="1702"/>
                    <a:pt x="517" y="1702"/>
                  </a:cubicBezTo>
                  <a:cubicBezTo>
                    <a:pt x="220" y="1702"/>
                    <a:pt x="15" y="1942"/>
                    <a:pt x="15" y="2351"/>
                  </a:cubicBezTo>
                  <a:lnTo>
                    <a:pt x="1" y="5798"/>
                  </a:lnTo>
                  <a:cubicBezTo>
                    <a:pt x="1" y="6383"/>
                    <a:pt x="410" y="7088"/>
                    <a:pt x="910" y="7377"/>
                  </a:cubicBezTo>
                  <a:lnTo>
                    <a:pt x="3913" y="9112"/>
                  </a:lnTo>
                  <a:cubicBezTo>
                    <a:pt x="4061" y="9196"/>
                    <a:pt x="4201" y="9236"/>
                    <a:pt x="4324" y="9236"/>
                  </a:cubicBezTo>
                  <a:cubicBezTo>
                    <a:pt x="4624" y="9236"/>
                    <a:pt x="4830" y="9000"/>
                    <a:pt x="4830" y="8590"/>
                  </a:cubicBezTo>
                  <a:lnTo>
                    <a:pt x="4844" y="5136"/>
                  </a:lnTo>
                  <a:cubicBezTo>
                    <a:pt x="4844" y="4558"/>
                    <a:pt x="4435" y="3853"/>
                    <a:pt x="3927" y="3564"/>
                  </a:cubicBezTo>
                  <a:lnTo>
                    <a:pt x="3821" y="3500"/>
                  </a:lnTo>
                  <a:lnTo>
                    <a:pt x="3821" y="2492"/>
                  </a:lnTo>
                  <a:cubicBezTo>
                    <a:pt x="3821" y="1689"/>
                    <a:pt x="3265" y="716"/>
                    <a:pt x="2567" y="314"/>
                  </a:cubicBezTo>
                  <a:lnTo>
                    <a:pt x="2320" y="173"/>
                  </a:lnTo>
                  <a:cubicBezTo>
                    <a:pt x="2117" y="56"/>
                    <a:pt x="1924" y="1"/>
                    <a:pt x="1754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2096125" y="1613700"/>
              <a:ext cx="121625" cy="231450"/>
            </a:xfrm>
            <a:custGeom>
              <a:avLst/>
              <a:gdLst/>
              <a:ahLst/>
              <a:cxnLst/>
              <a:rect l="l" t="t" r="r" b="b"/>
              <a:pathLst>
                <a:path w="4865" h="9258" extrusionOk="0">
                  <a:moveTo>
                    <a:pt x="2130" y="933"/>
                  </a:moveTo>
                  <a:cubicBezTo>
                    <a:pt x="2228" y="933"/>
                    <a:pt x="2339" y="965"/>
                    <a:pt x="2454" y="1031"/>
                  </a:cubicBezTo>
                  <a:cubicBezTo>
                    <a:pt x="2856" y="1264"/>
                    <a:pt x="3180" y="1828"/>
                    <a:pt x="3180" y="2293"/>
                  </a:cubicBezTo>
                  <a:lnTo>
                    <a:pt x="3180" y="3118"/>
                  </a:lnTo>
                  <a:lnTo>
                    <a:pt x="1728" y="2279"/>
                  </a:lnTo>
                  <a:lnTo>
                    <a:pt x="1728" y="1447"/>
                  </a:lnTo>
                  <a:cubicBezTo>
                    <a:pt x="1728" y="1221"/>
                    <a:pt x="1798" y="1059"/>
                    <a:pt x="1939" y="982"/>
                  </a:cubicBezTo>
                  <a:cubicBezTo>
                    <a:pt x="1995" y="949"/>
                    <a:pt x="2059" y="933"/>
                    <a:pt x="2130" y="933"/>
                  </a:cubicBezTo>
                  <a:close/>
                  <a:moveTo>
                    <a:pt x="2123" y="912"/>
                  </a:moveTo>
                  <a:cubicBezTo>
                    <a:pt x="2050" y="912"/>
                    <a:pt x="1983" y="929"/>
                    <a:pt x="1925" y="960"/>
                  </a:cubicBezTo>
                  <a:cubicBezTo>
                    <a:pt x="1784" y="1045"/>
                    <a:pt x="1707" y="1214"/>
                    <a:pt x="1707" y="1447"/>
                  </a:cubicBezTo>
                  <a:lnTo>
                    <a:pt x="1707" y="2286"/>
                  </a:lnTo>
                  <a:cubicBezTo>
                    <a:pt x="1707" y="2293"/>
                    <a:pt x="1707" y="2293"/>
                    <a:pt x="1714" y="2300"/>
                  </a:cubicBezTo>
                  <a:cubicBezTo>
                    <a:pt x="1714" y="2300"/>
                    <a:pt x="3187" y="3146"/>
                    <a:pt x="3187" y="3146"/>
                  </a:cubicBezTo>
                  <a:lnTo>
                    <a:pt x="3194" y="3146"/>
                  </a:lnTo>
                  <a:cubicBezTo>
                    <a:pt x="3201" y="3146"/>
                    <a:pt x="3201" y="3139"/>
                    <a:pt x="3201" y="3139"/>
                  </a:cubicBezTo>
                  <a:lnTo>
                    <a:pt x="3201" y="2293"/>
                  </a:lnTo>
                  <a:cubicBezTo>
                    <a:pt x="3201" y="1828"/>
                    <a:pt x="2870" y="1250"/>
                    <a:pt x="2461" y="1017"/>
                  </a:cubicBezTo>
                  <a:cubicBezTo>
                    <a:pt x="2344" y="946"/>
                    <a:pt x="2228" y="912"/>
                    <a:pt x="2123" y="912"/>
                  </a:cubicBezTo>
                  <a:close/>
                  <a:moveTo>
                    <a:pt x="2211" y="4835"/>
                  </a:moveTo>
                  <a:cubicBezTo>
                    <a:pt x="2279" y="4835"/>
                    <a:pt x="2354" y="4856"/>
                    <a:pt x="2433" y="4901"/>
                  </a:cubicBezTo>
                  <a:cubicBezTo>
                    <a:pt x="2503" y="4943"/>
                    <a:pt x="2574" y="5000"/>
                    <a:pt x="2630" y="5063"/>
                  </a:cubicBezTo>
                  <a:cubicBezTo>
                    <a:pt x="2813" y="5254"/>
                    <a:pt x="2926" y="5507"/>
                    <a:pt x="2940" y="5782"/>
                  </a:cubicBezTo>
                  <a:cubicBezTo>
                    <a:pt x="2940" y="5987"/>
                    <a:pt x="2842" y="6128"/>
                    <a:pt x="2679" y="6135"/>
                  </a:cubicBezTo>
                  <a:cubicBezTo>
                    <a:pt x="2679" y="6131"/>
                    <a:pt x="2678" y="6129"/>
                    <a:pt x="2676" y="6129"/>
                  </a:cubicBezTo>
                  <a:cubicBezTo>
                    <a:pt x="2674" y="6129"/>
                    <a:pt x="2672" y="6131"/>
                    <a:pt x="2672" y="6135"/>
                  </a:cubicBezTo>
                  <a:cubicBezTo>
                    <a:pt x="2672" y="6135"/>
                    <a:pt x="2672" y="6135"/>
                    <a:pt x="2672" y="6142"/>
                  </a:cubicBezTo>
                  <a:lnTo>
                    <a:pt x="2750" y="7058"/>
                  </a:lnTo>
                  <a:lnTo>
                    <a:pt x="2122" y="6699"/>
                  </a:lnTo>
                  <a:lnTo>
                    <a:pt x="2200" y="5860"/>
                  </a:lnTo>
                  <a:cubicBezTo>
                    <a:pt x="2200" y="5860"/>
                    <a:pt x="2200" y="5853"/>
                    <a:pt x="2200" y="5853"/>
                  </a:cubicBezTo>
                  <a:cubicBezTo>
                    <a:pt x="2038" y="5669"/>
                    <a:pt x="1946" y="5430"/>
                    <a:pt x="1932" y="5190"/>
                  </a:cubicBezTo>
                  <a:cubicBezTo>
                    <a:pt x="1939" y="5035"/>
                    <a:pt x="1989" y="4915"/>
                    <a:pt x="2080" y="4866"/>
                  </a:cubicBezTo>
                  <a:cubicBezTo>
                    <a:pt x="2118" y="4845"/>
                    <a:pt x="2163" y="4835"/>
                    <a:pt x="2211" y="4835"/>
                  </a:cubicBezTo>
                  <a:close/>
                  <a:moveTo>
                    <a:pt x="2207" y="4804"/>
                  </a:moveTo>
                  <a:cubicBezTo>
                    <a:pt x="2158" y="4804"/>
                    <a:pt x="2113" y="4815"/>
                    <a:pt x="2073" y="4838"/>
                  </a:cubicBezTo>
                  <a:cubicBezTo>
                    <a:pt x="1960" y="4915"/>
                    <a:pt x="1904" y="5049"/>
                    <a:pt x="1918" y="5183"/>
                  </a:cubicBezTo>
                  <a:cubicBezTo>
                    <a:pt x="1925" y="5430"/>
                    <a:pt x="2017" y="5669"/>
                    <a:pt x="2179" y="5860"/>
                  </a:cubicBezTo>
                  <a:lnTo>
                    <a:pt x="2108" y="6565"/>
                  </a:lnTo>
                  <a:lnTo>
                    <a:pt x="2094" y="6699"/>
                  </a:lnTo>
                  <a:cubicBezTo>
                    <a:pt x="2094" y="6706"/>
                    <a:pt x="2101" y="6706"/>
                    <a:pt x="2101" y="6713"/>
                  </a:cubicBezTo>
                  <a:cubicBezTo>
                    <a:pt x="2101" y="6713"/>
                    <a:pt x="2757" y="7086"/>
                    <a:pt x="2764" y="7086"/>
                  </a:cubicBezTo>
                  <a:cubicBezTo>
                    <a:pt x="2764" y="7090"/>
                    <a:pt x="2766" y="7092"/>
                    <a:pt x="2768" y="7092"/>
                  </a:cubicBezTo>
                  <a:cubicBezTo>
                    <a:pt x="2769" y="7092"/>
                    <a:pt x="2771" y="7090"/>
                    <a:pt x="2771" y="7086"/>
                  </a:cubicBezTo>
                  <a:cubicBezTo>
                    <a:pt x="2778" y="7086"/>
                    <a:pt x="2778" y="7079"/>
                    <a:pt x="2778" y="7072"/>
                  </a:cubicBezTo>
                  <a:lnTo>
                    <a:pt x="2701" y="6149"/>
                  </a:lnTo>
                  <a:cubicBezTo>
                    <a:pt x="2863" y="6135"/>
                    <a:pt x="2961" y="5994"/>
                    <a:pt x="2961" y="5775"/>
                  </a:cubicBezTo>
                  <a:cubicBezTo>
                    <a:pt x="2947" y="5500"/>
                    <a:pt x="2834" y="5239"/>
                    <a:pt x="2644" y="5035"/>
                  </a:cubicBezTo>
                  <a:cubicBezTo>
                    <a:pt x="2588" y="4979"/>
                    <a:pt x="2524" y="4922"/>
                    <a:pt x="2447" y="4880"/>
                  </a:cubicBezTo>
                  <a:cubicBezTo>
                    <a:pt x="2362" y="4829"/>
                    <a:pt x="2280" y="4804"/>
                    <a:pt x="2207" y="4804"/>
                  </a:cubicBezTo>
                  <a:close/>
                  <a:moveTo>
                    <a:pt x="1775" y="25"/>
                  </a:moveTo>
                  <a:cubicBezTo>
                    <a:pt x="1945" y="25"/>
                    <a:pt x="2132" y="80"/>
                    <a:pt x="2327" y="192"/>
                  </a:cubicBezTo>
                  <a:lnTo>
                    <a:pt x="2574" y="340"/>
                  </a:lnTo>
                  <a:cubicBezTo>
                    <a:pt x="3272" y="735"/>
                    <a:pt x="3828" y="1708"/>
                    <a:pt x="3828" y="2504"/>
                  </a:cubicBezTo>
                  <a:lnTo>
                    <a:pt x="3828" y="3512"/>
                  </a:lnTo>
                  <a:cubicBezTo>
                    <a:pt x="3828" y="3512"/>
                    <a:pt x="3828" y="3519"/>
                    <a:pt x="3835" y="3519"/>
                  </a:cubicBezTo>
                  <a:lnTo>
                    <a:pt x="3941" y="3583"/>
                  </a:lnTo>
                  <a:cubicBezTo>
                    <a:pt x="4442" y="3872"/>
                    <a:pt x="4844" y="4577"/>
                    <a:pt x="4844" y="5148"/>
                  </a:cubicBezTo>
                  <a:lnTo>
                    <a:pt x="4836" y="8602"/>
                  </a:lnTo>
                  <a:cubicBezTo>
                    <a:pt x="4836" y="8877"/>
                    <a:pt x="4738" y="9081"/>
                    <a:pt x="4569" y="9180"/>
                  </a:cubicBezTo>
                  <a:cubicBezTo>
                    <a:pt x="4501" y="9217"/>
                    <a:pt x="4424" y="9235"/>
                    <a:pt x="4340" y="9235"/>
                  </a:cubicBezTo>
                  <a:cubicBezTo>
                    <a:pt x="4216" y="9235"/>
                    <a:pt x="4078" y="9194"/>
                    <a:pt x="3934" y="9109"/>
                  </a:cubicBezTo>
                  <a:lnTo>
                    <a:pt x="931" y="7375"/>
                  </a:lnTo>
                  <a:cubicBezTo>
                    <a:pt x="431" y="7086"/>
                    <a:pt x="22" y="6388"/>
                    <a:pt x="22" y="5810"/>
                  </a:cubicBezTo>
                  <a:lnTo>
                    <a:pt x="36" y="2363"/>
                  </a:lnTo>
                  <a:cubicBezTo>
                    <a:pt x="36" y="2088"/>
                    <a:pt x="128" y="1884"/>
                    <a:pt x="297" y="1785"/>
                  </a:cubicBezTo>
                  <a:cubicBezTo>
                    <a:pt x="367" y="1743"/>
                    <a:pt x="452" y="1722"/>
                    <a:pt x="529" y="1722"/>
                  </a:cubicBezTo>
                  <a:cubicBezTo>
                    <a:pt x="677" y="1729"/>
                    <a:pt x="818" y="1771"/>
                    <a:pt x="938" y="1849"/>
                  </a:cubicBezTo>
                  <a:lnTo>
                    <a:pt x="1072" y="1926"/>
                  </a:lnTo>
                  <a:lnTo>
                    <a:pt x="1079" y="1926"/>
                  </a:lnTo>
                  <a:cubicBezTo>
                    <a:pt x="1079" y="1919"/>
                    <a:pt x="1086" y="1919"/>
                    <a:pt x="1086" y="1912"/>
                  </a:cubicBezTo>
                  <a:lnTo>
                    <a:pt x="1086" y="911"/>
                  </a:lnTo>
                  <a:cubicBezTo>
                    <a:pt x="1086" y="523"/>
                    <a:pt x="1213" y="241"/>
                    <a:pt x="1446" y="108"/>
                  </a:cubicBezTo>
                  <a:cubicBezTo>
                    <a:pt x="1545" y="52"/>
                    <a:pt x="1656" y="25"/>
                    <a:pt x="1775" y="25"/>
                  </a:cubicBezTo>
                  <a:close/>
                  <a:moveTo>
                    <a:pt x="1768" y="0"/>
                  </a:moveTo>
                  <a:cubicBezTo>
                    <a:pt x="1646" y="0"/>
                    <a:pt x="1533" y="29"/>
                    <a:pt x="1432" y="86"/>
                  </a:cubicBezTo>
                  <a:cubicBezTo>
                    <a:pt x="1192" y="227"/>
                    <a:pt x="1058" y="516"/>
                    <a:pt x="1058" y="904"/>
                  </a:cubicBezTo>
                  <a:lnTo>
                    <a:pt x="1058" y="1891"/>
                  </a:lnTo>
                  <a:lnTo>
                    <a:pt x="945" y="1828"/>
                  </a:lnTo>
                  <a:cubicBezTo>
                    <a:pt x="800" y="1745"/>
                    <a:pt x="660" y="1703"/>
                    <a:pt x="533" y="1703"/>
                  </a:cubicBezTo>
                  <a:cubicBezTo>
                    <a:pt x="444" y="1703"/>
                    <a:pt x="362" y="1723"/>
                    <a:pt x="290" y="1764"/>
                  </a:cubicBezTo>
                  <a:cubicBezTo>
                    <a:pt x="113" y="1863"/>
                    <a:pt x="15" y="2074"/>
                    <a:pt x="15" y="2356"/>
                  </a:cubicBezTo>
                  <a:lnTo>
                    <a:pt x="8" y="5810"/>
                  </a:lnTo>
                  <a:cubicBezTo>
                    <a:pt x="1" y="6395"/>
                    <a:pt x="417" y="7107"/>
                    <a:pt x="917" y="7396"/>
                  </a:cubicBezTo>
                  <a:lnTo>
                    <a:pt x="3920" y="9131"/>
                  </a:lnTo>
                  <a:cubicBezTo>
                    <a:pt x="4047" y="9208"/>
                    <a:pt x="4188" y="9250"/>
                    <a:pt x="4336" y="9257"/>
                  </a:cubicBezTo>
                  <a:cubicBezTo>
                    <a:pt x="4421" y="9257"/>
                    <a:pt x="4505" y="9236"/>
                    <a:pt x="4583" y="9194"/>
                  </a:cubicBezTo>
                  <a:cubicBezTo>
                    <a:pt x="4759" y="9095"/>
                    <a:pt x="4858" y="8877"/>
                    <a:pt x="4858" y="8595"/>
                  </a:cubicBezTo>
                  <a:lnTo>
                    <a:pt x="4865" y="5148"/>
                  </a:lnTo>
                  <a:cubicBezTo>
                    <a:pt x="4865" y="4563"/>
                    <a:pt x="4456" y="3851"/>
                    <a:pt x="3948" y="3562"/>
                  </a:cubicBezTo>
                  <a:lnTo>
                    <a:pt x="3850" y="3505"/>
                  </a:lnTo>
                  <a:lnTo>
                    <a:pt x="3850" y="2504"/>
                  </a:lnTo>
                  <a:cubicBezTo>
                    <a:pt x="3850" y="1701"/>
                    <a:pt x="3286" y="721"/>
                    <a:pt x="2588" y="319"/>
                  </a:cubicBezTo>
                  <a:lnTo>
                    <a:pt x="2341" y="171"/>
                  </a:lnTo>
                  <a:cubicBezTo>
                    <a:pt x="2137" y="59"/>
                    <a:pt x="1943" y="0"/>
                    <a:pt x="176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2132075" y="1585900"/>
              <a:ext cx="108950" cy="115800"/>
            </a:xfrm>
            <a:custGeom>
              <a:avLst/>
              <a:gdLst/>
              <a:ahLst/>
              <a:cxnLst/>
              <a:rect l="l" t="t" r="r" b="b"/>
              <a:pathLst>
                <a:path w="4358" h="4632" extrusionOk="0">
                  <a:moveTo>
                    <a:pt x="2228" y="0"/>
                  </a:moveTo>
                  <a:cubicBezTo>
                    <a:pt x="2200" y="0"/>
                    <a:pt x="2179" y="7"/>
                    <a:pt x="2151" y="14"/>
                  </a:cubicBezTo>
                  <a:lnTo>
                    <a:pt x="2137" y="21"/>
                  </a:lnTo>
                  <a:cubicBezTo>
                    <a:pt x="2108" y="21"/>
                    <a:pt x="2087" y="28"/>
                    <a:pt x="2066" y="35"/>
                  </a:cubicBezTo>
                  <a:cubicBezTo>
                    <a:pt x="2031" y="49"/>
                    <a:pt x="1996" y="63"/>
                    <a:pt x="1960" y="85"/>
                  </a:cubicBezTo>
                  <a:lnTo>
                    <a:pt x="1" y="1220"/>
                  </a:lnTo>
                  <a:cubicBezTo>
                    <a:pt x="36" y="1205"/>
                    <a:pt x="64" y="1191"/>
                    <a:pt x="99" y="1177"/>
                  </a:cubicBezTo>
                  <a:cubicBezTo>
                    <a:pt x="128" y="1170"/>
                    <a:pt x="149" y="1163"/>
                    <a:pt x="177" y="1156"/>
                  </a:cubicBezTo>
                  <a:lnTo>
                    <a:pt x="191" y="1156"/>
                  </a:lnTo>
                  <a:cubicBezTo>
                    <a:pt x="226" y="1149"/>
                    <a:pt x="254" y="1142"/>
                    <a:pt x="290" y="1142"/>
                  </a:cubicBezTo>
                  <a:lnTo>
                    <a:pt x="410" y="1142"/>
                  </a:lnTo>
                  <a:cubicBezTo>
                    <a:pt x="445" y="1149"/>
                    <a:pt x="480" y="1149"/>
                    <a:pt x="515" y="1163"/>
                  </a:cubicBezTo>
                  <a:lnTo>
                    <a:pt x="522" y="1163"/>
                  </a:lnTo>
                  <a:cubicBezTo>
                    <a:pt x="565" y="1170"/>
                    <a:pt x="600" y="1177"/>
                    <a:pt x="635" y="1191"/>
                  </a:cubicBezTo>
                  <a:cubicBezTo>
                    <a:pt x="677" y="1205"/>
                    <a:pt x="720" y="1220"/>
                    <a:pt x="762" y="1241"/>
                  </a:cubicBezTo>
                  <a:lnTo>
                    <a:pt x="769" y="1241"/>
                  </a:lnTo>
                  <a:cubicBezTo>
                    <a:pt x="811" y="1262"/>
                    <a:pt x="854" y="1283"/>
                    <a:pt x="896" y="1304"/>
                  </a:cubicBezTo>
                  <a:lnTo>
                    <a:pt x="1143" y="1452"/>
                  </a:lnTo>
                  <a:cubicBezTo>
                    <a:pt x="1185" y="1473"/>
                    <a:pt x="1234" y="1502"/>
                    <a:pt x="1270" y="1530"/>
                  </a:cubicBezTo>
                  <a:lnTo>
                    <a:pt x="1277" y="1537"/>
                  </a:lnTo>
                  <a:cubicBezTo>
                    <a:pt x="1319" y="1565"/>
                    <a:pt x="1354" y="1593"/>
                    <a:pt x="1389" y="1621"/>
                  </a:cubicBezTo>
                  <a:lnTo>
                    <a:pt x="1404" y="1635"/>
                  </a:lnTo>
                  <a:cubicBezTo>
                    <a:pt x="1439" y="1664"/>
                    <a:pt x="1474" y="1692"/>
                    <a:pt x="1509" y="1727"/>
                  </a:cubicBezTo>
                  <a:lnTo>
                    <a:pt x="1530" y="1741"/>
                  </a:lnTo>
                  <a:cubicBezTo>
                    <a:pt x="1559" y="1769"/>
                    <a:pt x="1587" y="1805"/>
                    <a:pt x="1615" y="1833"/>
                  </a:cubicBezTo>
                  <a:lnTo>
                    <a:pt x="1643" y="1854"/>
                  </a:lnTo>
                  <a:lnTo>
                    <a:pt x="1707" y="1932"/>
                  </a:lnTo>
                  <a:cubicBezTo>
                    <a:pt x="1721" y="1946"/>
                    <a:pt x="1735" y="1960"/>
                    <a:pt x="1749" y="1981"/>
                  </a:cubicBezTo>
                  <a:cubicBezTo>
                    <a:pt x="1763" y="2002"/>
                    <a:pt x="1791" y="2037"/>
                    <a:pt x="1812" y="2065"/>
                  </a:cubicBezTo>
                  <a:cubicBezTo>
                    <a:pt x="1834" y="2094"/>
                    <a:pt x="1841" y="2094"/>
                    <a:pt x="1848" y="2108"/>
                  </a:cubicBezTo>
                  <a:cubicBezTo>
                    <a:pt x="1876" y="2143"/>
                    <a:pt x="1904" y="2185"/>
                    <a:pt x="1925" y="2221"/>
                  </a:cubicBezTo>
                  <a:cubicBezTo>
                    <a:pt x="1932" y="2228"/>
                    <a:pt x="1939" y="2235"/>
                    <a:pt x="1946" y="2249"/>
                  </a:cubicBezTo>
                  <a:cubicBezTo>
                    <a:pt x="1975" y="2291"/>
                    <a:pt x="2003" y="2340"/>
                    <a:pt x="2031" y="2390"/>
                  </a:cubicBezTo>
                  <a:lnTo>
                    <a:pt x="2059" y="2432"/>
                  </a:lnTo>
                  <a:cubicBezTo>
                    <a:pt x="2073" y="2460"/>
                    <a:pt x="2094" y="2495"/>
                    <a:pt x="2108" y="2531"/>
                  </a:cubicBezTo>
                  <a:cubicBezTo>
                    <a:pt x="2123" y="2552"/>
                    <a:pt x="2130" y="2573"/>
                    <a:pt x="2137" y="2594"/>
                  </a:cubicBezTo>
                  <a:cubicBezTo>
                    <a:pt x="2151" y="2608"/>
                    <a:pt x="2172" y="2651"/>
                    <a:pt x="2186" y="2686"/>
                  </a:cubicBezTo>
                  <a:cubicBezTo>
                    <a:pt x="2186" y="2693"/>
                    <a:pt x="2193" y="2707"/>
                    <a:pt x="2200" y="2714"/>
                  </a:cubicBezTo>
                  <a:cubicBezTo>
                    <a:pt x="2214" y="2756"/>
                    <a:pt x="2228" y="2792"/>
                    <a:pt x="2242" y="2834"/>
                  </a:cubicBezTo>
                  <a:lnTo>
                    <a:pt x="2256" y="2862"/>
                  </a:lnTo>
                  <a:cubicBezTo>
                    <a:pt x="2271" y="2904"/>
                    <a:pt x="2285" y="2947"/>
                    <a:pt x="2299" y="2996"/>
                  </a:cubicBezTo>
                  <a:cubicBezTo>
                    <a:pt x="2299" y="3003"/>
                    <a:pt x="2306" y="3010"/>
                    <a:pt x="2306" y="3017"/>
                  </a:cubicBezTo>
                  <a:cubicBezTo>
                    <a:pt x="2320" y="3059"/>
                    <a:pt x="2334" y="3109"/>
                    <a:pt x="2341" y="3158"/>
                  </a:cubicBezTo>
                  <a:lnTo>
                    <a:pt x="2341" y="3172"/>
                  </a:lnTo>
                  <a:cubicBezTo>
                    <a:pt x="2355" y="3222"/>
                    <a:pt x="2362" y="3271"/>
                    <a:pt x="2369" y="3320"/>
                  </a:cubicBezTo>
                  <a:cubicBezTo>
                    <a:pt x="2383" y="3370"/>
                    <a:pt x="2383" y="3419"/>
                    <a:pt x="2390" y="3468"/>
                  </a:cubicBezTo>
                  <a:cubicBezTo>
                    <a:pt x="2390" y="3475"/>
                    <a:pt x="2390" y="3475"/>
                    <a:pt x="2390" y="3482"/>
                  </a:cubicBezTo>
                  <a:cubicBezTo>
                    <a:pt x="2390" y="3532"/>
                    <a:pt x="2397" y="3581"/>
                    <a:pt x="2397" y="3630"/>
                  </a:cubicBezTo>
                  <a:lnTo>
                    <a:pt x="2397" y="4631"/>
                  </a:lnTo>
                  <a:lnTo>
                    <a:pt x="4357" y="3496"/>
                  </a:lnTo>
                  <a:lnTo>
                    <a:pt x="4357" y="2488"/>
                  </a:lnTo>
                  <a:cubicBezTo>
                    <a:pt x="4357" y="2460"/>
                    <a:pt x="4357" y="2439"/>
                    <a:pt x="4357" y="2425"/>
                  </a:cubicBezTo>
                  <a:lnTo>
                    <a:pt x="4357" y="2362"/>
                  </a:lnTo>
                  <a:lnTo>
                    <a:pt x="4357" y="2333"/>
                  </a:lnTo>
                  <a:cubicBezTo>
                    <a:pt x="4357" y="2333"/>
                    <a:pt x="4357" y="2326"/>
                    <a:pt x="4357" y="2326"/>
                  </a:cubicBezTo>
                  <a:cubicBezTo>
                    <a:pt x="4357" y="2312"/>
                    <a:pt x="4357" y="2305"/>
                    <a:pt x="4357" y="2298"/>
                  </a:cubicBezTo>
                  <a:cubicBezTo>
                    <a:pt x="4357" y="2284"/>
                    <a:pt x="4357" y="2263"/>
                    <a:pt x="4350" y="2242"/>
                  </a:cubicBezTo>
                  <a:cubicBezTo>
                    <a:pt x="4343" y="2221"/>
                    <a:pt x="4343" y="2199"/>
                    <a:pt x="4343" y="2178"/>
                  </a:cubicBezTo>
                  <a:cubicBezTo>
                    <a:pt x="4336" y="2157"/>
                    <a:pt x="4336" y="2129"/>
                    <a:pt x="4329" y="2115"/>
                  </a:cubicBezTo>
                  <a:cubicBezTo>
                    <a:pt x="4329" y="2094"/>
                    <a:pt x="4322" y="2065"/>
                    <a:pt x="4315" y="2044"/>
                  </a:cubicBezTo>
                  <a:cubicBezTo>
                    <a:pt x="4315" y="2037"/>
                    <a:pt x="4315" y="2030"/>
                    <a:pt x="4315" y="2023"/>
                  </a:cubicBezTo>
                  <a:cubicBezTo>
                    <a:pt x="4315" y="2016"/>
                    <a:pt x="4315" y="2016"/>
                    <a:pt x="4315" y="2009"/>
                  </a:cubicBezTo>
                  <a:cubicBezTo>
                    <a:pt x="4315" y="1995"/>
                    <a:pt x="4315" y="1988"/>
                    <a:pt x="4308" y="1974"/>
                  </a:cubicBezTo>
                  <a:cubicBezTo>
                    <a:pt x="4308" y="1960"/>
                    <a:pt x="4294" y="1924"/>
                    <a:pt x="4287" y="1896"/>
                  </a:cubicBezTo>
                  <a:cubicBezTo>
                    <a:pt x="4287" y="1889"/>
                    <a:pt x="4287" y="1882"/>
                    <a:pt x="4280" y="1868"/>
                  </a:cubicBezTo>
                  <a:lnTo>
                    <a:pt x="4273" y="1847"/>
                  </a:lnTo>
                  <a:lnTo>
                    <a:pt x="4266" y="1819"/>
                  </a:lnTo>
                  <a:cubicBezTo>
                    <a:pt x="4258" y="1791"/>
                    <a:pt x="4244" y="1762"/>
                    <a:pt x="4237" y="1734"/>
                  </a:cubicBezTo>
                  <a:lnTo>
                    <a:pt x="4230" y="1713"/>
                  </a:lnTo>
                  <a:lnTo>
                    <a:pt x="4216" y="1678"/>
                  </a:lnTo>
                  <a:cubicBezTo>
                    <a:pt x="4209" y="1664"/>
                    <a:pt x="4209" y="1650"/>
                    <a:pt x="4202" y="1635"/>
                  </a:cubicBezTo>
                  <a:cubicBezTo>
                    <a:pt x="4195" y="1614"/>
                    <a:pt x="4181" y="1586"/>
                    <a:pt x="4174" y="1565"/>
                  </a:cubicBezTo>
                  <a:lnTo>
                    <a:pt x="4160" y="1530"/>
                  </a:lnTo>
                  <a:cubicBezTo>
                    <a:pt x="4160" y="1530"/>
                    <a:pt x="4153" y="1523"/>
                    <a:pt x="4153" y="1523"/>
                  </a:cubicBezTo>
                  <a:cubicBezTo>
                    <a:pt x="4139" y="1494"/>
                    <a:pt x="4125" y="1466"/>
                    <a:pt x="4118" y="1438"/>
                  </a:cubicBezTo>
                  <a:lnTo>
                    <a:pt x="4089" y="1382"/>
                  </a:lnTo>
                  <a:cubicBezTo>
                    <a:pt x="4089" y="1382"/>
                    <a:pt x="4089" y="1375"/>
                    <a:pt x="4089" y="1375"/>
                  </a:cubicBezTo>
                  <a:cubicBezTo>
                    <a:pt x="4068" y="1339"/>
                    <a:pt x="4054" y="1311"/>
                    <a:pt x="4033" y="1276"/>
                  </a:cubicBezTo>
                  <a:cubicBezTo>
                    <a:pt x="4026" y="1262"/>
                    <a:pt x="4019" y="1248"/>
                    <a:pt x="4012" y="1234"/>
                  </a:cubicBezTo>
                  <a:cubicBezTo>
                    <a:pt x="3984" y="1184"/>
                    <a:pt x="3955" y="1142"/>
                    <a:pt x="3920" y="1093"/>
                  </a:cubicBezTo>
                  <a:lnTo>
                    <a:pt x="3906" y="1064"/>
                  </a:lnTo>
                  <a:cubicBezTo>
                    <a:pt x="3878" y="1029"/>
                    <a:pt x="3857" y="994"/>
                    <a:pt x="3828" y="959"/>
                  </a:cubicBezTo>
                  <a:cubicBezTo>
                    <a:pt x="3814" y="945"/>
                    <a:pt x="3807" y="931"/>
                    <a:pt x="3793" y="909"/>
                  </a:cubicBezTo>
                  <a:cubicBezTo>
                    <a:pt x="3779" y="895"/>
                    <a:pt x="3758" y="860"/>
                    <a:pt x="3737" y="839"/>
                  </a:cubicBezTo>
                  <a:cubicBezTo>
                    <a:pt x="3737" y="839"/>
                    <a:pt x="3730" y="832"/>
                    <a:pt x="3730" y="832"/>
                  </a:cubicBezTo>
                  <a:lnTo>
                    <a:pt x="3680" y="775"/>
                  </a:lnTo>
                  <a:cubicBezTo>
                    <a:pt x="3666" y="754"/>
                    <a:pt x="3652" y="733"/>
                    <a:pt x="3631" y="719"/>
                  </a:cubicBezTo>
                  <a:lnTo>
                    <a:pt x="3617" y="705"/>
                  </a:lnTo>
                  <a:lnTo>
                    <a:pt x="3596" y="684"/>
                  </a:lnTo>
                  <a:cubicBezTo>
                    <a:pt x="3582" y="663"/>
                    <a:pt x="3568" y="649"/>
                    <a:pt x="3554" y="634"/>
                  </a:cubicBezTo>
                  <a:cubicBezTo>
                    <a:pt x="3532" y="620"/>
                    <a:pt x="3525" y="606"/>
                    <a:pt x="3504" y="592"/>
                  </a:cubicBezTo>
                  <a:lnTo>
                    <a:pt x="3490" y="578"/>
                  </a:lnTo>
                  <a:lnTo>
                    <a:pt x="3483" y="564"/>
                  </a:lnTo>
                  <a:cubicBezTo>
                    <a:pt x="3462" y="550"/>
                    <a:pt x="3434" y="529"/>
                    <a:pt x="3413" y="508"/>
                  </a:cubicBezTo>
                  <a:lnTo>
                    <a:pt x="3384" y="486"/>
                  </a:lnTo>
                  <a:lnTo>
                    <a:pt x="3370" y="472"/>
                  </a:lnTo>
                  <a:lnTo>
                    <a:pt x="3356" y="458"/>
                  </a:lnTo>
                  <a:cubicBezTo>
                    <a:pt x="3335" y="444"/>
                    <a:pt x="3314" y="430"/>
                    <a:pt x="3300" y="416"/>
                  </a:cubicBezTo>
                  <a:lnTo>
                    <a:pt x="3257" y="388"/>
                  </a:lnTo>
                  <a:lnTo>
                    <a:pt x="3250" y="388"/>
                  </a:lnTo>
                  <a:cubicBezTo>
                    <a:pt x="3222" y="367"/>
                    <a:pt x="3208" y="360"/>
                    <a:pt x="3187" y="345"/>
                  </a:cubicBezTo>
                  <a:lnTo>
                    <a:pt x="3138" y="310"/>
                  </a:lnTo>
                  <a:lnTo>
                    <a:pt x="3124" y="303"/>
                  </a:lnTo>
                  <a:lnTo>
                    <a:pt x="2877" y="162"/>
                  </a:lnTo>
                  <a:lnTo>
                    <a:pt x="2835" y="141"/>
                  </a:lnTo>
                  <a:lnTo>
                    <a:pt x="2785" y="113"/>
                  </a:lnTo>
                  <a:lnTo>
                    <a:pt x="2750" y="99"/>
                  </a:lnTo>
                  <a:lnTo>
                    <a:pt x="2743" y="99"/>
                  </a:lnTo>
                  <a:lnTo>
                    <a:pt x="2736" y="92"/>
                  </a:lnTo>
                  <a:cubicBezTo>
                    <a:pt x="2715" y="85"/>
                    <a:pt x="2701" y="78"/>
                    <a:pt x="2679" y="71"/>
                  </a:cubicBezTo>
                  <a:lnTo>
                    <a:pt x="2616" y="42"/>
                  </a:lnTo>
                  <a:lnTo>
                    <a:pt x="2602" y="42"/>
                  </a:lnTo>
                  <a:lnTo>
                    <a:pt x="2560" y="28"/>
                  </a:lnTo>
                  <a:lnTo>
                    <a:pt x="2510" y="14"/>
                  </a:lnTo>
                  <a:lnTo>
                    <a:pt x="2461" y="14"/>
                  </a:lnTo>
                  <a:cubicBezTo>
                    <a:pt x="2440" y="14"/>
                    <a:pt x="2426" y="0"/>
                    <a:pt x="2405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2131900" y="1585525"/>
              <a:ext cx="109125" cy="116175"/>
            </a:xfrm>
            <a:custGeom>
              <a:avLst/>
              <a:gdLst/>
              <a:ahLst/>
              <a:cxnLst/>
              <a:rect l="l" t="t" r="r" b="b"/>
              <a:pathLst>
                <a:path w="4365" h="4647" extrusionOk="0">
                  <a:moveTo>
                    <a:pt x="3293" y="424"/>
                  </a:moveTo>
                  <a:lnTo>
                    <a:pt x="3349" y="473"/>
                  </a:lnTo>
                  <a:lnTo>
                    <a:pt x="3356" y="480"/>
                  </a:lnTo>
                  <a:lnTo>
                    <a:pt x="3391" y="501"/>
                  </a:lnTo>
                  <a:lnTo>
                    <a:pt x="3405" y="516"/>
                  </a:lnTo>
                  <a:cubicBezTo>
                    <a:pt x="3434" y="537"/>
                    <a:pt x="3455" y="558"/>
                    <a:pt x="3483" y="586"/>
                  </a:cubicBezTo>
                  <a:lnTo>
                    <a:pt x="3497" y="593"/>
                  </a:lnTo>
                  <a:lnTo>
                    <a:pt x="3476" y="572"/>
                  </a:lnTo>
                  <a:cubicBezTo>
                    <a:pt x="3455" y="551"/>
                    <a:pt x="3434" y="530"/>
                    <a:pt x="3413" y="516"/>
                  </a:cubicBezTo>
                  <a:lnTo>
                    <a:pt x="3391" y="494"/>
                  </a:lnTo>
                  <a:lnTo>
                    <a:pt x="3356" y="473"/>
                  </a:lnTo>
                  <a:lnTo>
                    <a:pt x="3349" y="466"/>
                  </a:lnTo>
                  <a:lnTo>
                    <a:pt x="3293" y="424"/>
                  </a:lnTo>
                  <a:close/>
                  <a:moveTo>
                    <a:pt x="3497" y="593"/>
                  </a:moveTo>
                  <a:lnTo>
                    <a:pt x="3511" y="614"/>
                  </a:lnTo>
                  <a:lnTo>
                    <a:pt x="3546" y="642"/>
                  </a:lnTo>
                  <a:lnTo>
                    <a:pt x="3511" y="607"/>
                  </a:lnTo>
                  <a:lnTo>
                    <a:pt x="3497" y="593"/>
                  </a:lnTo>
                  <a:close/>
                  <a:moveTo>
                    <a:pt x="3546" y="642"/>
                  </a:moveTo>
                  <a:lnTo>
                    <a:pt x="3575" y="678"/>
                  </a:lnTo>
                  <a:lnTo>
                    <a:pt x="3596" y="699"/>
                  </a:lnTo>
                  <a:lnTo>
                    <a:pt x="3575" y="671"/>
                  </a:lnTo>
                  <a:lnTo>
                    <a:pt x="3546" y="642"/>
                  </a:lnTo>
                  <a:close/>
                  <a:moveTo>
                    <a:pt x="3596" y="699"/>
                  </a:moveTo>
                  <a:lnTo>
                    <a:pt x="3610" y="713"/>
                  </a:lnTo>
                  <a:lnTo>
                    <a:pt x="3617" y="720"/>
                  </a:lnTo>
                  <a:lnTo>
                    <a:pt x="3624" y="727"/>
                  </a:lnTo>
                  <a:cubicBezTo>
                    <a:pt x="3624" y="720"/>
                    <a:pt x="3617" y="713"/>
                    <a:pt x="3617" y="713"/>
                  </a:cubicBezTo>
                  <a:lnTo>
                    <a:pt x="3596" y="699"/>
                  </a:lnTo>
                  <a:close/>
                  <a:moveTo>
                    <a:pt x="3624" y="727"/>
                  </a:moveTo>
                  <a:lnTo>
                    <a:pt x="3624" y="727"/>
                  </a:lnTo>
                  <a:cubicBezTo>
                    <a:pt x="3638" y="741"/>
                    <a:pt x="3645" y="755"/>
                    <a:pt x="3659" y="769"/>
                  </a:cubicBezTo>
                  <a:lnTo>
                    <a:pt x="3673" y="783"/>
                  </a:lnTo>
                  <a:lnTo>
                    <a:pt x="3694" y="805"/>
                  </a:lnTo>
                  <a:lnTo>
                    <a:pt x="3680" y="783"/>
                  </a:lnTo>
                  <a:lnTo>
                    <a:pt x="3659" y="762"/>
                  </a:lnTo>
                  <a:lnTo>
                    <a:pt x="3624" y="727"/>
                  </a:lnTo>
                  <a:close/>
                  <a:moveTo>
                    <a:pt x="3694" y="805"/>
                  </a:moveTo>
                  <a:lnTo>
                    <a:pt x="3723" y="840"/>
                  </a:lnTo>
                  <a:lnTo>
                    <a:pt x="3733" y="851"/>
                  </a:lnTo>
                  <a:lnTo>
                    <a:pt x="3733" y="851"/>
                  </a:lnTo>
                  <a:cubicBezTo>
                    <a:pt x="3732" y="850"/>
                    <a:pt x="3731" y="848"/>
                    <a:pt x="3730" y="847"/>
                  </a:cubicBezTo>
                  <a:lnTo>
                    <a:pt x="3694" y="805"/>
                  </a:lnTo>
                  <a:close/>
                  <a:moveTo>
                    <a:pt x="3733" y="851"/>
                  </a:moveTo>
                  <a:lnTo>
                    <a:pt x="3733" y="851"/>
                  </a:lnTo>
                  <a:cubicBezTo>
                    <a:pt x="3746" y="870"/>
                    <a:pt x="3759" y="884"/>
                    <a:pt x="3772" y="903"/>
                  </a:cubicBezTo>
                  <a:lnTo>
                    <a:pt x="3786" y="917"/>
                  </a:lnTo>
                  <a:lnTo>
                    <a:pt x="3786" y="917"/>
                  </a:lnTo>
                  <a:lnTo>
                    <a:pt x="3772" y="896"/>
                  </a:lnTo>
                  <a:lnTo>
                    <a:pt x="3733" y="851"/>
                  </a:lnTo>
                  <a:close/>
                  <a:moveTo>
                    <a:pt x="3800" y="938"/>
                  </a:moveTo>
                  <a:lnTo>
                    <a:pt x="3821" y="967"/>
                  </a:lnTo>
                  <a:cubicBezTo>
                    <a:pt x="3850" y="1009"/>
                    <a:pt x="3878" y="1044"/>
                    <a:pt x="3899" y="1072"/>
                  </a:cubicBezTo>
                  <a:cubicBezTo>
                    <a:pt x="3878" y="1044"/>
                    <a:pt x="3857" y="1002"/>
                    <a:pt x="3828" y="967"/>
                  </a:cubicBezTo>
                  <a:lnTo>
                    <a:pt x="3800" y="938"/>
                  </a:lnTo>
                  <a:close/>
                  <a:moveTo>
                    <a:pt x="3899" y="1072"/>
                  </a:moveTo>
                  <a:cubicBezTo>
                    <a:pt x="3899" y="1079"/>
                    <a:pt x="3906" y="1087"/>
                    <a:pt x="3906" y="1087"/>
                  </a:cubicBezTo>
                  <a:lnTo>
                    <a:pt x="3899" y="1072"/>
                  </a:lnTo>
                  <a:close/>
                  <a:moveTo>
                    <a:pt x="3906" y="1087"/>
                  </a:moveTo>
                  <a:lnTo>
                    <a:pt x="3913" y="1101"/>
                  </a:lnTo>
                  <a:cubicBezTo>
                    <a:pt x="3928" y="1122"/>
                    <a:pt x="3942" y="1142"/>
                    <a:pt x="3955" y="1161"/>
                  </a:cubicBezTo>
                  <a:lnTo>
                    <a:pt x="3955" y="1161"/>
                  </a:lnTo>
                  <a:cubicBezTo>
                    <a:pt x="3943" y="1142"/>
                    <a:pt x="3932" y="1121"/>
                    <a:pt x="3920" y="1101"/>
                  </a:cubicBezTo>
                  <a:lnTo>
                    <a:pt x="3906" y="1087"/>
                  </a:lnTo>
                  <a:close/>
                  <a:moveTo>
                    <a:pt x="3955" y="1161"/>
                  </a:moveTo>
                  <a:lnTo>
                    <a:pt x="3955" y="1161"/>
                  </a:lnTo>
                  <a:cubicBezTo>
                    <a:pt x="3972" y="1190"/>
                    <a:pt x="3988" y="1217"/>
                    <a:pt x="4005" y="1242"/>
                  </a:cubicBezTo>
                  <a:cubicBezTo>
                    <a:pt x="3989" y="1213"/>
                    <a:pt x="3973" y="1188"/>
                    <a:pt x="3955" y="1161"/>
                  </a:cubicBezTo>
                  <a:close/>
                  <a:moveTo>
                    <a:pt x="2228" y="1"/>
                  </a:moveTo>
                  <a:cubicBezTo>
                    <a:pt x="2200" y="8"/>
                    <a:pt x="2179" y="8"/>
                    <a:pt x="2151" y="15"/>
                  </a:cubicBezTo>
                  <a:lnTo>
                    <a:pt x="2137" y="22"/>
                  </a:lnTo>
                  <a:cubicBezTo>
                    <a:pt x="2108" y="22"/>
                    <a:pt x="2087" y="29"/>
                    <a:pt x="2059" y="43"/>
                  </a:cubicBezTo>
                  <a:cubicBezTo>
                    <a:pt x="2024" y="50"/>
                    <a:pt x="1989" y="71"/>
                    <a:pt x="1960" y="86"/>
                  </a:cubicBezTo>
                  <a:lnTo>
                    <a:pt x="1" y="1227"/>
                  </a:lnTo>
                  <a:cubicBezTo>
                    <a:pt x="1" y="1227"/>
                    <a:pt x="1" y="1235"/>
                    <a:pt x="1" y="1242"/>
                  </a:cubicBezTo>
                  <a:lnTo>
                    <a:pt x="22" y="1242"/>
                  </a:lnTo>
                  <a:cubicBezTo>
                    <a:pt x="50" y="1220"/>
                    <a:pt x="78" y="1206"/>
                    <a:pt x="113" y="1199"/>
                  </a:cubicBezTo>
                  <a:cubicBezTo>
                    <a:pt x="135" y="1185"/>
                    <a:pt x="163" y="1178"/>
                    <a:pt x="191" y="1171"/>
                  </a:cubicBezTo>
                  <a:lnTo>
                    <a:pt x="205" y="1171"/>
                  </a:lnTo>
                  <a:cubicBezTo>
                    <a:pt x="233" y="1164"/>
                    <a:pt x="261" y="1157"/>
                    <a:pt x="297" y="1157"/>
                  </a:cubicBezTo>
                  <a:lnTo>
                    <a:pt x="424" y="1157"/>
                  </a:lnTo>
                  <a:cubicBezTo>
                    <a:pt x="459" y="1164"/>
                    <a:pt x="487" y="1164"/>
                    <a:pt x="522" y="1171"/>
                  </a:cubicBezTo>
                  <a:lnTo>
                    <a:pt x="536" y="1171"/>
                  </a:lnTo>
                  <a:cubicBezTo>
                    <a:pt x="572" y="1185"/>
                    <a:pt x="614" y="1192"/>
                    <a:pt x="649" y="1206"/>
                  </a:cubicBezTo>
                  <a:cubicBezTo>
                    <a:pt x="691" y="1220"/>
                    <a:pt x="734" y="1235"/>
                    <a:pt x="769" y="1256"/>
                  </a:cubicBezTo>
                  <a:lnTo>
                    <a:pt x="776" y="1256"/>
                  </a:lnTo>
                  <a:cubicBezTo>
                    <a:pt x="818" y="1277"/>
                    <a:pt x="861" y="1298"/>
                    <a:pt x="903" y="1319"/>
                  </a:cubicBezTo>
                  <a:lnTo>
                    <a:pt x="1150" y="1460"/>
                  </a:lnTo>
                  <a:cubicBezTo>
                    <a:pt x="1185" y="1488"/>
                    <a:pt x="1234" y="1509"/>
                    <a:pt x="1277" y="1545"/>
                  </a:cubicBezTo>
                  <a:lnTo>
                    <a:pt x="1284" y="1545"/>
                  </a:lnTo>
                  <a:cubicBezTo>
                    <a:pt x="1319" y="1573"/>
                    <a:pt x="1361" y="1601"/>
                    <a:pt x="1396" y="1636"/>
                  </a:cubicBezTo>
                  <a:lnTo>
                    <a:pt x="1411" y="1643"/>
                  </a:lnTo>
                  <a:cubicBezTo>
                    <a:pt x="1446" y="1679"/>
                    <a:pt x="1481" y="1707"/>
                    <a:pt x="1516" y="1742"/>
                  </a:cubicBezTo>
                  <a:lnTo>
                    <a:pt x="1523" y="1749"/>
                  </a:lnTo>
                  <a:lnTo>
                    <a:pt x="1530" y="1756"/>
                  </a:lnTo>
                  <a:cubicBezTo>
                    <a:pt x="1566" y="1784"/>
                    <a:pt x="1594" y="1813"/>
                    <a:pt x="1622" y="1841"/>
                  </a:cubicBezTo>
                  <a:lnTo>
                    <a:pt x="1629" y="1855"/>
                  </a:lnTo>
                  <a:lnTo>
                    <a:pt x="1643" y="1869"/>
                  </a:lnTo>
                  <a:cubicBezTo>
                    <a:pt x="1664" y="1890"/>
                    <a:pt x="1678" y="1904"/>
                    <a:pt x="1700" y="1925"/>
                  </a:cubicBezTo>
                  <a:lnTo>
                    <a:pt x="1728" y="1961"/>
                  </a:lnTo>
                  <a:lnTo>
                    <a:pt x="1756" y="1989"/>
                  </a:lnTo>
                  <a:cubicBezTo>
                    <a:pt x="1777" y="2017"/>
                    <a:pt x="1791" y="2045"/>
                    <a:pt x="1812" y="2066"/>
                  </a:cubicBezTo>
                  <a:lnTo>
                    <a:pt x="1819" y="2073"/>
                  </a:lnTo>
                  <a:lnTo>
                    <a:pt x="1833" y="2095"/>
                  </a:lnTo>
                  <a:cubicBezTo>
                    <a:pt x="1841" y="2102"/>
                    <a:pt x="1848" y="2109"/>
                    <a:pt x="1855" y="2123"/>
                  </a:cubicBezTo>
                  <a:cubicBezTo>
                    <a:pt x="1883" y="2158"/>
                    <a:pt x="1911" y="2200"/>
                    <a:pt x="1932" y="2228"/>
                  </a:cubicBezTo>
                  <a:cubicBezTo>
                    <a:pt x="1932" y="2236"/>
                    <a:pt x="1939" y="2236"/>
                    <a:pt x="1939" y="2243"/>
                  </a:cubicBezTo>
                  <a:lnTo>
                    <a:pt x="1946" y="2257"/>
                  </a:lnTo>
                  <a:cubicBezTo>
                    <a:pt x="1982" y="2299"/>
                    <a:pt x="2010" y="2348"/>
                    <a:pt x="2038" y="2398"/>
                  </a:cubicBezTo>
                  <a:cubicBezTo>
                    <a:pt x="2038" y="2405"/>
                    <a:pt x="2045" y="2412"/>
                    <a:pt x="2052" y="2419"/>
                  </a:cubicBezTo>
                  <a:lnTo>
                    <a:pt x="2059" y="2440"/>
                  </a:lnTo>
                  <a:cubicBezTo>
                    <a:pt x="2080" y="2468"/>
                    <a:pt x="2094" y="2503"/>
                    <a:pt x="2115" y="2539"/>
                  </a:cubicBezTo>
                  <a:lnTo>
                    <a:pt x="2137" y="2581"/>
                  </a:lnTo>
                  <a:cubicBezTo>
                    <a:pt x="2137" y="2588"/>
                    <a:pt x="2137" y="2595"/>
                    <a:pt x="2144" y="2602"/>
                  </a:cubicBezTo>
                  <a:lnTo>
                    <a:pt x="2151" y="2609"/>
                  </a:lnTo>
                  <a:cubicBezTo>
                    <a:pt x="2165" y="2637"/>
                    <a:pt x="2172" y="2666"/>
                    <a:pt x="2186" y="2694"/>
                  </a:cubicBezTo>
                  <a:lnTo>
                    <a:pt x="2193" y="2715"/>
                  </a:lnTo>
                  <a:lnTo>
                    <a:pt x="2200" y="2722"/>
                  </a:lnTo>
                  <a:cubicBezTo>
                    <a:pt x="2214" y="2764"/>
                    <a:pt x="2235" y="2807"/>
                    <a:pt x="2249" y="2842"/>
                  </a:cubicBezTo>
                  <a:lnTo>
                    <a:pt x="2249" y="2849"/>
                  </a:lnTo>
                  <a:cubicBezTo>
                    <a:pt x="2249" y="2856"/>
                    <a:pt x="2249" y="2863"/>
                    <a:pt x="2256" y="2870"/>
                  </a:cubicBezTo>
                  <a:cubicBezTo>
                    <a:pt x="2271" y="2912"/>
                    <a:pt x="2285" y="2962"/>
                    <a:pt x="2299" y="3004"/>
                  </a:cubicBezTo>
                  <a:lnTo>
                    <a:pt x="2306" y="3025"/>
                  </a:lnTo>
                  <a:cubicBezTo>
                    <a:pt x="2320" y="3074"/>
                    <a:pt x="2334" y="3117"/>
                    <a:pt x="2341" y="3159"/>
                  </a:cubicBezTo>
                  <a:lnTo>
                    <a:pt x="2341" y="3180"/>
                  </a:lnTo>
                  <a:cubicBezTo>
                    <a:pt x="2355" y="3229"/>
                    <a:pt x="2362" y="3279"/>
                    <a:pt x="2369" y="3328"/>
                  </a:cubicBezTo>
                  <a:cubicBezTo>
                    <a:pt x="2376" y="3378"/>
                    <a:pt x="2390" y="3427"/>
                    <a:pt x="2390" y="3476"/>
                  </a:cubicBezTo>
                  <a:lnTo>
                    <a:pt x="2390" y="3483"/>
                  </a:lnTo>
                  <a:cubicBezTo>
                    <a:pt x="2397" y="3540"/>
                    <a:pt x="2397" y="3589"/>
                    <a:pt x="2397" y="3631"/>
                  </a:cubicBezTo>
                  <a:lnTo>
                    <a:pt x="2397" y="4639"/>
                  </a:lnTo>
                  <a:cubicBezTo>
                    <a:pt x="2397" y="4639"/>
                    <a:pt x="2397" y="4643"/>
                    <a:pt x="2400" y="4645"/>
                  </a:cubicBezTo>
                  <a:lnTo>
                    <a:pt x="2400" y="4645"/>
                  </a:lnTo>
                  <a:lnTo>
                    <a:pt x="4357" y="3511"/>
                  </a:lnTo>
                  <a:cubicBezTo>
                    <a:pt x="4364" y="3504"/>
                    <a:pt x="4364" y="3504"/>
                    <a:pt x="4364" y="3497"/>
                  </a:cubicBezTo>
                  <a:lnTo>
                    <a:pt x="4364" y="2496"/>
                  </a:lnTo>
                  <a:lnTo>
                    <a:pt x="4364" y="2433"/>
                  </a:lnTo>
                  <a:lnTo>
                    <a:pt x="4364" y="2377"/>
                  </a:lnTo>
                  <a:cubicBezTo>
                    <a:pt x="4364" y="2369"/>
                    <a:pt x="4364" y="2362"/>
                    <a:pt x="4364" y="2355"/>
                  </a:cubicBezTo>
                  <a:lnTo>
                    <a:pt x="4364" y="2327"/>
                  </a:lnTo>
                  <a:lnTo>
                    <a:pt x="4364" y="2313"/>
                  </a:lnTo>
                  <a:cubicBezTo>
                    <a:pt x="4364" y="2292"/>
                    <a:pt x="4364" y="2271"/>
                    <a:pt x="4357" y="2250"/>
                  </a:cubicBezTo>
                  <a:cubicBezTo>
                    <a:pt x="4357" y="2228"/>
                    <a:pt x="4350" y="2207"/>
                    <a:pt x="4350" y="2186"/>
                  </a:cubicBezTo>
                  <a:cubicBezTo>
                    <a:pt x="4343" y="2165"/>
                    <a:pt x="4343" y="2144"/>
                    <a:pt x="4336" y="2123"/>
                  </a:cubicBezTo>
                  <a:cubicBezTo>
                    <a:pt x="4336" y="2102"/>
                    <a:pt x="4322" y="2073"/>
                    <a:pt x="4322" y="2052"/>
                  </a:cubicBezTo>
                  <a:lnTo>
                    <a:pt x="4315" y="2010"/>
                  </a:lnTo>
                  <a:lnTo>
                    <a:pt x="4308" y="1982"/>
                  </a:lnTo>
                  <a:cubicBezTo>
                    <a:pt x="4301" y="1961"/>
                    <a:pt x="4294" y="1932"/>
                    <a:pt x="4287" y="1911"/>
                  </a:cubicBezTo>
                  <a:lnTo>
                    <a:pt x="4280" y="1890"/>
                  </a:lnTo>
                  <a:lnTo>
                    <a:pt x="4265" y="1848"/>
                  </a:lnTo>
                  <a:lnTo>
                    <a:pt x="4265" y="1827"/>
                  </a:lnTo>
                  <a:cubicBezTo>
                    <a:pt x="4251" y="1798"/>
                    <a:pt x="4244" y="1770"/>
                    <a:pt x="4237" y="1742"/>
                  </a:cubicBezTo>
                  <a:lnTo>
                    <a:pt x="4230" y="1728"/>
                  </a:lnTo>
                  <a:lnTo>
                    <a:pt x="4230" y="1721"/>
                  </a:lnTo>
                  <a:cubicBezTo>
                    <a:pt x="4230" y="1714"/>
                    <a:pt x="4223" y="1707"/>
                    <a:pt x="4223" y="1700"/>
                  </a:cubicBezTo>
                  <a:lnTo>
                    <a:pt x="4216" y="1672"/>
                  </a:lnTo>
                  <a:lnTo>
                    <a:pt x="4202" y="1643"/>
                  </a:lnTo>
                  <a:lnTo>
                    <a:pt x="4181" y="1594"/>
                  </a:lnTo>
                  <a:lnTo>
                    <a:pt x="4167" y="1559"/>
                  </a:lnTo>
                  <a:lnTo>
                    <a:pt x="4160" y="1545"/>
                  </a:lnTo>
                  <a:lnTo>
                    <a:pt x="4153" y="1531"/>
                  </a:lnTo>
                  <a:cubicBezTo>
                    <a:pt x="4146" y="1509"/>
                    <a:pt x="4139" y="1488"/>
                    <a:pt x="4125" y="1474"/>
                  </a:cubicBezTo>
                  <a:lnTo>
                    <a:pt x="4117" y="1446"/>
                  </a:lnTo>
                  <a:cubicBezTo>
                    <a:pt x="4110" y="1439"/>
                    <a:pt x="4110" y="1432"/>
                    <a:pt x="4103" y="1425"/>
                  </a:cubicBezTo>
                  <a:lnTo>
                    <a:pt x="4082" y="1383"/>
                  </a:lnTo>
                  <a:cubicBezTo>
                    <a:pt x="4068" y="1354"/>
                    <a:pt x="4054" y="1326"/>
                    <a:pt x="4040" y="1305"/>
                  </a:cubicBezTo>
                  <a:lnTo>
                    <a:pt x="4033" y="1291"/>
                  </a:lnTo>
                  <a:lnTo>
                    <a:pt x="4019" y="1270"/>
                  </a:lnTo>
                  <a:lnTo>
                    <a:pt x="4019" y="1270"/>
                  </a:lnTo>
                  <a:cubicBezTo>
                    <a:pt x="4019" y="1277"/>
                    <a:pt x="4026" y="1284"/>
                    <a:pt x="4026" y="1284"/>
                  </a:cubicBezTo>
                  <a:lnTo>
                    <a:pt x="4033" y="1298"/>
                  </a:lnTo>
                  <a:cubicBezTo>
                    <a:pt x="4047" y="1326"/>
                    <a:pt x="4068" y="1354"/>
                    <a:pt x="4075" y="1383"/>
                  </a:cubicBezTo>
                  <a:lnTo>
                    <a:pt x="4075" y="1390"/>
                  </a:lnTo>
                  <a:lnTo>
                    <a:pt x="4096" y="1425"/>
                  </a:lnTo>
                  <a:cubicBezTo>
                    <a:pt x="4103" y="1432"/>
                    <a:pt x="4103" y="1439"/>
                    <a:pt x="4103" y="1446"/>
                  </a:cubicBezTo>
                  <a:lnTo>
                    <a:pt x="4117" y="1474"/>
                  </a:lnTo>
                  <a:cubicBezTo>
                    <a:pt x="4125" y="1488"/>
                    <a:pt x="4139" y="1509"/>
                    <a:pt x="4146" y="1524"/>
                  </a:cubicBezTo>
                  <a:lnTo>
                    <a:pt x="4153" y="1538"/>
                  </a:lnTo>
                  <a:lnTo>
                    <a:pt x="4160" y="1559"/>
                  </a:lnTo>
                  <a:lnTo>
                    <a:pt x="4174" y="1594"/>
                  </a:lnTo>
                  <a:cubicBezTo>
                    <a:pt x="4181" y="1608"/>
                    <a:pt x="4188" y="1629"/>
                    <a:pt x="4195" y="1636"/>
                  </a:cubicBezTo>
                  <a:cubicBezTo>
                    <a:pt x="4195" y="1650"/>
                    <a:pt x="4202" y="1657"/>
                    <a:pt x="4202" y="1672"/>
                  </a:cubicBezTo>
                  <a:lnTo>
                    <a:pt x="4216" y="1700"/>
                  </a:lnTo>
                  <a:cubicBezTo>
                    <a:pt x="4216" y="1700"/>
                    <a:pt x="4216" y="1707"/>
                    <a:pt x="4223" y="1714"/>
                  </a:cubicBezTo>
                  <a:lnTo>
                    <a:pt x="4223" y="1728"/>
                  </a:lnTo>
                  <a:lnTo>
                    <a:pt x="4223" y="1735"/>
                  </a:lnTo>
                  <a:cubicBezTo>
                    <a:pt x="4230" y="1770"/>
                    <a:pt x="4244" y="1798"/>
                    <a:pt x="4251" y="1827"/>
                  </a:cubicBezTo>
                  <a:lnTo>
                    <a:pt x="4251" y="1841"/>
                  </a:lnTo>
                  <a:lnTo>
                    <a:pt x="4265" y="1890"/>
                  </a:lnTo>
                  <a:lnTo>
                    <a:pt x="4273" y="1904"/>
                  </a:lnTo>
                  <a:cubicBezTo>
                    <a:pt x="4280" y="1932"/>
                    <a:pt x="4287" y="1954"/>
                    <a:pt x="4294" y="1982"/>
                  </a:cubicBezTo>
                  <a:cubicBezTo>
                    <a:pt x="4294" y="1989"/>
                    <a:pt x="4301" y="1996"/>
                    <a:pt x="4301" y="2003"/>
                  </a:cubicBezTo>
                  <a:lnTo>
                    <a:pt x="4308" y="2045"/>
                  </a:lnTo>
                  <a:cubicBezTo>
                    <a:pt x="4315" y="2073"/>
                    <a:pt x="4322" y="2095"/>
                    <a:pt x="4322" y="2116"/>
                  </a:cubicBezTo>
                  <a:lnTo>
                    <a:pt x="4336" y="2179"/>
                  </a:lnTo>
                  <a:cubicBezTo>
                    <a:pt x="4336" y="2200"/>
                    <a:pt x="4336" y="2221"/>
                    <a:pt x="4343" y="2243"/>
                  </a:cubicBezTo>
                  <a:cubicBezTo>
                    <a:pt x="4350" y="2264"/>
                    <a:pt x="4350" y="2285"/>
                    <a:pt x="4350" y="2306"/>
                  </a:cubicBezTo>
                  <a:lnTo>
                    <a:pt x="4350" y="2313"/>
                  </a:lnTo>
                  <a:lnTo>
                    <a:pt x="4350" y="2348"/>
                  </a:lnTo>
                  <a:lnTo>
                    <a:pt x="4350" y="2362"/>
                  </a:lnTo>
                  <a:lnTo>
                    <a:pt x="4350" y="2426"/>
                  </a:lnTo>
                  <a:lnTo>
                    <a:pt x="4350" y="2482"/>
                  </a:lnTo>
                  <a:lnTo>
                    <a:pt x="4350" y="3483"/>
                  </a:lnTo>
                  <a:lnTo>
                    <a:pt x="2412" y="4611"/>
                  </a:lnTo>
                  <a:lnTo>
                    <a:pt x="2412" y="3617"/>
                  </a:lnTo>
                  <a:cubicBezTo>
                    <a:pt x="2412" y="3575"/>
                    <a:pt x="2404" y="3526"/>
                    <a:pt x="2404" y="3469"/>
                  </a:cubicBezTo>
                  <a:lnTo>
                    <a:pt x="2404" y="3462"/>
                  </a:lnTo>
                  <a:cubicBezTo>
                    <a:pt x="2404" y="3413"/>
                    <a:pt x="2397" y="3356"/>
                    <a:pt x="2390" y="3307"/>
                  </a:cubicBezTo>
                  <a:cubicBezTo>
                    <a:pt x="2383" y="3265"/>
                    <a:pt x="2369" y="3215"/>
                    <a:pt x="2362" y="3159"/>
                  </a:cubicBezTo>
                  <a:lnTo>
                    <a:pt x="2362" y="3145"/>
                  </a:lnTo>
                  <a:cubicBezTo>
                    <a:pt x="2348" y="3103"/>
                    <a:pt x="2334" y="3053"/>
                    <a:pt x="2320" y="3004"/>
                  </a:cubicBezTo>
                  <a:lnTo>
                    <a:pt x="2313" y="2983"/>
                  </a:lnTo>
                  <a:cubicBezTo>
                    <a:pt x="2299" y="2940"/>
                    <a:pt x="2285" y="2891"/>
                    <a:pt x="2271" y="2849"/>
                  </a:cubicBezTo>
                  <a:lnTo>
                    <a:pt x="2263" y="2828"/>
                  </a:lnTo>
                  <a:lnTo>
                    <a:pt x="2263" y="2821"/>
                  </a:lnTo>
                  <a:cubicBezTo>
                    <a:pt x="2249" y="2785"/>
                    <a:pt x="2235" y="2743"/>
                    <a:pt x="2214" y="2708"/>
                  </a:cubicBezTo>
                  <a:lnTo>
                    <a:pt x="2214" y="2694"/>
                  </a:lnTo>
                  <a:cubicBezTo>
                    <a:pt x="2207" y="2687"/>
                    <a:pt x="2207" y="2680"/>
                    <a:pt x="2200" y="2673"/>
                  </a:cubicBezTo>
                  <a:cubicBezTo>
                    <a:pt x="2193" y="2644"/>
                    <a:pt x="2179" y="2616"/>
                    <a:pt x="2165" y="2588"/>
                  </a:cubicBezTo>
                  <a:lnTo>
                    <a:pt x="2158" y="2581"/>
                  </a:lnTo>
                  <a:lnTo>
                    <a:pt x="2151" y="2560"/>
                  </a:lnTo>
                  <a:lnTo>
                    <a:pt x="2130" y="2518"/>
                  </a:lnTo>
                  <a:cubicBezTo>
                    <a:pt x="2108" y="2482"/>
                    <a:pt x="2094" y="2447"/>
                    <a:pt x="2073" y="2419"/>
                  </a:cubicBezTo>
                  <a:cubicBezTo>
                    <a:pt x="2073" y="2412"/>
                    <a:pt x="2066" y="2405"/>
                    <a:pt x="2066" y="2398"/>
                  </a:cubicBezTo>
                  <a:lnTo>
                    <a:pt x="2052" y="2377"/>
                  </a:lnTo>
                  <a:cubicBezTo>
                    <a:pt x="2024" y="2320"/>
                    <a:pt x="1996" y="2278"/>
                    <a:pt x="1960" y="2236"/>
                  </a:cubicBezTo>
                  <a:cubicBezTo>
                    <a:pt x="1960" y="2228"/>
                    <a:pt x="1953" y="2221"/>
                    <a:pt x="1953" y="2221"/>
                  </a:cubicBezTo>
                  <a:lnTo>
                    <a:pt x="1946" y="2207"/>
                  </a:lnTo>
                  <a:cubicBezTo>
                    <a:pt x="1925" y="2179"/>
                    <a:pt x="1897" y="2137"/>
                    <a:pt x="1869" y="2095"/>
                  </a:cubicBezTo>
                  <a:cubicBezTo>
                    <a:pt x="1862" y="2087"/>
                    <a:pt x="1855" y="2080"/>
                    <a:pt x="1848" y="2066"/>
                  </a:cubicBezTo>
                  <a:lnTo>
                    <a:pt x="1833" y="2052"/>
                  </a:lnTo>
                  <a:lnTo>
                    <a:pt x="1826" y="2045"/>
                  </a:lnTo>
                  <a:cubicBezTo>
                    <a:pt x="1805" y="2017"/>
                    <a:pt x="1791" y="1989"/>
                    <a:pt x="1770" y="1968"/>
                  </a:cubicBezTo>
                  <a:lnTo>
                    <a:pt x="1735" y="1932"/>
                  </a:lnTo>
                  <a:lnTo>
                    <a:pt x="1714" y="1904"/>
                  </a:lnTo>
                  <a:cubicBezTo>
                    <a:pt x="1692" y="1883"/>
                    <a:pt x="1678" y="1862"/>
                    <a:pt x="1657" y="1841"/>
                  </a:cubicBezTo>
                  <a:lnTo>
                    <a:pt x="1643" y="1827"/>
                  </a:lnTo>
                  <a:lnTo>
                    <a:pt x="1636" y="1820"/>
                  </a:lnTo>
                  <a:cubicBezTo>
                    <a:pt x="1601" y="1784"/>
                    <a:pt x="1573" y="1756"/>
                    <a:pt x="1544" y="1728"/>
                  </a:cubicBezTo>
                  <a:lnTo>
                    <a:pt x="1537" y="1721"/>
                  </a:lnTo>
                  <a:cubicBezTo>
                    <a:pt x="1537" y="1721"/>
                    <a:pt x="1530" y="1714"/>
                    <a:pt x="1530" y="1714"/>
                  </a:cubicBezTo>
                  <a:cubicBezTo>
                    <a:pt x="1495" y="1679"/>
                    <a:pt x="1460" y="1650"/>
                    <a:pt x="1418" y="1622"/>
                  </a:cubicBezTo>
                  <a:lnTo>
                    <a:pt x="1411" y="1608"/>
                  </a:lnTo>
                  <a:cubicBezTo>
                    <a:pt x="1368" y="1580"/>
                    <a:pt x="1333" y="1545"/>
                    <a:pt x="1291" y="1524"/>
                  </a:cubicBezTo>
                  <a:lnTo>
                    <a:pt x="1284" y="1517"/>
                  </a:lnTo>
                  <a:cubicBezTo>
                    <a:pt x="1248" y="1488"/>
                    <a:pt x="1199" y="1460"/>
                    <a:pt x="1157" y="1432"/>
                  </a:cubicBezTo>
                  <a:lnTo>
                    <a:pt x="910" y="1291"/>
                  </a:lnTo>
                  <a:cubicBezTo>
                    <a:pt x="875" y="1270"/>
                    <a:pt x="825" y="1249"/>
                    <a:pt x="783" y="1227"/>
                  </a:cubicBezTo>
                  <a:lnTo>
                    <a:pt x="776" y="1227"/>
                  </a:lnTo>
                  <a:cubicBezTo>
                    <a:pt x="734" y="1206"/>
                    <a:pt x="699" y="1192"/>
                    <a:pt x="656" y="1178"/>
                  </a:cubicBezTo>
                  <a:lnTo>
                    <a:pt x="649" y="1178"/>
                  </a:lnTo>
                  <a:cubicBezTo>
                    <a:pt x="614" y="1164"/>
                    <a:pt x="572" y="1157"/>
                    <a:pt x="536" y="1150"/>
                  </a:cubicBezTo>
                  <a:lnTo>
                    <a:pt x="529" y="1150"/>
                  </a:lnTo>
                  <a:cubicBezTo>
                    <a:pt x="487" y="1136"/>
                    <a:pt x="445" y="1136"/>
                    <a:pt x="410" y="1129"/>
                  </a:cubicBezTo>
                  <a:lnTo>
                    <a:pt x="346" y="1129"/>
                  </a:lnTo>
                  <a:lnTo>
                    <a:pt x="346" y="1143"/>
                  </a:lnTo>
                  <a:lnTo>
                    <a:pt x="290" y="1143"/>
                  </a:lnTo>
                  <a:cubicBezTo>
                    <a:pt x="261" y="1150"/>
                    <a:pt x="226" y="1150"/>
                    <a:pt x="198" y="1157"/>
                  </a:cubicBezTo>
                  <a:cubicBezTo>
                    <a:pt x="191" y="1157"/>
                    <a:pt x="184" y="1157"/>
                    <a:pt x="177" y="1164"/>
                  </a:cubicBezTo>
                  <a:lnTo>
                    <a:pt x="149" y="1171"/>
                  </a:lnTo>
                  <a:lnTo>
                    <a:pt x="1974" y="114"/>
                  </a:lnTo>
                  <a:cubicBezTo>
                    <a:pt x="2003" y="93"/>
                    <a:pt x="2038" y="78"/>
                    <a:pt x="2073" y="64"/>
                  </a:cubicBezTo>
                  <a:cubicBezTo>
                    <a:pt x="2101" y="57"/>
                    <a:pt x="2123" y="50"/>
                    <a:pt x="2151" y="43"/>
                  </a:cubicBezTo>
                  <a:lnTo>
                    <a:pt x="2158" y="43"/>
                  </a:lnTo>
                  <a:cubicBezTo>
                    <a:pt x="2186" y="36"/>
                    <a:pt x="2207" y="29"/>
                    <a:pt x="2228" y="29"/>
                  </a:cubicBezTo>
                  <a:lnTo>
                    <a:pt x="2412" y="29"/>
                  </a:lnTo>
                  <a:cubicBezTo>
                    <a:pt x="2426" y="36"/>
                    <a:pt x="2447" y="43"/>
                    <a:pt x="2461" y="43"/>
                  </a:cubicBezTo>
                  <a:lnTo>
                    <a:pt x="2517" y="43"/>
                  </a:lnTo>
                  <a:cubicBezTo>
                    <a:pt x="2531" y="43"/>
                    <a:pt x="2545" y="50"/>
                    <a:pt x="2567" y="57"/>
                  </a:cubicBezTo>
                  <a:lnTo>
                    <a:pt x="2595" y="64"/>
                  </a:lnTo>
                  <a:lnTo>
                    <a:pt x="2616" y="71"/>
                  </a:lnTo>
                  <a:lnTo>
                    <a:pt x="2665" y="93"/>
                  </a:lnTo>
                  <a:cubicBezTo>
                    <a:pt x="2679" y="100"/>
                    <a:pt x="2701" y="107"/>
                    <a:pt x="2715" y="114"/>
                  </a:cubicBezTo>
                  <a:lnTo>
                    <a:pt x="2743" y="121"/>
                  </a:lnTo>
                  <a:lnTo>
                    <a:pt x="2764" y="135"/>
                  </a:lnTo>
                  <a:lnTo>
                    <a:pt x="2820" y="163"/>
                  </a:lnTo>
                  <a:lnTo>
                    <a:pt x="2856" y="184"/>
                  </a:lnTo>
                  <a:lnTo>
                    <a:pt x="3102" y="325"/>
                  </a:lnTo>
                  <a:lnTo>
                    <a:pt x="3116" y="332"/>
                  </a:lnTo>
                  <a:lnTo>
                    <a:pt x="3173" y="367"/>
                  </a:lnTo>
                  <a:lnTo>
                    <a:pt x="3222" y="403"/>
                  </a:lnTo>
                  <a:lnTo>
                    <a:pt x="3236" y="410"/>
                  </a:lnTo>
                  <a:lnTo>
                    <a:pt x="3293" y="424"/>
                  </a:lnTo>
                  <a:lnTo>
                    <a:pt x="3293" y="424"/>
                  </a:lnTo>
                  <a:lnTo>
                    <a:pt x="3250" y="389"/>
                  </a:lnTo>
                  <a:lnTo>
                    <a:pt x="3236" y="382"/>
                  </a:lnTo>
                  <a:lnTo>
                    <a:pt x="3180" y="346"/>
                  </a:lnTo>
                  <a:lnTo>
                    <a:pt x="3131" y="311"/>
                  </a:lnTo>
                  <a:lnTo>
                    <a:pt x="2870" y="163"/>
                  </a:lnTo>
                  <a:lnTo>
                    <a:pt x="2827" y="142"/>
                  </a:lnTo>
                  <a:lnTo>
                    <a:pt x="2778" y="114"/>
                  </a:lnTo>
                  <a:lnTo>
                    <a:pt x="2750" y="100"/>
                  </a:lnTo>
                  <a:lnTo>
                    <a:pt x="2722" y="86"/>
                  </a:lnTo>
                  <a:lnTo>
                    <a:pt x="2672" y="64"/>
                  </a:lnTo>
                  <a:lnTo>
                    <a:pt x="2623" y="50"/>
                  </a:lnTo>
                  <a:lnTo>
                    <a:pt x="2602" y="43"/>
                  </a:lnTo>
                  <a:lnTo>
                    <a:pt x="2574" y="29"/>
                  </a:lnTo>
                  <a:lnTo>
                    <a:pt x="2517" y="15"/>
                  </a:lnTo>
                  <a:lnTo>
                    <a:pt x="2468" y="15"/>
                  </a:lnTo>
                  <a:cubicBezTo>
                    <a:pt x="2447" y="8"/>
                    <a:pt x="2433" y="1"/>
                    <a:pt x="2412" y="1"/>
                  </a:cubicBezTo>
                  <a:close/>
                  <a:moveTo>
                    <a:pt x="2400" y="4645"/>
                  </a:moveTo>
                  <a:lnTo>
                    <a:pt x="2397" y="4646"/>
                  </a:lnTo>
                  <a:lnTo>
                    <a:pt x="2404" y="4646"/>
                  </a:lnTo>
                  <a:cubicBezTo>
                    <a:pt x="2402" y="4646"/>
                    <a:pt x="2401" y="4646"/>
                    <a:pt x="2400" y="4645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2224775" y="1704675"/>
              <a:ext cx="33525" cy="19050"/>
            </a:xfrm>
            <a:custGeom>
              <a:avLst/>
              <a:gdLst/>
              <a:ahLst/>
              <a:cxnLst/>
              <a:rect l="l" t="t" r="r" b="b"/>
              <a:pathLst>
                <a:path w="1341" h="762" extrusionOk="0">
                  <a:moveTo>
                    <a:pt x="1326" y="0"/>
                  </a:moveTo>
                  <a:lnTo>
                    <a:pt x="1" y="747"/>
                  </a:lnTo>
                  <a:lnTo>
                    <a:pt x="8" y="762"/>
                  </a:lnTo>
                  <a:lnTo>
                    <a:pt x="1340" y="21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2050125" y="1380525"/>
              <a:ext cx="20650" cy="26550"/>
            </a:xfrm>
            <a:custGeom>
              <a:avLst/>
              <a:gdLst/>
              <a:ahLst/>
              <a:cxnLst/>
              <a:rect l="l" t="t" r="r" b="b"/>
              <a:pathLst>
                <a:path w="826" h="1062" extrusionOk="0">
                  <a:moveTo>
                    <a:pt x="230" y="1"/>
                  </a:moveTo>
                  <a:cubicBezTo>
                    <a:pt x="95" y="1"/>
                    <a:pt x="1" y="108"/>
                    <a:pt x="1" y="292"/>
                  </a:cubicBezTo>
                  <a:cubicBezTo>
                    <a:pt x="15" y="581"/>
                    <a:pt x="170" y="849"/>
                    <a:pt x="410" y="1004"/>
                  </a:cubicBezTo>
                  <a:cubicBezTo>
                    <a:pt x="478" y="1043"/>
                    <a:pt x="543" y="1062"/>
                    <a:pt x="599" y="1062"/>
                  </a:cubicBezTo>
                  <a:cubicBezTo>
                    <a:pt x="734" y="1062"/>
                    <a:pt x="826" y="955"/>
                    <a:pt x="826" y="771"/>
                  </a:cubicBezTo>
                  <a:cubicBezTo>
                    <a:pt x="811" y="482"/>
                    <a:pt x="656" y="214"/>
                    <a:pt x="417" y="59"/>
                  </a:cubicBezTo>
                  <a:cubicBezTo>
                    <a:pt x="350" y="20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2049425" y="1379600"/>
              <a:ext cx="22225" cy="28425"/>
            </a:xfrm>
            <a:custGeom>
              <a:avLst/>
              <a:gdLst/>
              <a:ahLst/>
              <a:cxnLst/>
              <a:rect l="l" t="t" r="r" b="b"/>
              <a:pathLst>
                <a:path w="889" h="1137" extrusionOk="0">
                  <a:moveTo>
                    <a:pt x="258" y="38"/>
                  </a:moveTo>
                  <a:cubicBezTo>
                    <a:pt x="315" y="38"/>
                    <a:pt x="378" y="57"/>
                    <a:pt x="445" y="96"/>
                  </a:cubicBezTo>
                  <a:cubicBezTo>
                    <a:pt x="684" y="251"/>
                    <a:pt x="839" y="519"/>
                    <a:pt x="854" y="808"/>
                  </a:cubicBezTo>
                  <a:cubicBezTo>
                    <a:pt x="854" y="992"/>
                    <a:pt x="762" y="1099"/>
                    <a:pt x="627" y="1099"/>
                  </a:cubicBezTo>
                  <a:cubicBezTo>
                    <a:pt x="571" y="1099"/>
                    <a:pt x="506" y="1080"/>
                    <a:pt x="438" y="1041"/>
                  </a:cubicBezTo>
                  <a:cubicBezTo>
                    <a:pt x="198" y="886"/>
                    <a:pt x="43" y="618"/>
                    <a:pt x="29" y="329"/>
                  </a:cubicBezTo>
                  <a:cubicBezTo>
                    <a:pt x="29" y="145"/>
                    <a:pt x="123" y="38"/>
                    <a:pt x="258" y="38"/>
                  </a:cubicBezTo>
                  <a:close/>
                  <a:moveTo>
                    <a:pt x="250" y="0"/>
                  </a:moveTo>
                  <a:cubicBezTo>
                    <a:pt x="103" y="0"/>
                    <a:pt x="1" y="115"/>
                    <a:pt x="1" y="315"/>
                  </a:cubicBezTo>
                  <a:cubicBezTo>
                    <a:pt x="8" y="399"/>
                    <a:pt x="22" y="491"/>
                    <a:pt x="50" y="575"/>
                  </a:cubicBezTo>
                  <a:cubicBezTo>
                    <a:pt x="57" y="589"/>
                    <a:pt x="64" y="604"/>
                    <a:pt x="71" y="625"/>
                  </a:cubicBezTo>
                  <a:cubicBezTo>
                    <a:pt x="142" y="808"/>
                    <a:pt x="276" y="970"/>
                    <a:pt x="445" y="1076"/>
                  </a:cubicBezTo>
                  <a:cubicBezTo>
                    <a:pt x="515" y="1117"/>
                    <a:pt x="582" y="1137"/>
                    <a:pt x="641" y="1137"/>
                  </a:cubicBezTo>
                  <a:cubicBezTo>
                    <a:pt x="786" y="1137"/>
                    <a:pt x="889" y="1022"/>
                    <a:pt x="889" y="822"/>
                  </a:cubicBezTo>
                  <a:cubicBezTo>
                    <a:pt x="882" y="745"/>
                    <a:pt x="875" y="660"/>
                    <a:pt x="847" y="589"/>
                  </a:cubicBezTo>
                  <a:cubicBezTo>
                    <a:pt x="839" y="568"/>
                    <a:pt x="832" y="554"/>
                    <a:pt x="832" y="540"/>
                  </a:cubicBezTo>
                  <a:cubicBezTo>
                    <a:pt x="755" y="343"/>
                    <a:pt x="621" y="174"/>
                    <a:pt x="452" y="61"/>
                  </a:cubicBezTo>
                  <a:cubicBezTo>
                    <a:pt x="380" y="20"/>
                    <a:pt x="311" y="0"/>
                    <a:pt x="25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2070050" y="1393100"/>
              <a:ext cx="175200" cy="84250"/>
            </a:xfrm>
            <a:custGeom>
              <a:avLst/>
              <a:gdLst/>
              <a:ahLst/>
              <a:cxnLst/>
              <a:rect l="l" t="t" r="r" b="b"/>
              <a:pathLst>
                <a:path w="7008" h="3370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14"/>
                    <a:pt x="14" y="28"/>
                    <a:pt x="22" y="49"/>
                  </a:cubicBezTo>
                  <a:cubicBezTo>
                    <a:pt x="1340" y="71"/>
                    <a:pt x="2806" y="515"/>
                    <a:pt x="4307" y="1389"/>
                  </a:cubicBezTo>
                  <a:cubicBezTo>
                    <a:pt x="5273" y="1953"/>
                    <a:pt x="6176" y="2615"/>
                    <a:pt x="7000" y="3370"/>
                  </a:cubicBezTo>
                  <a:lnTo>
                    <a:pt x="7007" y="3341"/>
                  </a:lnTo>
                  <a:cubicBezTo>
                    <a:pt x="6183" y="2587"/>
                    <a:pt x="5280" y="1918"/>
                    <a:pt x="4307" y="1354"/>
                  </a:cubicBezTo>
                  <a:cubicBezTo>
                    <a:pt x="2813" y="487"/>
                    <a:pt x="1340" y="28"/>
                    <a:pt x="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2325575" y="1754850"/>
              <a:ext cx="20650" cy="26550"/>
            </a:xfrm>
            <a:custGeom>
              <a:avLst/>
              <a:gdLst/>
              <a:ahLst/>
              <a:cxnLst/>
              <a:rect l="l" t="t" r="r" b="b"/>
              <a:pathLst>
                <a:path w="826" h="1062" extrusionOk="0">
                  <a:moveTo>
                    <a:pt x="227" y="1"/>
                  </a:moveTo>
                  <a:cubicBezTo>
                    <a:pt x="92" y="1"/>
                    <a:pt x="1" y="107"/>
                    <a:pt x="1" y="291"/>
                  </a:cubicBezTo>
                  <a:cubicBezTo>
                    <a:pt x="15" y="580"/>
                    <a:pt x="170" y="848"/>
                    <a:pt x="410" y="1003"/>
                  </a:cubicBezTo>
                  <a:cubicBezTo>
                    <a:pt x="476" y="1043"/>
                    <a:pt x="540" y="1061"/>
                    <a:pt x="596" y="1061"/>
                  </a:cubicBezTo>
                  <a:cubicBezTo>
                    <a:pt x="731" y="1061"/>
                    <a:pt x="826" y="955"/>
                    <a:pt x="826" y="771"/>
                  </a:cubicBezTo>
                  <a:cubicBezTo>
                    <a:pt x="812" y="482"/>
                    <a:pt x="656" y="214"/>
                    <a:pt x="417" y="59"/>
                  </a:cubicBezTo>
                  <a:cubicBezTo>
                    <a:pt x="348" y="19"/>
                    <a:pt x="284" y="1"/>
                    <a:pt x="22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2324875" y="1753875"/>
              <a:ext cx="22050" cy="28550"/>
            </a:xfrm>
            <a:custGeom>
              <a:avLst/>
              <a:gdLst/>
              <a:ahLst/>
              <a:cxnLst/>
              <a:rect l="l" t="t" r="r" b="b"/>
              <a:pathLst>
                <a:path w="882" h="1142" extrusionOk="0">
                  <a:moveTo>
                    <a:pt x="258" y="40"/>
                  </a:moveTo>
                  <a:cubicBezTo>
                    <a:pt x="315" y="40"/>
                    <a:pt x="378" y="58"/>
                    <a:pt x="445" y="98"/>
                  </a:cubicBezTo>
                  <a:cubicBezTo>
                    <a:pt x="684" y="253"/>
                    <a:pt x="840" y="521"/>
                    <a:pt x="854" y="810"/>
                  </a:cubicBezTo>
                  <a:cubicBezTo>
                    <a:pt x="854" y="994"/>
                    <a:pt x="762" y="1100"/>
                    <a:pt x="630" y="1100"/>
                  </a:cubicBezTo>
                  <a:cubicBezTo>
                    <a:pt x="574" y="1100"/>
                    <a:pt x="511" y="1082"/>
                    <a:pt x="445" y="1042"/>
                  </a:cubicBezTo>
                  <a:cubicBezTo>
                    <a:pt x="198" y="887"/>
                    <a:pt x="43" y="619"/>
                    <a:pt x="29" y="330"/>
                  </a:cubicBezTo>
                  <a:cubicBezTo>
                    <a:pt x="29" y="146"/>
                    <a:pt x="124" y="40"/>
                    <a:pt x="258" y="40"/>
                  </a:cubicBezTo>
                  <a:close/>
                  <a:moveTo>
                    <a:pt x="243" y="0"/>
                  </a:moveTo>
                  <a:cubicBezTo>
                    <a:pt x="97" y="0"/>
                    <a:pt x="1" y="117"/>
                    <a:pt x="1" y="316"/>
                  </a:cubicBezTo>
                  <a:cubicBezTo>
                    <a:pt x="15" y="626"/>
                    <a:pt x="177" y="908"/>
                    <a:pt x="438" y="1078"/>
                  </a:cubicBezTo>
                  <a:cubicBezTo>
                    <a:pt x="459" y="1092"/>
                    <a:pt x="487" y="1106"/>
                    <a:pt x="508" y="1113"/>
                  </a:cubicBezTo>
                  <a:lnTo>
                    <a:pt x="536" y="1127"/>
                  </a:lnTo>
                  <a:cubicBezTo>
                    <a:pt x="570" y="1136"/>
                    <a:pt x="602" y="1141"/>
                    <a:pt x="632" y="1141"/>
                  </a:cubicBezTo>
                  <a:cubicBezTo>
                    <a:pt x="780" y="1141"/>
                    <a:pt x="882" y="1029"/>
                    <a:pt x="882" y="824"/>
                  </a:cubicBezTo>
                  <a:cubicBezTo>
                    <a:pt x="868" y="514"/>
                    <a:pt x="706" y="232"/>
                    <a:pt x="445" y="62"/>
                  </a:cubicBezTo>
                  <a:cubicBezTo>
                    <a:pt x="424" y="48"/>
                    <a:pt x="402" y="41"/>
                    <a:pt x="381" y="27"/>
                  </a:cubicBezTo>
                  <a:lnTo>
                    <a:pt x="353" y="20"/>
                  </a:lnTo>
                  <a:cubicBezTo>
                    <a:pt x="314" y="7"/>
                    <a:pt x="277" y="0"/>
                    <a:pt x="24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2014525" y="1501350"/>
              <a:ext cx="320075" cy="253400"/>
            </a:xfrm>
            <a:custGeom>
              <a:avLst/>
              <a:gdLst/>
              <a:ahLst/>
              <a:cxnLst/>
              <a:rect l="l" t="t" r="r" b="b"/>
              <a:pathLst>
                <a:path w="12803" h="10136" extrusionOk="0">
                  <a:moveTo>
                    <a:pt x="3617" y="0"/>
                  </a:moveTo>
                  <a:cubicBezTo>
                    <a:pt x="3551" y="0"/>
                    <a:pt x="3485" y="2"/>
                    <a:pt x="3420" y="5"/>
                  </a:cubicBezTo>
                  <a:cubicBezTo>
                    <a:pt x="1326" y="104"/>
                    <a:pt x="8" y="1866"/>
                    <a:pt x="1" y="4609"/>
                  </a:cubicBezTo>
                  <a:cubicBezTo>
                    <a:pt x="1" y="6378"/>
                    <a:pt x="530" y="8317"/>
                    <a:pt x="1446" y="10100"/>
                  </a:cubicBezTo>
                  <a:cubicBezTo>
                    <a:pt x="565" y="8309"/>
                    <a:pt x="29" y="6392"/>
                    <a:pt x="36" y="4630"/>
                  </a:cubicBezTo>
                  <a:cubicBezTo>
                    <a:pt x="43" y="1895"/>
                    <a:pt x="1347" y="146"/>
                    <a:pt x="3441" y="48"/>
                  </a:cubicBezTo>
                  <a:cubicBezTo>
                    <a:pt x="3506" y="44"/>
                    <a:pt x="3571" y="43"/>
                    <a:pt x="3637" y="43"/>
                  </a:cubicBezTo>
                  <a:cubicBezTo>
                    <a:pt x="4525" y="43"/>
                    <a:pt x="5517" y="351"/>
                    <a:pt x="6521" y="929"/>
                  </a:cubicBezTo>
                  <a:cubicBezTo>
                    <a:pt x="9531" y="2663"/>
                    <a:pt x="12062" y="6505"/>
                    <a:pt x="12802" y="10135"/>
                  </a:cubicBezTo>
                  <a:cubicBezTo>
                    <a:pt x="12090" y="6498"/>
                    <a:pt x="9546" y="2635"/>
                    <a:pt x="6521" y="894"/>
                  </a:cubicBezTo>
                  <a:cubicBezTo>
                    <a:pt x="5511" y="309"/>
                    <a:pt x="4512" y="0"/>
                    <a:pt x="3617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2337575" y="1781675"/>
              <a:ext cx="1775" cy="22425"/>
            </a:xfrm>
            <a:custGeom>
              <a:avLst/>
              <a:gdLst/>
              <a:ahLst/>
              <a:cxnLst/>
              <a:rect l="l" t="t" r="r" b="b"/>
              <a:pathLst>
                <a:path w="71" h="897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297"/>
                    <a:pt x="42" y="593"/>
                    <a:pt x="42" y="875"/>
                  </a:cubicBezTo>
                  <a:lnTo>
                    <a:pt x="71" y="896"/>
                  </a:lnTo>
                  <a:cubicBezTo>
                    <a:pt x="71" y="607"/>
                    <a:pt x="57" y="311"/>
                    <a:pt x="35" y="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2048200" y="1752300"/>
              <a:ext cx="22225" cy="28525"/>
            </a:xfrm>
            <a:custGeom>
              <a:avLst/>
              <a:gdLst/>
              <a:ahLst/>
              <a:cxnLst/>
              <a:rect l="l" t="t" r="r" b="b"/>
              <a:pathLst>
                <a:path w="889" h="1141" extrusionOk="0">
                  <a:moveTo>
                    <a:pt x="271" y="44"/>
                  </a:moveTo>
                  <a:cubicBezTo>
                    <a:pt x="326" y="44"/>
                    <a:pt x="387" y="61"/>
                    <a:pt x="451" y="97"/>
                  </a:cubicBezTo>
                  <a:cubicBezTo>
                    <a:pt x="698" y="259"/>
                    <a:pt x="846" y="520"/>
                    <a:pt x="867" y="809"/>
                  </a:cubicBezTo>
                  <a:cubicBezTo>
                    <a:pt x="867" y="995"/>
                    <a:pt x="770" y="1102"/>
                    <a:pt x="633" y="1102"/>
                  </a:cubicBezTo>
                  <a:cubicBezTo>
                    <a:pt x="578" y="1102"/>
                    <a:pt x="516" y="1085"/>
                    <a:pt x="451" y="1049"/>
                  </a:cubicBezTo>
                  <a:cubicBezTo>
                    <a:pt x="205" y="887"/>
                    <a:pt x="57" y="626"/>
                    <a:pt x="43" y="337"/>
                  </a:cubicBezTo>
                  <a:cubicBezTo>
                    <a:pt x="43" y="151"/>
                    <a:pt x="136" y="44"/>
                    <a:pt x="271" y="44"/>
                  </a:cubicBezTo>
                  <a:close/>
                  <a:moveTo>
                    <a:pt x="254" y="0"/>
                  </a:moveTo>
                  <a:cubicBezTo>
                    <a:pt x="194" y="0"/>
                    <a:pt x="141" y="20"/>
                    <a:pt x="99" y="55"/>
                  </a:cubicBezTo>
                  <a:lnTo>
                    <a:pt x="78" y="76"/>
                  </a:lnTo>
                  <a:cubicBezTo>
                    <a:pt x="28" y="140"/>
                    <a:pt x="0" y="224"/>
                    <a:pt x="7" y="309"/>
                  </a:cubicBezTo>
                  <a:cubicBezTo>
                    <a:pt x="21" y="626"/>
                    <a:pt x="184" y="908"/>
                    <a:pt x="444" y="1077"/>
                  </a:cubicBezTo>
                  <a:cubicBezTo>
                    <a:pt x="508" y="1119"/>
                    <a:pt x="585" y="1141"/>
                    <a:pt x="663" y="1141"/>
                  </a:cubicBezTo>
                  <a:lnTo>
                    <a:pt x="691" y="1141"/>
                  </a:lnTo>
                  <a:cubicBezTo>
                    <a:pt x="811" y="1119"/>
                    <a:pt x="888" y="1007"/>
                    <a:pt x="888" y="830"/>
                  </a:cubicBezTo>
                  <a:cubicBezTo>
                    <a:pt x="874" y="520"/>
                    <a:pt x="712" y="231"/>
                    <a:pt x="451" y="62"/>
                  </a:cubicBezTo>
                  <a:cubicBezTo>
                    <a:pt x="381" y="20"/>
                    <a:pt x="314" y="0"/>
                    <a:pt x="25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2049075" y="1753375"/>
              <a:ext cx="20650" cy="26525"/>
            </a:xfrm>
            <a:custGeom>
              <a:avLst/>
              <a:gdLst/>
              <a:ahLst/>
              <a:cxnLst/>
              <a:rect l="l" t="t" r="r" b="b"/>
              <a:pathLst>
                <a:path w="826" h="1061" extrusionOk="0">
                  <a:moveTo>
                    <a:pt x="234" y="0"/>
                  </a:moveTo>
                  <a:cubicBezTo>
                    <a:pt x="97" y="0"/>
                    <a:pt x="1" y="106"/>
                    <a:pt x="1" y="287"/>
                  </a:cubicBezTo>
                  <a:cubicBezTo>
                    <a:pt x="15" y="583"/>
                    <a:pt x="170" y="844"/>
                    <a:pt x="409" y="1006"/>
                  </a:cubicBezTo>
                  <a:cubicBezTo>
                    <a:pt x="477" y="1043"/>
                    <a:pt x="541" y="1061"/>
                    <a:pt x="597" y="1061"/>
                  </a:cubicBezTo>
                  <a:cubicBezTo>
                    <a:pt x="733" y="1061"/>
                    <a:pt x="825" y="956"/>
                    <a:pt x="825" y="766"/>
                  </a:cubicBezTo>
                  <a:cubicBezTo>
                    <a:pt x="811" y="477"/>
                    <a:pt x="656" y="216"/>
                    <a:pt x="416" y="54"/>
                  </a:cubicBezTo>
                  <a:cubicBezTo>
                    <a:pt x="351" y="18"/>
                    <a:pt x="289" y="0"/>
                    <a:pt x="23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2064750" y="1780800"/>
              <a:ext cx="111775" cy="116150"/>
            </a:xfrm>
            <a:custGeom>
              <a:avLst/>
              <a:gdLst/>
              <a:ahLst/>
              <a:cxnLst/>
              <a:rect l="l" t="t" r="r" b="b"/>
              <a:pathLst>
                <a:path w="4471" h="4646" extrusionOk="0">
                  <a:moveTo>
                    <a:pt x="1" y="1"/>
                  </a:moveTo>
                  <a:cubicBezTo>
                    <a:pt x="1164" y="1953"/>
                    <a:pt x="2736" y="3645"/>
                    <a:pt x="4470" y="4646"/>
                  </a:cubicBezTo>
                  <a:lnTo>
                    <a:pt x="4470" y="4611"/>
                  </a:lnTo>
                  <a:cubicBezTo>
                    <a:pt x="2750" y="3617"/>
                    <a:pt x="1185" y="1939"/>
                    <a:pt x="29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1938225" y="1644925"/>
              <a:ext cx="105400" cy="227000"/>
            </a:xfrm>
            <a:custGeom>
              <a:avLst/>
              <a:gdLst/>
              <a:ahLst/>
              <a:cxnLst/>
              <a:rect l="l" t="t" r="r" b="b"/>
              <a:pathLst>
                <a:path w="4216" h="9080" extrusionOk="0">
                  <a:moveTo>
                    <a:pt x="0" y="1"/>
                  </a:moveTo>
                  <a:lnTo>
                    <a:pt x="0" y="1"/>
                  </a:lnTo>
                  <a:cubicBezTo>
                    <a:pt x="621" y="3109"/>
                    <a:pt x="2115" y="6331"/>
                    <a:pt x="4195" y="9080"/>
                  </a:cubicBezTo>
                  <a:lnTo>
                    <a:pt x="4216" y="9059"/>
                  </a:lnTo>
                  <a:cubicBezTo>
                    <a:pt x="2136" y="6317"/>
                    <a:pt x="649" y="3102"/>
                    <a:pt x="36" y="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2350425" y="1989775"/>
              <a:ext cx="20650" cy="26625"/>
            </a:xfrm>
            <a:custGeom>
              <a:avLst/>
              <a:gdLst/>
              <a:ahLst/>
              <a:cxnLst/>
              <a:rect l="l" t="t" r="r" b="b"/>
              <a:pathLst>
                <a:path w="826" h="1065" extrusionOk="0">
                  <a:moveTo>
                    <a:pt x="231" y="0"/>
                  </a:moveTo>
                  <a:cubicBezTo>
                    <a:pt x="96" y="0"/>
                    <a:pt x="1" y="109"/>
                    <a:pt x="1" y="298"/>
                  </a:cubicBezTo>
                  <a:cubicBezTo>
                    <a:pt x="15" y="587"/>
                    <a:pt x="170" y="848"/>
                    <a:pt x="417" y="1010"/>
                  </a:cubicBezTo>
                  <a:cubicBezTo>
                    <a:pt x="483" y="1047"/>
                    <a:pt x="545" y="1065"/>
                    <a:pt x="600" y="1065"/>
                  </a:cubicBezTo>
                  <a:cubicBezTo>
                    <a:pt x="734" y="1065"/>
                    <a:pt x="826" y="960"/>
                    <a:pt x="826" y="770"/>
                  </a:cubicBezTo>
                  <a:cubicBezTo>
                    <a:pt x="811" y="481"/>
                    <a:pt x="656" y="213"/>
                    <a:pt x="417" y="58"/>
                  </a:cubicBezTo>
                  <a:cubicBezTo>
                    <a:pt x="351" y="19"/>
                    <a:pt x="287" y="0"/>
                    <a:pt x="23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2364700" y="1635050"/>
              <a:ext cx="59075" cy="363425"/>
            </a:xfrm>
            <a:custGeom>
              <a:avLst/>
              <a:gdLst/>
              <a:ahLst/>
              <a:cxnLst/>
              <a:rect l="l" t="t" r="r" b="b"/>
              <a:pathLst>
                <a:path w="2363" h="14537" extrusionOk="0">
                  <a:moveTo>
                    <a:pt x="22" y="1"/>
                  </a:moveTo>
                  <a:lnTo>
                    <a:pt x="1" y="8"/>
                  </a:lnTo>
                  <a:cubicBezTo>
                    <a:pt x="1509" y="2919"/>
                    <a:pt x="2334" y="6000"/>
                    <a:pt x="2327" y="8685"/>
                  </a:cubicBezTo>
                  <a:cubicBezTo>
                    <a:pt x="2320" y="11350"/>
                    <a:pt x="1502" y="13338"/>
                    <a:pt x="149" y="14494"/>
                  </a:cubicBezTo>
                  <a:cubicBezTo>
                    <a:pt x="156" y="14508"/>
                    <a:pt x="170" y="14522"/>
                    <a:pt x="177" y="14536"/>
                  </a:cubicBezTo>
                  <a:cubicBezTo>
                    <a:pt x="1580" y="13338"/>
                    <a:pt x="2348" y="11308"/>
                    <a:pt x="2355" y="8700"/>
                  </a:cubicBezTo>
                  <a:cubicBezTo>
                    <a:pt x="2362" y="6014"/>
                    <a:pt x="1538" y="2919"/>
                    <a:pt x="2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2176150" y="1992625"/>
              <a:ext cx="178350" cy="35050"/>
            </a:xfrm>
            <a:custGeom>
              <a:avLst/>
              <a:gdLst/>
              <a:ahLst/>
              <a:cxnLst/>
              <a:rect l="l" t="t" r="r" b="b"/>
              <a:pathLst>
                <a:path w="7134" h="1402" extrusionOk="0">
                  <a:moveTo>
                    <a:pt x="0" y="1"/>
                  </a:moveTo>
                  <a:lnTo>
                    <a:pt x="0" y="43"/>
                  </a:lnTo>
                  <a:cubicBezTo>
                    <a:pt x="1561" y="945"/>
                    <a:pt x="3068" y="1401"/>
                    <a:pt x="4426" y="1401"/>
                  </a:cubicBezTo>
                  <a:cubicBezTo>
                    <a:pt x="5360" y="1401"/>
                    <a:pt x="6224" y="1185"/>
                    <a:pt x="6986" y="748"/>
                  </a:cubicBezTo>
                  <a:cubicBezTo>
                    <a:pt x="7035" y="720"/>
                    <a:pt x="7085" y="692"/>
                    <a:pt x="7134" y="663"/>
                  </a:cubicBezTo>
                  <a:cubicBezTo>
                    <a:pt x="7120" y="649"/>
                    <a:pt x="7113" y="635"/>
                    <a:pt x="7106" y="621"/>
                  </a:cubicBezTo>
                  <a:cubicBezTo>
                    <a:pt x="6329" y="1099"/>
                    <a:pt x="5416" y="1350"/>
                    <a:pt x="4406" y="1350"/>
                  </a:cubicBezTo>
                  <a:cubicBezTo>
                    <a:pt x="3078" y="1350"/>
                    <a:pt x="1581" y="917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962725" y="1393975"/>
              <a:ext cx="88325" cy="53600"/>
            </a:xfrm>
            <a:custGeom>
              <a:avLst/>
              <a:gdLst/>
              <a:ahLst/>
              <a:cxnLst/>
              <a:rect l="l" t="t" r="r" b="b"/>
              <a:pathLst>
                <a:path w="3533" h="2144" extrusionOk="0">
                  <a:moveTo>
                    <a:pt x="3518" y="0"/>
                  </a:moveTo>
                  <a:cubicBezTo>
                    <a:pt x="2087" y="148"/>
                    <a:pt x="804" y="924"/>
                    <a:pt x="0" y="2115"/>
                  </a:cubicBezTo>
                  <a:lnTo>
                    <a:pt x="29" y="2143"/>
                  </a:lnTo>
                  <a:cubicBezTo>
                    <a:pt x="825" y="952"/>
                    <a:pt x="2108" y="184"/>
                    <a:pt x="3532" y="43"/>
                  </a:cubicBezTo>
                  <a:cubicBezTo>
                    <a:pt x="3525" y="29"/>
                    <a:pt x="3518" y="14"/>
                    <a:pt x="351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2100875" y="1981700"/>
              <a:ext cx="197600" cy="110700"/>
            </a:xfrm>
            <a:custGeom>
              <a:avLst/>
              <a:gdLst/>
              <a:ahLst/>
              <a:cxnLst/>
              <a:rect l="l" t="t" r="r" b="b"/>
              <a:pathLst>
                <a:path w="7904" h="4428" extrusionOk="0">
                  <a:moveTo>
                    <a:pt x="8" y="1"/>
                  </a:moveTo>
                  <a:lnTo>
                    <a:pt x="1" y="22"/>
                  </a:lnTo>
                  <a:lnTo>
                    <a:pt x="7889" y="4428"/>
                  </a:lnTo>
                  <a:lnTo>
                    <a:pt x="7903" y="4406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34"/>
          <p:cNvGrpSpPr/>
          <p:nvPr/>
        </p:nvGrpSpPr>
        <p:grpSpPr>
          <a:xfrm>
            <a:off x="6670301" y="3135215"/>
            <a:ext cx="1418607" cy="1374718"/>
            <a:chOff x="2424100" y="2559575"/>
            <a:chExt cx="375750" cy="364125"/>
          </a:xfrm>
        </p:grpSpPr>
        <p:sp>
          <p:nvSpPr>
            <p:cNvPr id="1190" name="Google Shape;1190;p34"/>
            <p:cNvSpPr/>
            <p:nvPr/>
          </p:nvSpPr>
          <p:spPr>
            <a:xfrm>
              <a:off x="2427275" y="2724000"/>
              <a:ext cx="365875" cy="199475"/>
            </a:xfrm>
            <a:custGeom>
              <a:avLst/>
              <a:gdLst/>
              <a:ahLst/>
              <a:cxnLst/>
              <a:rect l="l" t="t" r="r" b="b"/>
              <a:pathLst>
                <a:path w="14635" h="7979" extrusionOk="0">
                  <a:moveTo>
                    <a:pt x="9706" y="1"/>
                  </a:moveTo>
                  <a:cubicBezTo>
                    <a:pt x="9566" y="1"/>
                    <a:pt x="9425" y="28"/>
                    <a:pt x="9291" y="85"/>
                  </a:cubicBezTo>
                  <a:lnTo>
                    <a:pt x="247" y="4568"/>
                  </a:lnTo>
                  <a:cubicBezTo>
                    <a:pt x="14" y="4688"/>
                    <a:pt x="0" y="4899"/>
                    <a:pt x="219" y="5047"/>
                  </a:cubicBezTo>
                  <a:lnTo>
                    <a:pt x="4371" y="7825"/>
                  </a:lnTo>
                  <a:cubicBezTo>
                    <a:pt x="4536" y="7926"/>
                    <a:pt x="4724" y="7978"/>
                    <a:pt x="4915" y="7978"/>
                  </a:cubicBezTo>
                  <a:cubicBezTo>
                    <a:pt x="5057" y="7978"/>
                    <a:pt x="5201" y="7949"/>
                    <a:pt x="5337" y="7888"/>
                  </a:cubicBezTo>
                  <a:lnTo>
                    <a:pt x="14381" y="3412"/>
                  </a:lnTo>
                  <a:cubicBezTo>
                    <a:pt x="14621" y="3292"/>
                    <a:pt x="14635" y="3081"/>
                    <a:pt x="14409" y="2933"/>
                  </a:cubicBezTo>
                  <a:lnTo>
                    <a:pt x="10264" y="155"/>
                  </a:lnTo>
                  <a:cubicBezTo>
                    <a:pt x="10093" y="53"/>
                    <a:pt x="9900" y="1"/>
                    <a:pt x="970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2426750" y="2723700"/>
              <a:ext cx="365175" cy="200000"/>
            </a:xfrm>
            <a:custGeom>
              <a:avLst/>
              <a:gdLst/>
              <a:ahLst/>
              <a:cxnLst/>
              <a:rect l="l" t="t" r="r" b="b"/>
              <a:pathLst>
                <a:path w="14607" h="8000" extrusionOk="0">
                  <a:moveTo>
                    <a:pt x="9692" y="25"/>
                  </a:moveTo>
                  <a:cubicBezTo>
                    <a:pt x="9704" y="25"/>
                    <a:pt x="9716" y="26"/>
                    <a:pt x="9728" y="26"/>
                  </a:cubicBezTo>
                  <a:cubicBezTo>
                    <a:pt x="9739" y="26"/>
                    <a:pt x="9750" y="26"/>
                    <a:pt x="9761" y="26"/>
                  </a:cubicBezTo>
                  <a:cubicBezTo>
                    <a:pt x="9947" y="26"/>
                    <a:pt x="10125" y="81"/>
                    <a:pt x="10278" y="174"/>
                  </a:cubicBezTo>
                  <a:lnTo>
                    <a:pt x="14423" y="2952"/>
                  </a:lnTo>
                  <a:cubicBezTo>
                    <a:pt x="14515" y="3001"/>
                    <a:pt x="14571" y="3093"/>
                    <a:pt x="14578" y="3191"/>
                  </a:cubicBezTo>
                  <a:cubicBezTo>
                    <a:pt x="14557" y="3297"/>
                    <a:pt x="14493" y="3375"/>
                    <a:pt x="14402" y="3417"/>
                  </a:cubicBezTo>
                  <a:lnTo>
                    <a:pt x="5358" y="7893"/>
                  </a:lnTo>
                  <a:cubicBezTo>
                    <a:pt x="5221" y="7951"/>
                    <a:pt x="5077" y="7980"/>
                    <a:pt x="4935" y="7980"/>
                  </a:cubicBezTo>
                  <a:cubicBezTo>
                    <a:pt x="4748" y="7980"/>
                    <a:pt x="4563" y="7930"/>
                    <a:pt x="4399" y="7830"/>
                  </a:cubicBezTo>
                  <a:lnTo>
                    <a:pt x="247" y="5052"/>
                  </a:lnTo>
                  <a:cubicBezTo>
                    <a:pt x="155" y="5010"/>
                    <a:pt x="99" y="4911"/>
                    <a:pt x="92" y="4813"/>
                  </a:cubicBezTo>
                  <a:cubicBezTo>
                    <a:pt x="113" y="4707"/>
                    <a:pt x="183" y="4629"/>
                    <a:pt x="275" y="4594"/>
                  </a:cubicBezTo>
                  <a:lnTo>
                    <a:pt x="9319" y="111"/>
                  </a:lnTo>
                  <a:cubicBezTo>
                    <a:pt x="9435" y="59"/>
                    <a:pt x="9563" y="25"/>
                    <a:pt x="9692" y="25"/>
                  </a:cubicBezTo>
                  <a:close/>
                  <a:moveTo>
                    <a:pt x="9737" y="0"/>
                  </a:moveTo>
                  <a:cubicBezTo>
                    <a:pt x="9593" y="0"/>
                    <a:pt x="9448" y="29"/>
                    <a:pt x="9312" y="90"/>
                  </a:cubicBezTo>
                  <a:lnTo>
                    <a:pt x="268" y="4573"/>
                  </a:lnTo>
                  <a:cubicBezTo>
                    <a:pt x="21" y="4637"/>
                    <a:pt x="0" y="4975"/>
                    <a:pt x="233" y="5074"/>
                  </a:cubicBezTo>
                  <a:lnTo>
                    <a:pt x="4385" y="7851"/>
                  </a:lnTo>
                  <a:cubicBezTo>
                    <a:pt x="4544" y="7944"/>
                    <a:pt x="4723" y="8000"/>
                    <a:pt x="4914" y="8000"/>
                  </a:cubicBezTo>
                  <a:cubicBezTo>
                    <a:pt x="4926" y="8000"/>
                    <a:pt x="4937" y="7999"/>
                    <a:pt x="4949" y="7999"/>
                  </a:cubicBezTo>
                  <a:cubicBezTo>
                    <a:pt x="4961" y="8000"/>
                    <a:pt x="4973" y="8000"/>
                    <a:pt x="4985" y="8000"/>
                  </a:cubicBezTo>
                  <a:cubicBezTo>
                    <a:pt x="5114" y="8000"/>
                    <a:pt x="5242" y="7966"/>
                    <a:pt x="5365" y="7914"/>
                  </a:cubicBezTo>
                  <a:lnTo>
                    <a:pt x="14409" y="3431"/>
                  </a:lnTo>
                  <a:cubicBezTo>
                    <a:pt x="14515" y="3396"/>
                    <a:pt x="14585" y="3304"/>
                    <a:pt x="14606" y="3198"/>
                  </a:cubicBezTo>
                  <a:cubicBezTo>
                    <a:pt x="14599" y="3086"/>
                    <a:pt x="14543" y="2987"/>
                    <a:pt x="14444" y="2931"/>
                  </a:cubicBezTo>
                  <a:lnTo>
                    <a:pt x="10292" y="153"/>
                  </a:lnTo>
                  <a:cubicBezTo>
                    <a:pt x="10123" y="52"/>
                    <a:pt x="9930" y="0"/>
                    <a:pt x="973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2424450" y="2769100"/>
              <a:ext cx="375400" cy="133500"/>
            </a:xfrm>
            <a:custGeom>
              <a:avLst/>
              <a:gdLst/>
              <a:ahLst/>
              <a:cxnLst/>
              <a:rect l="l" t="t" r="r" b="b"/>
              <a:pathLst>
                <a:path w="15016" h="5340" extrusionOk="0">
                  <a:moveTo>
                    <a:pt x="14776" y="1"/>
                  </a:moveTo>
                  <a:cubicBezTo>
                    <a:pt x="14762" y="107"/>
                    <a:pt x="14684" y="198"/>
                    <a:pt x="14585" y="233"/>
                  </a:cubicBezTo>
                  <a:lnTo>
                    <a:pt x="5548" y="4717"/>
                  </a:lnTo>
                  <a:cubicBezTo>
                    <a:pt x="5415" y="4773"/>
                    <a:pt x="5274" y="4801"/>
                    <a:pt x="5133" y="4801"/>
                  </a:cubicBezTo>
                  <a:cubicBezTo>
                    <a:pt x="4940" y="4801"/>
                    <a:pt x="4747" y="4748"/>
                    <a:pt x="4575" y="4646"/>
                  </a:cubicBezTo>
                  <a:lnTo>
                    <a:pt x="430" y="1869"/>
                  </a:lnTo>
                  <a:cubicBezTo>
                    <a:pt x="332" y="1820"/>
                    <a:pt x="275" y="1721"/>
                    <a:pt x="275" y="1615"/>
                  </a:cubicBezTo>
                  <a:lnTo>
                    <a:pt x="275" y="1615"/>
                  </a:lnTo>
                  <a:cubicBezTo>
                    <a:pt x="275" y="1615"/>
                    <a:pt x="1" y="2137"/>
                    <a:pt x="395" y="2412"/>
                  </a:cubicBezTo>
                  <a:lnTo>
                    <a:pt x="4540" y="5189"/>
                  </a:lnTo>
                  <a:cubicBezTo>
                    <a:pt x="4708" y="5289"/>
                    <a:pt x="4897" y="5339"/>
                    <a:pt x="5086" y="5339"/>
                  </a:cubicBezTo>
                  <a:cubicBezTo>
                    <a:pt x="5229" y="5339"/>
                    <a:pt x="5372" y="5310"/>
                    <a:pt x="5506" y="5253"/>
                  </a:cubicBezTo>
                  <a:lnTo>
                    <a:pt x="14550" y="776"/>
                  </a:lnTo>
                  <a:cubicBezTo>
                    <a:pt x="15015" y="515"/>
                    <a:pt x="14776" y="1"/>
                    <a:pt x="1477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2424100" y="2768925"/>
              <a:ext cx="375750" cy="134000"/>
            </a:xfrm>
            <a:custGeom>
              <a:avLst/>
              <a:gdLst/>
              <a:ahLst/>
              <a:cxnLst/>
              <a:rect l="l" t="t" r="r" b="b"/>
              <a:pathLst>
                <a:path w="15030" h="5360" extrusionOk="0">
                  <a:moveTo>
                    <a:pt x="14790" y="50"/>
                  </a:moveTo>
                  <a:cubicBezTo>
                    <a:pt x="14832" y="170"/>
                    <a:pt x="14945" y="558"/>
                    <a:pt x="14557" y="776"/>
                  </a:cubicBezTo>
                  <a:lnTo>
                    <a:pt x="5513" y="5252"/>
                  </a:lnTo>
                  <a:cubicBezTo>
                    <a:pt x="5379" y="5310"/>
                    <a:pt x="5236" y="5339"/>
                    <a:pt x="5093" y="5339"/>
                  </a:cubicBezTo>
                  <a:cubicBezTo>
                    <a:pt x="4905" y="5339"/>
                    <a:pt x="4718" y="5289"/>
                    <a:pt x="4554" y="5189"/>
                  </a:cubicBezTo>
                  <a:lnTo>
                    <a:pt x="409" y="2412"/>
                  </a:lnTo>
                  <a:cubicBezTo>
                    <a:pt x="92" y="2186"/>
                    <a:pt x="219" y="1798"/>
                    <a:pt x="275" y="1671"/>
                  </a:cubicBezTo>
                  <a:lnTo>
                    <a:pt x="275" y="1671"/>
                  </a:lnTo>
                  <a:cubicBezTo>
                    <a:pt x="289" y="1763"/>
                    <a:pt x="353" y="1841"/>
                    <a:pt x="430" y="1890"/>
                  </a:cubicBezTo>
                  <a:lnTo>
                    <a:pt x="4582" y="4667"/>
                  </a:lnTo>
                  <a:cubicBezTo>
                    <a:pt x="4751" y="4767"/>
                    <a:pt x="4942" y="4818"/>
                    <a:pt x="5133" y="4818"/>
                  </a:cubicBezTo>
                  <a:cubicBezTo>
                    <a:pt x="5279" y="4818"/>
                    <a:pt x="5425" y="4789"/>
                    <a:pt x="5562" y="4731"/>
                  </a:cubicBezTo>
                  <a:lnTo>
                    <a:pt x="14607" y="247"/>
                  </a:lnTo>
                  <a:cubicBezTo>
                    <a:pt x="14691" y="212"/>
                    <a:pt x="14762" y="142"/>
                    <a:pt x="14790" y="50"/>
                  </a:cubicBezTo>
                  <a:close/>
                  <a:moveTo>
                    <a:pt x="14776" y="1"/>
                  </a:moveTo>
                  <a:cubicBezTo>
                    <a:pt x="14776" y="1"/>
                    <a:pt x="14769" y="8"/>
                    <a:pt x="14769" y="15"/>
                  </a:cubicBezTo>
                  <a:cubicBezTo>
                    <a:pt x="14755" y="114"/>
                    <a:pt x="14684" y="191"/>
                    <a:pt x="14592" y="233"/>
                  </a:cubicBezTo>
                  <a:lnTo>
                    <a:pt x="5548" y="4710"/>
                  </a:lnTo>
                  <a:cubicBezTo>
                    <a:pt x="5414" y="4767"/>
                    <a:pt x="5271" y="4796"/>
                    <a:pt x="5128" y="4796"/>
                  </a:cubicBezTo>
                  <a:cubicBezTo>
                    <a:pt x="4941" y="4796"/>
                    <a:pt x="4754" y="4746"/>
                    <a:pt x="4589" y="4646"/>
                  </a:cubicBezTo>
                  <a:lnTo>
                    <a:pt x="444" y="1869"/>
                  </a:lnTo>
                  <a:cubicBezTo>
                    <a:pt x="353" y="1819"/>
                    <a:pt x="296" y="1728"/>
                    <a:pt x="289" y="1622"/>
                  </a:cubicBezTo>
                  <a:cubicBezTo>
                    <a:pt x="289" y="1622"/>
                    <a:pt x="289" y="1615"/>
                    <a:pt x="282" y="1615"/>
                  </a:cubicBezTo>
                  <a:cubicBezTo>
                    <a:pt x="282" y="1615"/>
                    <a:pt x="275" y="1615"/>
                    <a:pt x="268" y="1622"/>
                  </a:cubicBezTo>
                  <a:cubicBezTo>
                    <a:pt x="268" y="1622"/>
                    <a:pt x="0" y="2151"/>
                    <a:pt x="395" y="2433"/>
                  </a:cubicBezTo>
                  <a:lnTo>
                    <a:pt x="4540" y="5210"/>
                  </a:lnTo>
                  <a:cubicBezTo>
                    <a:pt x="4700" y="5303"/>
                    <a:pt x="4885" y="5359"/>
                    <a:pt x="5071" y="5359"/>
                  </a:cubicBezTo>
                  <a:cubicBezTo>
                    <a:pt x="5082" y="5359"/>
                    <a:pt x="5093" y="5359"/>
                    <a:pt x="5104" y="5358"/>
                  </a:cubicBezTo>
                  <a:cubicBezTo>
                    <a:pt x="5116" y="5359"/>
                    <a:pt x="5128" y="5359"/>
                    <a:pt x="5140" y="5359"/>
                  </a:cubicBezTo>
                  <a:cubicBezTo>
                    <a:pt x="5269" y="5359"/>
                    <a:pt x="5397" y="5325"/>
                    <a:pt x="5513" y="5274"/>
                  </a:cubicBezTo>
                  <a:lnTo>
                    <a:pt x="14564" y="790"/>
                  </a:lnTo>
                  <a:cubicBezTo>
                    <a:pt x="15029" y="536"/>
                    <a:pt x="14790" y="15"/>
                    <a:pt x="14790" y="8"/>
                  </a:cubicBezTo>
                  <a:cubicBezTo>
                    <a:pt x="14790" y="1"/>
                    <a:pt x="14783" y="1"/>
                    <a:pt x="14776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2429550" y="2689650"/>
              <a:ext cx="365900" cy="199475"/>
            </a:xfrm>
            <a:custGeom>
              <a:avLst/>
              <a:gdLst/>
              <a:ahLst/>
              <a:cxnLst/>
              <a:rect l="l" t="t" r="r" b="b"/>
              <a:pathLst>
                <a:path w="14636" h="7979" extrusionOk="0">
                  <a:moveTo>
                    <a:pt x="9714" y="0"/>
                  </a:moveTo>
                  <a:cubicBezTo>
                    <a:pt x="9573" y="0"/>
                    <a:pt x="9432" y="28"/>
                    <a:pt x="9299" y="84"/>
                  </a:cubicBezTo>
                  <a:lnTo>
                    <a:pt x="255" y="4568"/>
                  </a:lnTo>
                  <a:cubicBezTo>
                    <a:pt x="15" y="4687"/>
                    <a:pt x="1" y="4899"/>
                    <a:pt x="226" y="5047"/>
                  </a:cubicBezTo>
                  <a:lnTo>
                    <a:pt x="4371" y="7824"/>
                  </a:lnTo>
                  <a:cubicBezTo>
                    <a:pt x="4543" y="7926"/>
                    <a:pt x="4736" y="7979"/>
                    <a:pt x="4929" y="7979"/>
                  </a:cubicBezTo>
                  <a:cubicBezTo>
                    <a:pt x="5070" y="7979"/>
                    <a:pt x="5211" y="7951"/>
                    <a:pt x="5344" y="7895"/>
                  </a:cubicBezTo>
                  <a:lnTo>
                    <a:pt x="14381" y="3411"/>
                  </a:lnTo>
                  <a:cubicBezTo>
                    <a:pt x="14621" y="3292"/>
                    <a:pt x="14635" y="3080"/>
                    <a:pt x="14410" y="2932"/>
                  </a:cubicBezTo>
                  <a:lnTo>
                    <a:pt x="10272" y="155"/>
                  </a:lnTo>
                  <a:cubicBezTo>
                    <a:pt x="10100" y="53"/>
                    <a:pt x="9907" y="0"/>
                    <a:pt x="97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2429025" y="2689400"/>
              <a:ext cx="365000" cy="199950"/>
            </a:xfrm>
            <a:custGeom>
              <a:avLst/>
              <a:gdLst/>
              <a:ahLst/>
              <a:cxnLst/>
              <a:rect l="l" t="t" r="r" b="b"/>
              <a:pathLst>
                <a:path w="14600" h="7998" extrusionOk="0">
                  <a:moveTo>
                    <a:pt x="9693" y="23"/>
                  </a:moveTo>
                  <a:cubicBezTo>
                    <a:pt x="9705" y="23"/>
                    <a:pt x="9717" y="23"/>
                    <a:pt x="9729" y="24"/>
                  </a:cubicBezTo>
                  <a:cubicBezTo>
                    <a:pt x="9739" y="23"/>
                    <a:pt x="9750" y="23"/>
                    <a:pt x="9761" y="23"/>
                  </a:cubicBezTo>
                  <a:cubicBezTo>
                    <a:pt x="9940" y="23"/>
                    <a:pt x="10119" y="79"/>
                    <a:pt x="10272" y="172"/>
                  </a:cubicBezTo>
                  <a:lnTo>
                    <a:pt x="14424" y="2949"/>
                  </a:lnTo>
                  <a:cubicBezTo>
                    <a:pt x="14508" y="2998"/>
                    <a:pt x="14572" y="3090"/>
                    <a:pt x="14572" y="3189"/>
                  </a:cubicBezTo>
                  <a:cubicBezTo>
                    <a:pt x="14558" y="3295"/>
                    <a:pt x="14487" y="3372"/>
                    <a:pt x="14395" y="3414"/>
                  </a:cubicBezTo>
                  <a:lnTo>
                    <a:pt x="5351" y="7891"/>
                  </a:lnTo>
                  <a:cubicBezTo>
                    <a:pt x="5217" y="7948"/>
                    <a:pt x="5074" y="7977"/>
                    <a:pt x="4931" y="7977"/>
                  </a:cubicBezTo>
                  <a:cubicBezTo>
                    <a:pt x="4744" y="7977"/>
                    <a:pt x="4557" y="7927"/>
                    <a:pt x="4392" y="7827"/>
                  </a:cubicBezTo>
                  <a:lnTo>
                    <a:pt x="247" y="5050"/>
                  </a:lnTo>
                  <a:cubicBezTo>
                    <a:pt x="156" y="5008"/>
                    <a:pt x="99" y="4909"/>
                    <a:pt x="92" y="4810"/>
                  </a:cubicBezTo>
                  <a:cubicBezTo>
                    <a:pt x="114" y="4704"/>
                    <a:pt x="184" y="4627"/>
                    <a:pt x="276" y="4592"/>
                  </a:cubicBezTo>
                  <a:lnTo>
                    <a:pt x="9320" y="108"/>
                  </a:lnTo>
                  <a:cubicBezTo>
                    <a:pt x="9436" y="57"/>
                    <a:pt x="9564" y="23"/>
                    <a:pt x="9693" y="23"/>
                  </a:cubicBezTo>
                  <a:close/>
                  <a:moveTo>
                    <a:pt x="9740" y="0"/>
                  </a:moveTo>
                  <a:cubicBezTo>
                    <a:pt x="9595" y="0"/>
                    <a:pt x="9450" y="29"/>
                    <a:pt x="9313" y="87"/>
                  </a:cubicBezTo>
                  <a:lnTo>
                    <a:pt x="269" y="4570"/>
                  </a:lnTo>
                  <a:cubicBezTo>
                    <a:pt x="22" y="4634"/>
                    <a:pt x="1" y="4972"/>
                    <a:pt x="233" y="5071"/>
                  </a:cubicBezTo>
                  <a:lnTo>
                    <a:pt x="4385" y="7848"/>
                  </a:lnTo>
                  <a:cubicBezTo>
                    <a:pt x="4545" y="7942"/>
                    <a:pt x="4724" y="7997"/>
                    <a:pt x="4915" y="7997"/>
                  </a:cubicBezTo>
                  <a:cubicBezTo>
                    <a:pt x="4926" y="7997"/>
                    <a:pt x="4938" y="7997"/>
                    <a:pt x="4949" y="7996"/>
                  </a:cubicBezTo>
                  <a:cubicBezTo>
                    <a:pt x="4961" y="7997"/>
                    <a:pt x="4973" y="7997"/>
                    <a:pt x="4985" y="7997"/>
                  </a:cubicBezTo>
                  <a:cubicBezTo>
                    <a:pt x="5114" y="7997"/>
                    <a:pt x="5243" y="7963"/>
                    <a:pt x="5365" y="7912"/>
                  </a:cubicBezTo>
                  <a:lnTo>
                    <a:pt x="14410" y="3436"/>
                  </a:lnTo>
                  <a:cubicBezTo>
                    <a:pt x="14508" y="3393"/>
                    <a:pt x="14586" y="3302"/>
                    <a:pt x="14600" y="3196"/>
                  </a:cubicBezTo>
                  <a:cubicBezTo>
                    <a:pt x="14600" y="3083"/>
                    <a:pt x="14536" y="2984"/>
                    <a:pt x="14438" y="2928"/>
                  </a:cubicBezTo>
                  <a:lnTo>
                    <a:pt x="10293" y="151"/>
                  </a:lnTo>
                  <a:cubicBezTo>
                    <a:pt x="10121" y="50"/>
                    <a:pt x="9930" y="0"/>
                    <a:pt x="974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2469750" y="2702325"/>
              <a:ext cx="296450" cy="165850"/>
            </a:xfrm>
            <a:custGeom>
              <a:avLst/>
              <a:gdLst/>
              <a:ahLst/>
              <a:cxnLst/>
              <a:rect l="l" t="t" r="r" b="b"/>
              <a:pathLst>
                <a:path w="11858" h="6634" extrusionOk="0">
                  <a:moveTo>
                    <a:pt x="7479" y="0"/>
                  </a:moveTo>
                  <a:lnTo>
                    <a:pt x="0" y="3708"/>
                  </a:lnTo>
                  <a:lnTo>
                    <a:pt x="4371" y="6633"/>
                  </a:lnTo>
                  <a:lnTo>
                    <a:pt x="11857" y="2933"/>
                  </a:lnTo>
                  <a:lnTo>
                    <a:pt x="747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2469575" y="2702150"/>
              <a:ext cx="296800" cy="166375"/>
            </a:xfrm>
            <a:custGeom>
              <a:avLst/>
              <a:gdLst/>
              <a:ahLst/>
              <a:cxnLst/>
              <a:rect l="l" t="t" r="r" b="b"/>
              <a:pathLst>
                <a:path w="11872" h="6655" extrusionOk="0">
                  <a:moveTo>
                    <a:pt x="7486" y="21"/>
                  </a:moveTo>
                  <a:lnTo>
                    <a:pt x="11843" y="2940"/>
                  </a:lnTo>
                  <a:lnTo>
                    <a:pt x="4385" y="6633"/>
                  </a:lnTo>
                  <a:lnTo>
                    <a:pt x="28" y="3715"/>
                  </a:lnTo>
                  <a:lnTo>
                    <a:pt x="7486" y="21"/>
                  </a:lnTo>
                  <a:close/>
                  <a:moveTo>
                    <a:pt x="7486" y="0"/>
                  </a:moveTo>
                  <a:lnTo>
                    <a:pt x="7" y="3701"/>
                  </a:lnTo>
                  <a:cubicBezTo>
                    <a:pt x="0" y="3701"/>
                    <a:pt x="0" y="3708"/>
                    <a:pt x="0" y="3715"/>
                  </a:cubicBezTo>
                  <a:cubicBezTo>
                    <a:pt x="0" y="3715"/>
                    <a:pt x="0" y="3715"/>
                    <a:pt x="0" y="3722"/>
                  </a:cubicBezTo>
                  <a:cubicBezTo>
                    <a:pt x="0" y="3722"/>
                    <a:pt x="4378" y="6655"/>
                    <a:pt x="4385" y="6655"/>
                  </a:cubicBezTo>
                  <a:lnTo>
                    <a:pt x="11864" y="2954"/>
                  </a:lnTo>
                  <a:cubicBezTo>
                    <a:pt x="11871" y="2947"/>
                    <a:pt x="11871" y="2947"/>
                    <a:pt x="11871" y="2940"/>
                  </a:cubicBezTo>
                  <a:cubicBezTo>
                    <a:pt x="11871" y="2940"/>
                    <a:pt x="11871" y="2933"/>
                    <a:pt x="11871" y="2933"/>
                  </a:cubicBezTo>
                  <a:lnTo>
                    <a:pt x="749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2489300" y="2830250"/>
              <a:ext cx="31400" cy="12375"/>
            </a:xfrm>
            <a:custGeom>
              <a:avLst/>
              <a:gdLst/>
              <a:ahLst/>
              <a:cxnLst/>
              <a:rect l="l" t="t" r="r" b="b"/>
              <a:pathLst>
                <a:path w="1256" h="495" extrusionOk="0">
                  <a:moveTo>
                    <a:pt x="431" y="1"/>
                  </a:moveTo>
                  <a:lnTo>
                    <a:pt x="374" y="15"/>
                  </a:lnTo>
                  <a:lnTo>
                    <a:pt x="367" y="15"/>
                  </a:lnTo>
                  <a:lnTo>
                    <a:pt x="318" y="29"/>
                  </a:lnTo>
                  <a:lnTo>
                    <a:pt x="311" y="29"/>
                  </a:lnTo>
                  <a:lnTo>
                    <a:pt x="261" y="43"/>
                  </a:lnTo>
                  <a:cubicBezTo>
                    <a:pt x="240" y="50"/>
                    <a:pt x="226" y="57"/>
                    <a:pt x="212" y="64"/>
                  </a:cubicBezTo>
                  <a:cubicBezTo>
                    <a:pt x="106" y="107"/>
                    <a:pt x="29" y="198"/>
                    <a:pt x="8" y="311"/>
                  </a:cubicBezTo>
                  <a:lnTo>
                    <a:pt x="1" y="403"/>
                  </a:lnTo>
                  <a:cubicBezTo>
                    <a:pt x="22" y="290"/>
                    <a:pt x="99" y="191"/>
                    <a:pt x="205" y="156"/>
                  </a:cubicBezTo>
                  <a:lnTo>
                    <a:pt x="247" y="135"/>
                  </a:lnTo>
                  <a:cubicBezTo>
                    <a:pt x="269" y="128"/>
                    <a:pt x="283" y="121"/>
                    <a:pt x="304" y="114"/>
                  </a:cubicBezTo>
                  <a:lnTo>
                    <a:pt x="311" y="114"/>
                  </a:lnTo>
                  <a:lnTo>
                    <a:pt x="360" y="100"/>
                  </a:lnTo>
                  <a:lnTo>
                    <a:pt x="367" y="100"/>
                  </a:lnTo>
                  <a:cubicBezTo>
                    <a:pt x="381" y="100"/>
                    <a:pt x="402" y="93"/>
                    <a:pt x="417" y="93"/>
                  </a:cubicBezTo>
                  <a:lnTo>
                    <a:pt x="473" y="85"/>
                  </a:lnTo>
                  <a:lnTo>
                    <a:pt x="487" y="85"/>
                  </a:lnTo>
                  <a:lnTo>
                    <a:pt x="536" y="78"/>
                  </a:lnTo>
                  <a:lnTo>
                    <a:pt x="663" y="78"/>
                  </a:lnTo>
                  <a:lnTo>
                    <a:pt x="720" y="85"/>
                  </a:lnTo>
                  <a:lnTo>
                    <a:pt x="734" y="85"/>
                  </a:lnTo>
                  <a:lnTo>
                    <a:pt x="776" y="93"/>
                  </a:lnTo>
                  <a:lnTo>
                    <a:pt x="790" y="93"/>
                  </a:lnTo>
                  <a:cubicBezTo>
                    <a:pt x="804" y="93"/>
                    <a:pt x="825" y="93"/>
                    <a:pt x="839" y="100"/>
                  </a:cubicBezTo>
                  <a:lnTo>
                    <a:pt x="889" y="114"/>
                  </a:lnTo>
                  <a:lnTo>
                    <a:pt x="903" y="121"/>
                  </a:lnTo>
                  <a:lnTo>
                    <a:pt x="945" y="135"/>
                  </a:lnTo>
                  <a:lnTo>
                    <a:pt x="959" y="135"/>
                  </a:lnTo>
                  <a:lnTo>
                    <a:pt x="1002" y="149"/>
                  </a:lnTo>
                  <a:lnTo>
                    <a:pt x="1016" y="156"/>
                  </a:lnTo>
                  <a:lnTo>
                    <a:pt x="1051" y="177"/>
                  </a:lnTo>
                  <a:lnTo>
                    <a:pt x="1065" y="184"/>
                  </a:lnTo>
                  <a:lnTo>
                    <a:pt x="1107" y="205"/>
                  </a:lnTo>
                  <a:lnTo>
                    <a:pt x="1129" y="219"/>
                  </a:lnTo>
                  <a:lnTo>
                    <a:pt x="1136" y="226"/>
                  </a:lnTo>
                  <a:lnTo>
                    <a:pt x="1150" y="255"/>
                  </a:lnTo>
                  <a:lnTo>
                    <a:pt x="1157" y="255"/>
                  </a:lnTo>
                  <a:lnTo>
                    <a:pt x="1171" y="269"/>
                  </a:lnTo>
                  <a:lnTo>
                    <a:pt x="1178" y="276"/>
                  </a:lnTo>
                  <a:cubicBezTo>
                    <a:pt x="1178" y="276"/>
                    <a:pt x="1185" y="283"/>
                    <a:pt x="1185" y="283"/>
                  </a:cubicBezTo>
                  <a:lnTo>
                    <a:pt x="1192" y="290"/>
                  </a:lnTo>
                  <a:lnTo>
                    <a:pt x="1199" y="297"/>
                  </a:lnTo>
                  <a:lnTo>
                    <a:pt x="1206" y="311"/>
                  </a:lnTo>
                  <a:lnTo>
                    <a:pt x="1213" y="318"/>
                  </a:lnTo>
                  <a:lnTo>
                    <a:pt x="1220" y="325"/>
                  </a:lnTo>
                  <a:cubicBezTo>
                    <a:pt x="1227" y="325"/>
                    <a:pt x="1227" y="332"/>
                    <a:pt x="1227" y="332"/>
                  </a:cubicBezTo>
                  <a:lnTo>
                    <a:pt x="1234" y="339"/>
                  </a:lnTo>
                  <a:lnTo>
                    <a:pt x="1241" y="353"/>
                  </a:lnTo>
                  <a:lnTo>
                    <a:pt x="1248" y="360"/>
                  </a:lnTo>
                  <a:cubicBezTo>
                    <a:pt x="1248" y="360"/>
                    <a:pt x="1248" y="367"/>
                    <a:pt x="1248" y="367"/>
                  </a:cubicBezTo>
                  <a:lnTo>
                    <a:pt x="1248" y="382"/>
                  </a:lnTo>
                  <a:cubicBezTo>
                    <a:pt x="1248" y="382"/>
                    <a:pt x="1248" y="382"/>
                    <a:pt x="1248" y="389"/>
                  </a:cubicBezTo>
                  <a:lnTo>
                    <a:pt x="1248" y="396"/>
                  </a:lnTo>
                  <a:lnTo>
                    <a:pt x="1248" y="403"/>
                  </a:lnTo>
                  <a:cubicBezTo>
                    <a:pt x="1248" y="410"/>
                    <a:pt x="1248" y="410"/>
                    <a:pt x="1248" y="417"/>
                  </a:cubicBezTo>
                  <a:lnTo>
                    <a:pt x="1248" y="424"/>
                  </a:lnTo>
                  <a:cubicBezTo>
                    <a:pt x="1248" y="424"/>
                    <a:pt x="1248" y="431"/>
                    <a:pt x="1248" y="431"/>
                  </a:cubicBezTo>
                  <a:cubicBezTo>
                    <a:pt x="1248" y="438"/>
                    <a:pt x="1248" y="445"/>
                    <a:pt x="1248" y="452"/>
                  </a:cubicBezTo>
                  <a:cubicBezTo>
                    <a:pt x="1248" y="459"/>
                    <a:pt x="1248" y="466"/>
                    <a:pt x="1248" y="473"/>
                  </a:cubicBezTo>
                  <a:lnTo>
                    <a:pt x="1248" y="494"/>
                  </a:lnTo>
                  <a:lnTo>
                    <a:pt x="1255" y="410"/>
                  </a:lnTo>
                  <a:lnTo>
                    <a:pt x="1255" y="389"/>
                  </a:lnTo>
                  <a:cubicBezTo>
                    <a:pt x="1255" y="382"/>
                    <a:pt x="1255" y="375"/>
                    <a:pt x="1255" y="375"/>
                  </a:cubicBezTo>
                  <a:lnTo>
                    <a:pt x="1255" y="353"/>
                  </a:lnTo>
                  <a:lnTo>
                    <a:pt x="1255" y="332"/>
                  </a:lnTo>
                  <a:cubicBezTo>
                    <a:pt x="1255" y="332"/>
                    <a:pt x="1255" y="332"/>
                    <a:pt x="1255" y="325"/>
                  </a:cubicBezTo>
                  <a:cubicBezTo>
                    <a:pt x="1255" y="325"/>
                    <a:pt x="1255" y="318"/>
                    <a:pt x="1255" y="318"/>
                  </a:cubicBezTo>
                  <a:cubicBezTo>
                    <a:pt x="1255" y="318"/>
                    <a:pt x="1255" y="311"/>
                    <a:pt x="1255" y="311"/>
                  </a:cubicBezTo>
                  <a:cubicBezTo>
                    <a:pt x="1255" y="304"/>
                    <a:pt x="1255" y="304"/>
                    <a:pt x="1255" y="297"/>
                  </a:cubicBezTo>
                  <a:lnTo>
                    <a:pt x="1255" y="290"/>
                  </a:lnTo>
                  <a:lnTo>
                    <a:pt x="1248" y="283"/>
                  </a:lnTo>
                  <a:cubicBezTo>
                    <a:pt x="1255" y="276"/>
                    <a:pt x="1255" y="276"/>
                    <a:pt x="1248" y="276"/>
                  </a:cubicBezTo>
                  <a:lnTo>
                    <a:pt x="1248" y="262"/>
                  </a:lnTo>
                  <a:lnTo>
                    <a:pt x="1241" y="255"/>
                  </a:lnTo>
                  <a:lnTo>
                    <a:pt x="1234" y="248"/>
                  </a:lnTo>
                  <a:lnTo>
                    <a:pt x="1227" y="234"/>
                  </a:lnTo>
                  <a:lnTo>
                    <a:pt x="1220" y="226"/>
                  </a:lnTo>
                  <a:lnTo>
                    <a:pt x="1213" y="219"/>
                  </a:lnTo>
                  <a:lnTo>
                    <a:pt x="1206" y="212"/>
                  </a:lnTo>
                  <a:lnTo>
                    <a:pt x="1199" y="205"/>
                  </a:lnTo>
                  <a:lnTo>
                    <a:pt x="1192" y="198"/>
                  </a:lnTo>
                  <a:lnTo>
                    <a:pt x="1185" y="184"/>
                  </a:lnTo>
                  <a:lnTo>
                    <a:pt x="1178" y="177"/>
                  </a:lnTo>
                  <a:lnTo>
                    <a:pt x="1164" y="170"/>
                  </a:lnTo>
                  <a:lnTo>
                    <a:pt x="1157" y="163"/>
                  </a:lnTo>
                  <a:lnTo>
                    <a:pt x="1143" y="156"/>
                  </a:lnTo>
                  <a:lnTo>
                    <a:pt x="1136" y="149"/>
                  </a:lnTo>
                  <a:lnTo>
                    <a:pt x="1114" y="135"/>
                  </a:lnTo>
                  <a:cubicBezTo>
                    <a:pt x="1100" y="121"/>
                    <a:pt x="1086" y="114"/>
                    <a:pt x="1072" y="107"/>
                  </a:cubicBezTo>
                  <a:lnTo>
                    <a:pt x="1058" y="100"/>
                  </a:lnTo>
                  <a:lnTo>
                    <a:pt x="1023" y="85"/>
                  </a:lnTo>
                  <a:lnTo>
                    <a:pt x="1016" y="78"/>
                  </a:lnTo>
                  <a:cubicBezTo>
                    <a:pt x="995" y="71"/>
                    <a:pt x="980" y="64"/>
                    <a:pt x="966" y="57"/>
                  </a:cubicBezTo>
                  <a:lnTo>
                    <a:pt x="959" y="57"/>
                  </a:lnTo>
                  <a:cubicBezTo>
                    <a:pt x="945" y="57"/>
                    <a:pt x="931" y="50"/>
                    <a:pt x="917" y="43"/>
                  </a:cubicBezTo>
                  <a:lnTo>
                    <a:pt x="903" y="36"/>
                  </a:lnTo>
                  <a:lnTo>
                    <a:pt x="854" y="29"/>
                  </a:lnTo>
                  <a:lnTo>
                    <a:pt x="797" y="15"/>
                  </a:lnTo>
                  <a:lnTo>
                    <a:pt x="783" y="15"/>
                  </a:lnTo>
                  <a:lnTo>
                    <a:pt x="741" y="8"/>
                  </a:lnTo>
                  <a:lnTo>
                    <a:pt x="727" y="8"/>
                  </a:lnTo>
                  <a:cubicBezTo>
                    <a:pt x="706" y="8"/>
                    <a:pt x="691" y="8"/>
                    <a:pt x="67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2489125" y="2830250"/>
              <a:ext cx="32450" cy="12725"/>
            </a:xfrm>
            <a:custGeom>
              <a:avLst/>
              <a:gdLst/>
              <a:ahLst/>
              <a:cxnLst/>
              <a:rect l="l" t="t" r="r" b="b"/>
              <a:pathLst>
                <a:path w="1298" h="509" extrusionOk="0">
                  <a:moveTo>
                    <a:pt x="684" y="15"/>
                  </a:moveTo>
                  <a:cubicBezTo>
                    <a:pt x="698" y="15"/>
                    <a:pt x="720" y="22"/>
                    <a:pt x="734" y="22"/>
                  </a:cubicBezTo>
                  <a:lnTo>
                    <a:pt x="748" y="22"/>
                  </a:lnTo>
                  <a:lnTo>
                    <a:pt x="790" y="29"/>
                  </a:lnTo>
                  <a:lnTo>
                    <a:pt x="804" y="29"/>
                  </a:lnTo>
                  <a:lnTo>
                    <a:pt x="861" y="43"/>
                  </a:lnTo>
                  <a:lnTo>
                    <a:pt x="910" y="50"/>
                  </a:lnTo>
                  <a:lnTo>
                    <a:pt x="924" y="57"/>
                  </a:lnTo>
                  <a:lnTo>
                    <a:pt x="966" y="71"/>
                  </a:lnTo>
                  <a:lnTo>
                    <a:pt x="973" y="71"/>
                  </a:lnTo>
                  <a:cubicBezTo>
                    <a:pt x="987" y="78"/>
                    <a:pt x="1002" y="85"/>
                    <a:pt x="1023" y="93"/>
                  </a:cubicBezTo>
                  <a:lnTo>
                    <a:pt x="1030" y="93"/>
                  </a:lnTo>
                  <a:lnTo>
                    <a:pt x="1065" y="114"/>
                  </a:lnTo>
                  <a:lnTo>
                    <a:pt x="1079" y="121"/>
                  </a:lnTo>
                  <a:lnTo>
                    <a:pt x="1121" y="142"/>
                  </a:lnTo>
                  <a:cubicBezTo>
                    <a:pt x="1128" y="149"/>
                    <a:pt x="1136" y="156"/>
                    <a:pt x="1143" y="156"/>
                  </a:cubicBezTo>
                  <a:lnTo>
                    <a:pt x="1150" y="163"/>
                  </a:lnTo>
                  <a:lnTo>
                    <a:pt x="1157" y="177"/>
                  </a:lnTo>
                  <a:lnTo>
                    <a:pt x="1171" y="184"/>
                  </a:lnTo>
                  <a:lnTo>
                    <a:pt x="1178" y="191"/>
                  </a:lnTo>
                  <a:lnTo>
                    <a:pt x="1185" y="198"/>
                  </a:lnTo>
                  <a:lnTo>
                    <a:pt x="1192" y="205"/>
                  </a:lnTo>
                  <a:lnTo>
                    <a:pt x="1206" y="212"/>
                  </a:lnTo>
                  <a:lnTo>
                    <a:pt x="1213" y="219"/>
                  </a:lnTo>
                  <a:lnTo>
                    <a:pt x="1220" y="234"/>
                  </a:lnTo>
                  <a:lnTo>
                    <a:pt x="1227" y="241"/>
                  </a:lnTo>
                  <a:lnTo>
                    <a:pt x="1234" y="248"/>
                  </a:lnTo>
                  <a:lnTo>
                    <a:pt x="1248" y="269"/>
                  </a:lnTo>
                  <a:cubicBezTo>
                    <a:pt x="1248" y="276"/>
                    <a:pt x="1255" y="283"/>
                    <a:pt x="1255" y="290"/>
                  </a:cubicBezTo>
                  <a:cubicBezTo>
                    <a:pt x="1262" y="304"/>
                    <a:pt x="1269" y="325"/>
                    <a:pt x="1277" y="339"/>
                  </a:cubicBezTo>
                  <a:lnTo>
                    <a:pt x="1277" y="360"/>
                  </a:lnTo>
                  <a:lnTo>
                    <a:pt x="1277" y="375"/>
                  </a:lnTo>
                  <a:cubicBezTo>
                    <a:pt x="1277" y="382"/>
                    <a:pt x="1277" y="389"/>
                    <a:pt x="1277" y="389"/>
                  </a:cubicBezTo>
                  <a:cubicBezTo>
                    <a:pt x="1277" y="382"/>
                    <a:pt x="1269" y="375"/>
                    <a:pt x="1269" y="375"/>
                  </a:cubicBezTo>
                  <a:lnTo>
                    <a:pt x="1262" y="360"/>
                  </a:lnTo>
                  <a:lnTo>
                    <a:pt x="1248" y="346"/>
                  </a:lnTo>
                  <a:lnTo>
                    <a:pt x="1255" y="339"/>
                  </a:lnTo>
                  <a:lnTo>
                    <a:pt x="1248" y="325"/>
                  </a:lnTo>
                  <a:cubicBezTo>
                    <a:pt x="1248" y="325"/>
                    <a:pt x="1241" y="318"/>
                    <a:pt x="1241" y="311"/>
                  </a:cubicBezTo>
                  <a:lnTo>
                    <a:pt x="1227" y="290"/>
                  </a:lnTo>
                  <a:lnTo>
                    <a:pt x="1213" y="276"/>
                  </a:lnTo>
                  <a:lnTo>
                    <a:pt x="1192" y="262"/>
                  </a:lnTo>
                  <a:lnTo>
                    <a:pt x="1178" y="241"/>
                  </a:lnTo>
                  <a:lnTo>
                    <a:pt x="1164" y="234"/>
                  </a:lnTo>
                  <a:lnTo>
                    <a:pt x="1157" y="226"/>
                  </a:lnTo>
                  <a:lnTo>
                    <a:pt x="1143" y="219"/>
                  </a:lnTo>
                  <a:lnTo>
                    <a:pt x="1136" y="212"/>
                  </a:lnTo>
                  <a:lnTo>
                    <a:pt x="1114" y="191"/>
                  </a:lnTo>
                  <a:cubicBezTo>
                    <a:pt x="1100" y="184"/>
                    <a:pt x="1086" y="177"/>
                    <a:pt x="1072" y="170"/>
                  </a:cubicBezTo>
                  <a:lnTo>
                    <a:pt x="1058" y="163"/>
                  </a:lnTo>
                  <a:lnTo>
                    <a:pt x="1023" y="142"/>
                  </a:lnTo>
                  <a:lnTo>
                    <a:pt x="1016" y="135"/>
                  </a:lnTo>
                  <a:lnTo>
                    <a:pt x="966" y="121"/>
                  </a:lnTo>
                  <a:lnTo>
                    <a:pt x="952" y="121"/>
                  </a:lnTo>
                  <a:lnTo>
                    <a:pt x="917" y="107"/>
                  </a:lnTo>
                  <a:lnTo>
                    <a:pt x="896" y="100"/>
                  </a:lnTo>
                  <a:lnTo>
                    <a:pt x="846" y="85"/>
                  </a:lnTo>
                  <a:cubicBezTo>
                    <a:pt x="832" y="85"/>
                    <a:pt x="811" y="78"/>
                    <a:pt x="790" y="78"/>
                  </a:cubicBezTo>
                  <a:lnTo>
                    <a:pt x="776" y="78"/>
                  </a:lnTo>
                  <a:lnTo>
                    <a:pt x="734" y="71"/>
                  </a:lnTo>
                  <a:lnTo>
                    <a:pt x="473" y="71"/>
                  </a:lnTo>
                  <a:lnTo>
                    <a:pt x="424" y="78"/>
                  </a:lnTo>
                  <a:lnTo>
                    <a:pt x="367" y="93"/>
                  </a:lnTo>
                  <a:lnTo>
                    <a:pt x="360" y="93"/>
                  </a:lnTo>
                  <a:lnTo>
                    <a:pt x="311" y="107"/>
                  </a:lnTo>
                  <a:lnTo>
                    <a:pt x="304" y="107"/>
                  </a:lnTo>
                  <a:cubicBezTo>
                    <a:pt x="283" y="114"/>
                    <a:pt x="268" y="114"/>
                    <a:pt x="254" y="121"/>
                  </a:cubicBezTo>
                  <a:cubicBezTo>
                    <a:pt x="233" y="128"/>
                    <a:pt x="219" y="135"/>
                    <a:pt x="205" y="142"/>
                  </a:cubicBezTo>
                  <a:cubicBezTo>
                    <a:pt x="127" y="177"/>
                    <a:pt x="71" y="234"/>
                    <a:pt x="29" y="304"/>
                  </a:cubicBezTo>
                  <a:cubicBezTo>
                    <a:pt x="50" y="198"/>
                    <a:pt x="127" y="114"/>
                    <a:pt x="226" y="78"/>
                  </a:cubicBezTo>
                  <a:cubicBezTo>
                    <a:pt x="233" y="71"/>
                    <a:pt x="254" y="64"/>
                    <a:pt x="276" y="57"/>
                  </a:cubicBezTo>
                  <a:cubicBezTo>
                    <a:pt x="290" y="50"/>
                    <a:pt x="304" y="43"/>
                    <a:pt x="318" y="43"/>
                  </a:cubicBezTo>
                  <a:lnTo>
                    <a:pt x="325" y="43"/>
                  </a:lnTo>
                  <a:cubicBezTo>
                    <a:pt x="346" y="36"/>
                    <a:pt x="360" y="29"/>
                    <a:pt x="374" y="29"/>
                  </a:cubicBezTo>
                  <a:lnTo>
                    <a:pt x="381" y="29"/>
                  </a:lnTo>
                  <a:cubicBezTo>
                    <a:pt x="402" y="22"/>
                    <a:pt x="416" y="15"/>
                    <a:pt x="438" y="15"/>
                  </a:cubicBezTo>
                  <a:close/>
                  <a:moveTo>
                    <a:pt x="459" y="1"/>
                  </a:moveTo>
                  <a:lnTo>
                    <a:pt x="431" y="8"/>
                  </a:lnTo>
                  <a:lnTo>
                    <a:pt x="381" y="15"/>
                  </a:lnTo>
                  <a:lnTo>
                    <a:pt x="367" y="15"/>
                  </a:lnTo>
                  <a:cubicBezTo>
                    <a:pt x="353" y="22"/>
                    <a:pt x="339" y="22"/>
                    <a:pt x="325" y="29"/>
                  </a:cubicBezTo>
                  <a:lnTo>
                    <a:pt x="311" y="29"/>
                  </a:lnTo>
                  <a:lnTo>
                    <a:pt x="261" y="50"/>
                  </a:lnTo>
                  <a:lnTo>
                    <a:pt x="212" y="71"/>
                  </a:lnTo>
                  <a:cubicBezTo>
                    <a:pt x="106" y="114"/>
                    <a:pt x="22" y="205"/>
                    <a:pt x="8" y="325"/>
                  </a:cubicBezTo>
                  <a:lnTo>
                    <a:pt x="1" y="417"/>
                  </a:lnTo>
                  <a:cubicBezTo>
                    <a:pt x="1" y="417"/>
                    <a:pt x="1" y="424"/>
                    <a:pt x="8" y="424"/>
                  </a:cubicBezTo>
                  <a:cubicBezTo>
                    <a:pt x="15" y="424"/>
                    <a:pt x="22" y="424"/>
                    <a:pt x="22" y="417"/>
                  </a:cubicBezTo>
                  <a:cubicBezTo>
                    <a:pt x="36" y="304"/>
                    <a:pt x="113" y="212"/>
                    <a:pt x="219" y="177"/>
                  </a:cubicBezTo>
                  <a:lnTo>
                    <a:pt x="268" y="156"/>
                  </a:lnTo>
                  <a:lnTo>
                    <a:pt x="318" y="142"/>
                  </a:lnTo>
                  <a:lnTo>
                    <a:pt x="325" y="142"/>
                  </a:lnTo>
                  <a:lnTo>
                    <a:pt x="367" y="128"/>
                  </a:lnTo>
                  <a:lnTo>
                    <a:pt x="381" y="128"/>
                  </a:lnTo>
                  <a:cubicBezTo>
                    <a:pt x="395" y="121"/>
                    <a:pt x="416" y="121"/>
                    <a:pt x="438" y="114"/>
                  </a:cubicBezTo>
                  <a:lnTo>
                    <a:pt x="480" y="107"/>
                  </a:lnTo>
                  <a:lnTo>
                    <a:pt x="741" y="107"/>
                  </a:lnTo>
                  <a:lnTo>
                    <a:pt x="783" y="114"/>
                  </a:lnTo>
                  <a:lnTo>
                    <a:pt x="797" y="114"/>
                  </a:lnTo>
                  <a:cubicBezTo>
                    <a:pt x="811" y="121"/>
                    <a:pt x="832" y="121"/>
                    <a:pt x="854" y="128"/>
                  </a:cubicBezTo>
                  <a:lnTo>
                    <a:pt x="896" y="142"/>
                  </a:lnTo>
                  <a:lnTo>
                    <a:pt x="910" y="142"/>
                  </a:lnTo>
                  <a:cubicBezTo>
                    <a:pt x="924" y="149"/>
                    <a:pt x="938" y="156"/>
                    <a:pt x="952" y="156"/>
                  </a:cubicBezTo>
                  <a:lnTo>
                    <a:pt x="959" y="156"/>
                  </a:lnTo>
                  <a:lnTo>
                    <a:pt x="1009" y="177"/>
                  </a:lnTo>
                  <a:lnTo>
                    <a:pt x="1016" y="184"/>
                  </a:lnTo>
                  <a:cubicBezTo>
                    <a:pt x="1030" y="191"/>
                    <a:pt x="1044" y="191"/>
                    <a:pt x="1058" y="198"/>
                  </a:cubicBezTo>
                  <a:lnTo>
                    <a:pt x="1065" y="205"/>
                  </a:lnTo>
                  <a:lnTo>
                    <a:pt x="1107" y="234"/>
                  </a:lnTo>
                  <a:lnTo>
                    <a:pt x="1136" y="241"/>
                  </a:lnTo>
                  <a:lnTo>
                    <a:pt x="1143" y="248"/>
                  </a:lnTo>
                  <a:lnTo>
                    <a:pt x="1150" y="255"/>
                  </a:lnTo>
                  <a:lnTo>
                    <a:pt x="1164" y="269"/>
                  </a:lnTo>
                  <a:lnTo>
                    <a:pt x="1171" y="276"/>
                  </a:lnTo>
                  <a:lnTo>
                    <a:pt x="1178" y="283"/>
                  </a:lnTo>
                  <a:lnTo>
                    <a:pt x="1199" y="297"/>
                  </a:lnTo>
                  <a:lnTo>
                    <a:pt x="1213" y="311"/>
                  </a:lnTo>
                  <a:cubicBezTo>
                    <a:pt x="1213" y="318"/>
                    <a:pt x="1220" y="325"/>
                    <a:pt x="1227" y="332"/>
                  </a:cubicBezTo>
                  <a:lnTo>
                    <a:pt x="1241" y="353"/>
                  </a:lnTo>
                  <a:cubicBezTo>
                    <a:pt x="1241" y="360"/>
                    <a:pt x="1241" y="360"/>
                    <a:pt x="1277" y="445"/>
                  </a:cubicBezTo>
                  <a:lnTo>
                    <a:pt x="1277" y="459"/>
                  </a:lnTo>
                  <a:cubicBezTo>
                    <a:pt x="1277" y="466"/>
                    <a:pt x="1277" y="473"/>
                    <a:pt x="1277" y="480"/>
                  </a:cubicBezTo>
                  <a:lnTo>
                    <a:pt x="1277" y="494"/>
                  </a:lnTo>
                  <a:cubicBezTo>
                    <a:pt x="1277" y="501"/>
                    <a:pt x="1277" y="508"/>
                    <a:pt x="1284" y="508"/>
                  </a:cubicBezTo>
                  <a:cubicBezTo>
                    <a:pt x="1291" y="501"/>
                    <a:pt x="1291" y="501"/>
                    <a:pt x="1291" y="494"/>
                  </a:cubicBezTo>
                  <a:lnTo>
                    <a:pt x="1298" y="410"/>
                  </a:lnTo>
                  <a:lnTo>
                    <a:pt x="1298" y="389"/>
                  </a:lnTo>
                  <a:lnTo>
                    <a:pt x="1298" y="367"/>
                  </a:lnTo>
                  <a:lnTo>
                    <a:pt x="1298" y="346"/>
                  </a:lnTo>
                  <a:lnTo>
                    <a:pt x="1291" y="325"/>
                  </a:lnTo>
                  <a:cubicBezTo>
                    <a:pt x="1291" y="318"/>
                    <a:pt x="1284" y="311"/>
                    <a:pt x="1284" y="311"/>
                  </a:cubicBezTo>
                  <a:lnTo>
                    <a:pt x="1277" y="290"/>
                  </a:lnTo>
                  <a:cubicBezTo>
                    <a:pt x="1277" y="290"/>
                    <a:pt x="1269" y="276"/>
                    <a:pt x="1262" y="269"/>
                  </a:cubicBezTo>
                  <a:cubicBezTo>
                    <a:pt x="1262" y="269"/>
                    <a:pt x="1262" y="269"/>
                    <a:pt x="1248" y="248"/>
                  </a:cubicBezTo>
                  <a:lnTo>
                    <a:pt x="1234" y="226"/>
                  </a:lnTo>
                  <a:lnTo>
                    <a:pt x="1227" y="219"/>
                  </a:lnTo>
                  <a:lnTo>
                    <a:pt x="1220" y="212"/>
                  </a:lnTo>
                  <a:lnTo>
                    <a:pt x="1213" y="205"/>
                  </a:lnTo>
                  <a:lnTo>
                    <a:pt x="1206" y="191"/>
                  </a:lnTo>
                  <a:lnTo>
                    <a:pt x="1199" y="184"/>
                  </a:lnTo>
                  <a:lnTo>
                    <a:pt x="1185" y="177"/>
                  </a:lnTo>
                  <a:lnTo>
                    <a:pt x="1178" y="170"/>
                  </a:lnTo>
                  <a:lnTo>
                    <a:pt x="1171" y="163"/>
                  </a:lnTo>
                  <a:lnTo>
                    <a:pt x="1157" y="149"/>
                  </a:lnTo>
                  <a:lnTo>
                    <a:pt x="1150" y="142"/>
                  </a:lnTo>
                  <a:lnTo>
                    <a:pt x="1128" y="128"/>
                  </a:lnTo>
                  <a:lnTo>
                    <a:pt x="1079" y="107"/>
                  </a:lnTo>
                  <a:lnTo>
                    <a:pt x="1072" y="100"/>
                  </a:lnTo>
                  <a:lnTo>
                    <a:pt x="1037" y="78"/>
                  </a:lnTo>
                  <a:lnTo>
                    <a:pt x="1023" y="71"/>
                  </a:lnTo>
                  <a:cubicBezTo>
                    <a:pt x="1009" y="64"/>
                    <a:pt x="995" y="57"/>
                    <a:pt x="973" y="50"/>
                  </a:cubicBezTo>
                  <a:lnTo>
                    <a:pt x="966" y="50"/>
                  </a:lnTo>
                  <a:lnTo>
                    <a:pt x="924" y="36"/>
                  </a:lnTo>
                  <a:lnTo>
                    <a:pt x="910" y="36"/>
                  </a:lnTo>
                  <a:lnTo>
                    <a:pt x="861" y="22"/>
                  </a:lnTo>
                  <a:lnTo>
                    <a:pt x="804" y="15"/>
                  </a:lnTo>
                  <a:lnTo>
                    <a:pt x="790" y="15"/>
                  </a:lnTo>
                  <a:lnTo>
                    <a:pt x="748" y="8"/>
                  </a:lnTo>
                  <a:lnTo>
                    <a:pt x="734" y="8"/>
                  </a:lnTo>
                  <a:cubicBezTo>
                    <a:pt x="713" y="1"/>
                    <a:pt x="698" y="1"/>
                    <a:pt x="6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2487725" y="2832250"/>
              <a:ext cx="35275" cy="18600"/>
            </a:xfrm>
            <a:custGeom>
              <a:avLst/>
              <a:gdLst/>
              <a:ahLst/>
              <a:cxnLst/>
              <a:rect l="l" t="t" r="r" b="b"/>
              <a:pathLst>
                <a:path w="1411" h="744" extrusionOk="0">
                  <a:moveTo>
                    <a:pt x="665" y="1"/>
                  </a:moveTo>
                  <a:cubicBezTo>
                    <a:pt x="531" y="1"/>
                    <a:pt x="396" y="28"/>
                    <a:pt x="268" y="83"/>
                  </a:cubicBezTo>
                  <a:cubicBezTo>
                    <a:pt x="14" y="210"/>
                    <a:pt x="0" y="443"/>
                    <a:pt x="240" y="605"/>
                  </a:cubicBezTo>
                  <a:cubicBezTo>
                    <a:pt x="396" y="697"/>
                    <a:pt x="570" y="743"/>
                    <a:pt x="745" y="743"/>
                  </a:cubicBezTo>
                  <a:cubicBezTo>
                    <a:pt x="879" y="743"/>
                    <a:pt x="1014" y="716"/>
                    <a:pt x="1142" y="661"/>
                  </a:cubicBezTo>
                  <a:cubicBezTo>
                    <a:pt x="1396" y="534"/>
                    <a:pt x="1410" y="302"/>
                    <a:pt x="1170" y="139"/>
                  </a:cubicBezTo>
                  <a:cubicBezTo>
                    <a:pt x="1014" y="47"/>
                    <a:pt x="840" y="1"/>
                    <a:pt x="66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2487200" y="2831975"/>
              <a:ext cx="36325" cy="19125"/>
            </a:xfrm>
            <a:custGeom>
              <a:avLst/>
              <a:gdLst/>
              <a:ahLst/>
              <a:cxnLst/>
              <a:rect l="l" t="t" r="r" b="b"/>
              <a:pathLst>
                <a:path w="1453" h="765" extrusionOk="0">
                  <a:moveTo>
                    <a:pt x="636" y="22"/>
                  </a:moveTo>
                  <a:cubicBezTo>
                    <a:pt x="650" y="22"/>
                    <a:pt x="663" y="23"/>
                    <a:pt x="677" y="24"/>
                  </a:cubicBezTo>
                  <a:cubicBezTo>
                    <a:pt x="688" y="23"/>
                    <a:pt x="699" y="23"/>
                    <a:pt x="710" y="23"/>
                  </a:cubicBezTo>
                  <a:cubicBezTo>
                    <a:pt x="876" y="23"/>
                    <a:pt x="1046" y="72"/>
                    <a:pt x="1184" y="165"/>
                  </a:cubicBezTo>
                  <a:cubicBezTo>
                    <a:pt x="1283" y="214"/>
                    <a:pt x="1346" y="313"/>
                    <a:pt x="1354" y="425"/>
                  </a:cubicBezTo>
                  <a:cubicBezTo>
                    <a:pt x="1332" y="531"/>
                    <a:pt x="1262" y="623"/>
                    <a:pt x="1156" y="665"/>
                  </a:cubicBezTo>
                  <a:cubicBezTo>
                    <a:pt x="1033" y="716"/>
                    <a:pt x="903" y="741"/>
                    <a:pt x="773" y="741"/>
                  </a:cubicBezTo>
                  <a:cubicBezTo>
                    <a:pt x="597" y="741"/>
                    <a:pt x="422" y="695"/>
                    <a:pt x="268" y="602"/>
                  </a:cubicBezTo>
                  <a:cubicBezTo>
                    <a:pt x="21" y="510"/>
                    <a:pt x="42" y="165"/>
                    <a:pt x="296" y="101"/>
                  </a:cubicBezTo>
                  <a:cubicBezTo>
                    <a:pt x="404" y="50"/>
                    <a:pt x="517" y="22"/>
                    <a:pt x="636" y="22"/>
                  </a:cubicBezTo>
                  <a:close/>
                  <a:moveTo>
                    <a:pt x="678" y="1"/>
                  </a:moveTo>
                  <a:cubicBezTo>
                    <a:pt x="546" y="1"/>
                    <a:pt x="414" y="26"/>
                    <a:pt x="289" y="80"/>
                  </a:cubicBezTo>
                  <a:cubicBezTo>
                    <a:pt x="28" y="157"/>
                    <a:pt x="0" y="517"/>
                    <a:pt x="254" y="623"/>
                  </a:cubicBezTo>
                  <a:cubicBezTo>
                    <a:pt x="399" y="715"/>
                    <a:pt x="569" y="764"/>
                    <a:pt x="741" y="764"/>
                  </a:cubicBezTo>
                  <a:cubicBezTo>
                    <a:pt x="752" y="764"/>
                    <a:pt x="764" y="764"/>
                    <a:pt x="775" y="764"/>
                  </a:cubicBezTo>
                  <a:cubicBezTo>
                    <a:pt x="789" y="764"/>
                    <a:pt x="803" y="765"/>
                    <a:pt x="816" y="765"/>
                  </a:cubicBezTo>
                  <a:cubicBezTo>
                    <a:pt x="936" y="765"/>
                    <a:pt x="1055" y="737"/>
                    <a:pt x="1163" y="686"/>
                  </a:cubicBezTo>
                  <a:cubicBezTo>
                    <a:pt x="1424" y="609"/>
                    <a:pt x="1452" y="249"/>
                    <a:pt x="1198" y="143"/>
                  </a:cubicBezTo>
                  <a:cubicBezTo>
                    <a:pt x="1039" y="50"/>
                    <a:pt x="859" y="1"/>
                    <a:pt x="6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2704125" y="2719575"/>
              <a:ext cx="4800" cy="3375"/>
            </a:xfrm>
            <a:custGeom>
              <a:avLst/>
              <a:gdLst/>
              <a:ahLst/>
              <a:cxnLst/>
              <a:rect l="l" t="t" r="r" b="b"/>
              <a:pathLst>
                <a:path w="192" h="135" extrusionOk="0">
                  <a:moveTo>
                    <a:pt x="57" y="1"/>
                  </a:moveTo>
                  <a:lnTo>
                    <a:pt x="36" y="8"/>
                  </a:lnTo>
                  <a:cubicBezTo>
                    <a:pt x="15" y="15"/>
                    <a:pt x="8" y="29"/>
                    <a:pt x="1" y="50"/>
                  </a:cubicBezTo>
                  <a:lnTo>
                    <a:pt x="1" y="114"/>
                  </a:lnTo>
                  <a:cubicBezTo>
                    <a:pt x="8" y="100"/>
                    <a:pt x="15" y="86"/>
                    <a:pt x="36" y="78"/>
                  </a:cubicBezTo>
                  <a:lnTo>
                    <a:pt x="50" y="71"/>
                  </a:lnTo>
                  <a:lnTo>
                    <a:pt x="71" y="64"/>
                  </a:lnTo>
                  <a:lnTo>
                    <a:pt x="121" y="64"/>
                  </a:lnTo>
                  <a:lnTo>
                    <a:pt x="142" y="71"/>
                  </a:lnTo>
                  <a:lnTo>
                    <a:pt x="156" y="78"/>
                  </a:lnTo>
                  <a:cubicBezTo>
                    <a:pt x="163" y="78"/>
                    <a:pt x="170" y="86"/>
                    <a:pt x="170" y="86"/>
                  </a:cubicBezTo>
                  <a:lnTo>
                    <a:pt x="184" y="100"/>
                  </a:lnTo>
                  <a:lnTo>
                    <a:pt x="184" y="107"/>
                  </a:lnTo>
                  <a:cubicBezTo>
                    <a:pt x="184" y="114"/>
                    <a:pt x="184" y="114"/>
                    <a:pt x="184" y="121"/>
                  </a:cubicBezTo>
                  <a:cubicBezTo>
                    <a:pt x="184" y="121"/>
                    <a:pt x="184" y="128"/>
                    <a:pt x="184" y="135"/>
                  </a:cubicBezTo>
                  <a:lnTo>
                    <a:pt x="191" y="64"/>
                  </a:lnTo>
                  <a:cubicBezTo>
                    <a:pt x="191" y="64"/>
                    <a:pt x="191" y="57"/>
                    <a:pt x="191" y="57"/>
                  </a:cubicBezTo>
                  <a:cubicBezTo>
                    <a:pt x="191" y="50"/>
                    <a:pt x="191" y="43"/>
                    <a:pt x="184" y="43"/>
                  </a:cubicBezTo>
                  <a:lnTo>
                    <a:pt x="184" y="36"/>
                  </a:lnTo>
                  <a:cubicBezTo>
                    <a:pt x="177" y="29"/>
                    <a:pt x="170" y="29"/>
                    <a:pt x="163" y="22"/>
                  </a:cubicBezTo>
                  <a:cubicBezTo>
                    <a:pt x="163" y="22"/>
                    <a:pt x="156" y="15"/>
                    <a:pt x="149" y="15"/>
                  </a:cubicBezTo>
                  <a:lnTo>
                    <a:pt x="135" y="8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2703950" y="2719575"/>
              <a:ext cx="5500" cy="3675"/>
            </a:xfrm>
            <a:custGeom>
              <a:avLst/>
              <a:gdLst/>
              <a:ahLst/>
              <a:cxnLst/>
              <a:rect l="l" t="t" r="r" b="b"/>
              <a:pathLst>
                <a:path w="220" h="147" extrusionOk="0">
                  <a:moveTo>
                    <a:pt x="128" y="8"/>
                  </a:moveTo>
                  <a:lnTo>
                    <a:pt x="142" y="15"/>
                  </a:lnTo>
                  <a:lnTo>
                    <a:pt x="156" y="22"/>
                  </a:lnTo>
                  <a:lnTo>
                    <a:pt x="170" y="29"/>
                  </a:lnTo>
                  <a:cubicBezTo>
                    <a:pt x="177" y="29"/>
                    <a:pt x="184" y="36"/>
                    <a:pt x="184" y="43"/>
                  </a:cubicBezTo>
                  <a:cubicBezTo>
                    <a:pt x="191" y="50"/>
                    <a:pt x="191" y="50"/>
                    <a:pt x="191" y="57"/>
                  </a:cubicBezTo>
                  <a:lnTo>
                    <a:pt x="191" y="86"/>
                  </a:lnTo>
                  <a:lnTo>
                    <a:pt x="177" y="71"/>
                  </a:lnTo>
                  <a:lnTo>
                    <a:pt x="156" y="64"/>
                  </a:lnTo>
                  <a:lnTo>
                    <a:pt x="142" y="57"/>
                  </a:lnTo>
                  <a:lnTo>
                    <a:pt x="92" y="57"/>
                  </a:lnTo>
                  <a:lnTo>
                    <a:pt x="85" y="50"/>
                  </a:lnTo>
                  <a:lnTo>
                    <a:pt x="71" y="50"/>
                  </a:lnTo>
                  <a:lnTo>
                    <a:pt x="50" y="57"/>
                  </a:lnTo>
                  <a:cubicBezTo>
                    <a:pt x="43" y="57"/>
                    <a:pt x="36" y="57"/>
                    <a:pt x="29" y="64"/>
                  </a:cubicBezTo>
                  <a:lnTo>
                    <a:pt x="22" y="71"/>
                  </a:lnTo>
                  <a:lnTo>
                    <a:pt x="22" y="43"/>
                  </a:lnTo>
                  <a:cubicBezTo>
                    <a:pt x="22" y="29"/>
                    <a:pt x="29" y="22"/>
                    <a:pt x="43" y="15"/>
                  </a:cubicBezTo>
                  <a:cubicBezTo>
                    <a:pt x="50" y="8"/>
                    <a:pt x="57" y="8"/>
                    <a:pt x="64" y="8"/>
                  </a:cubicBezTo>
                  <a:close/>
                  <a:moveTo>
                    <a:pt x="64" y="1"/>
                  </a:moveTo>
                  <a:lnTo>
                    <a:pt x="43" y="8"/>
                  </a:lnTo>
                  <a:cubicBezTo>
                    <a:pt x="22" y="15"/>
                    <a:pt x="8" y="36"/>
                    <a:pt x="8" y="57"/>
                  </a:cubicBezTo>
                  <a:lnTo>
                    <a:pt x="1" y="121"/>
                  </a:lnTo>
                  <a:cubicBezTo>
                    <a:pt x="1" y="128"/>
                    <a:pt x="6" y="131"/>
                    <a:pt x="11" y="131"/>
                  </a:cubicBezTo>
                  <a:cubicBezTo>
                    <a:pt x="17" y="131"/>
                    <a:pt x="22" y="128"/>
                    <a:pt x="22" y="121"/>
                  </a:cubicBezTo>
                  <a:cubicBezTo>
                    <a:pt x="22" y="114"/>
                    <a:pt x="29" y="100"/>
                    <a:pt x="50" y="93"/>
                  </a:cubicBezTo>
                  <a:cubicBezTo>
                    <a:pt x="57" y="93"/>
                    <a:pt x="64" y="86"/>
                    <a:pt x="71" y="86"/>
                  </a:cubicBezTo>
                  <a:lnTo>
                    <a:pt x="142" y="86"/>
                  </a:lnTo>
                  <a:lnTo>
                    <a:pt x="156" y="93"/>
                  </a:lnTo>
                  <a:lnTo>
                    <a:pt x="170" y="100"/>
                  </a:lnTo>
                  <a:cubicBezTo>
                    <a:pt x="177" y="100"/>
                    <a:pt x="184" y="107"/>
                    <a:pt x="191" y="114"/>
                  </a:cubicBezTo>
                  <a:cubicBezTo>
                    <a:pt x="191" y="121"/>
                    <a:pt x="191" y="128"/>
                    <a:pt x="191" y="128"/>
                  </a:cubicBezTo>
                  <a:cubicBezTo>
                    <a:pt x="184" y="135"/>
                    <a:pt x="191" y="142"/>
                    <a:pt x="198" y="142"/>
                  </a:cubicBezTo>
                  <a:cubicBezTo>
                    <a:pt x="201" y="145"/>
                    <a:pt x="205" y="147"/>
                    <a:pt x="209" y="147"/>
                  </a:cubicBezTo>
                  <a:cubicBezTo>
                    <a:pt x="214" y="147"/>
                    <a:pt x="219" y="143"/>
                    <a:pt x="219" y="135"/>
                  </a:cubicBezTo>
                  <a:lnTo>
                    <a:pt x="219" y="71"/>
                  </a:lnTo>
                  <a:cubicBezTo>
                    <a:pt x="219" y="64"/>
                    <a:pt x="219" y="57"/>
                    <a:pt x="219" y="57"/>
                  </a:cubicBezTo>
                  <a:cubicBezTo>
                    <a:pt x="219" y="50"/>
                    <a:pt x="219" y="43"/>
                    <a:pt x="219" y="43"/>
                  </a:cubicBezTo>
                  <a:lnTo>
                    <a:pt x="205" y="29"/>
                  </a:lnTo>
                  <a:lnTo>
                    <a:pt x="191" y="15"/>
                  </a:lnTo>
                  <a:lnTo>
                    <a:pt x="177" y="8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2703775" y="2721200"/>
              <a:ext cx="5500" cy="2950"/>
            </a:xfrm>
            <a:custGeom>
              <a:avLst/>
              <a:gdLst/>
              <a:ahLst/>
              <a:cxnLst/>
              <a:rect l="l" t="t" r="r" b="b"/>
              <a:pathLst>
                <a:path w="220" h="118" extrusionOk="0">
                  <a:moveTo>
                    <a:pt x="94" y="1"/>
                  </a:moveTo>
                  <a:cubicBezTo>
                    <a:pt x="74" y="1"/>
                    <a:pt x="54" y="5"/>
                    <a:pt x="36" y="13"/>
                  </a:cubicBezTo>
                  <a:cubicBezTo>
                    <a:pt x="1" y="35"/>
                    <a:pt x="1" y="70"/>
                    <a:pt x="36" y="98"/>
                  </a:cubicBezTo>
                  <a:cubicBezTo>
                    <a:pt x="60" y="110"/>
                    <a:pt x="87" y="118"/>
                    <a:pt x="115" y="118"/>
                  </a:cubicBezTo>
                  <a:cubicBezTo>
                    <a:pt x="136" y="118"/>
                    <a:pt x="156" y="114"/>
                    <a:pt x="177" y="105"/>
                  </a:cubicBezTo>
                  <a:cubicBezTo>
                    <a:pt x="212" y="84"/>
                    <a:pt x="219" y="49"/>
                    <a:pt x="177" y="21"/>
                  </a:cubicBezTo>
                  <a:cubicBezTo>
                    <a:pt x="152" y="8"/>
                    <a:pt x="123" y="1"/>
                    <a:pt x="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2703600" y="2720975"/>
              <a:ext cx="5500" cy="3400"/>
            </a:xfrm>
            <a:custGeom>
              <a:avLst/>
              <a:gdLst/>
              <a:ahLst/>
              <a:cxnLst/>
              <a:rect l="l" t="t" r="r" b="b"/>
              <a:pathLst>
                <a:path w="220" h="136" extrusionOk="0">
                  <a:moveTo>
                    <a:pt x="106" y="22"/>
                  </a:moveTo>
                  <a:cubicBezTo>
                    <a:pt x="135" y="22"/>
                    <a:pt x="156" y="30"/>
                    <a:pt x="184" y="44"/>
                  </a:cubicBezTo>
                  <a:cubicBezTo>
                    <a:pt x="191" y="44"/>
                    <a:pt x="198" y="58"/>
                    <a:pt x="205" y="72"/>
                  </a:cubicBezTo>
                  <a:cubicBezTo>
                    <a:pt x="205" y="86"/>
                    <a:pt x="191" y="93"/>
                    <a:pt x="177" y="100"/>
                  </a:cubicBezTo>
                  <a:cubicBezTo>
                    <a:pt x="159" y="109"/>
                    <a:pt x="140" y="113"/>
                    <a:pt x="121" y="113"/>
                  </a:cubicBezTo>
                  <a:cubicBezTo>
                    <a:pt x="96" y="113"/>
                    <a:pt x="70" y="105"/>
                    <a:pt x="50" y="93"/>
                  </a:cubicBezTo>
                  <a:cubicBezTo>
                    <a:pt x="36" y="86"/>
                    <a:pt x="29" y="72"/>
                    <a:pt x="29" y="65"/>
                  </a:cubicBezTo>
                  <a:cubicBezTo>
                    <a:pt x="29" y="51"/>
                    <a:pt x="36" y="44"/>
                    <a:pt x="50" y="30"/>
                  </a:cubicBezTo>
                  <a:cubicBezTo>
                    <a:pt x="71" y="22"/>
                    <a:pt x="85" y="22"/>
                    <a:pt x="106" y="22"/>
                  </a:cubicBezTo>
                  <a:close/>
                  <a:moveTo>
                    <a:pt x="112" y="0"/>
                  </a:moveTo>
                  <a:cubicBezTo>
                    <a:pt x="89" y="0"/>
                    <a:pt x="66" y="6"/>
                    <a:pt x="43" y="15"/>
                  </a:cubicBezTo>
                  <a:cubicBezTo>
                    <a:pt x="22" y="22"/>
                    <a:pt x="8" y="37"/>
                    <a:pt x="1" y="58"/>
                  </a:cubicBezTo>
                  <a:cubicBezTo>
                    <a:pt x="1" y="86"/>
                    <a:pt x="15" y="100"/>
                    <a:pt x="36" y="114"/>
                  </a:cubicBezTo>
                  <a:cubicBezTo>
                    <a:pt x="57" y="128"/>
                    <a:pt x="92" y="135"/>
                    <a:pt x="120" y="135"/>
                  </a:cubicBezTo>
                  <a:cubicBezTo>
                    <a:pt x="142" y="135"/>
                    <a:pt x="163" y="128"/>
                    <a:pt x="184" y="121"/>
                  </a:cubicBezTo>
                  <a:cubicBezTo>
                    <a:pt x="205" y="114"/>
                    <a:pt x="219" y="100"/>
                    <a:pt x="219" y="79"/>
                  </a:cubicBezTo>
                  <a:cubicBezTo>
                    <a:pt x="219" y="51"/>
                    <a:pt x="212" y="37"/>
                    <a:pt x="191" y="22"/>
                  </a:cubicBezTo>
                  <a:cubicBezTo>
                    <a:pt x="164" y="7"/>
                    <a:pt x="138" y="0"/>
                    <a:pt x="1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2712600" y="2725400"/>
              <a:ext cx="22575" cy="15000"/>
            </a:xfrm>
            <a:custGeom>
              <a:avLst/>
              <a:gdLst/>
              <a:ahLst/>
              <a:cxnLst/>
              <a:rect l="l" t="t" r="r" b="b"/>
              <a:pathLst>
                <a:path w="903" h="600" extrusionOk="0">
                  <a:moveTo>
                    <a:pt x="56" y="1"/>
                  </a:moveTo>
                  <a:lnTo>
                    <a:pt x="35" y="8"/>
                  </a:lnTo>
                  <a:cubicBezTo>
                    <a:pt x="21" y="15"/>
                    <a:pt x="7" y="29"/>
                    <a:pt x="0" y="43"/>
                  </a:cubicBezTo>
                  <a:lnTo>
                    <a:pt x="0" y="113"/>
                  </a:lnTo>
                  <a:cubicBezTo>
                    <a:pt x="0" y="92"/>
                    <a:pt x="14" y="78"/>
                    <a:pt x="28" y="71"/>
                  </a:cubicBezTo>
                  <a:lnTo>
                    <a:pt x="49" y="64"/>
                  </a:lnTo>
                  <a:lnTo>
                    <a:pt x="134" y="64"/>
                  </a:lnTo>
                  <a:lnTo>
                    <a:pt x="155" y="71"/>
                  </a:lnTo>
                  <a:lnTo>
                    <a:pt x="169" y="78"/>
                  </a:lnTo>
                  <a:lnTo>
                    <a:pt x="874" y="557"/>
                  </a:lnTo>
                  <a:lnTo>
                    <a:pt x="888" y="565"/>
                  </a:lnTo>
                  <a:lnTo>
                    <a:pt x="895" y="579"/>
                  </a:lnTo>
                  <a:cubicBezTo>
                    <a:pt x="895" y="579"/>
                    <a:pt x="895" y="586"/>
                    <a:pt x="895" y="586"/>
                  </a:cubicBezTo>
                  <a:cubicBezTo>
                    <a:pt x="895" y="593"/>
                    <a:pt x="895" y="593"/>
                    <a:pt x="895" y="600"/>
                  </a:cubicBezTo>
                  <a:lnTo>
                    <a:pt x="902" y="529"/>
                  </a:lnTo>
                  <a:cubicBezTo>
                    <a:pt x="902" y="529"/>
                    <a:pt x="902" y="522"/>
                    <a:pt x="902" y="522"/>
                  </a:cubicBezTo>
                  <a:cubicBezTo>
                    <a:pt x="902" y="515"/>
                    <a:pt x="902" y="515"/>
                    <a:pt x="902" y="508"/>
                  </a:cubicBezTo>
                  <a:lnTo>
                    <a:pt x="895" y="501"/>
                  </a:lnTo>
                  <a:lnTo>
                    <a:pt x="881" y="487"/>
                  </a:lnTo>
                  <a:lnTo>
                    <a:pt x="176" y="15"/>
                  </a:lnTo>
                  <a:lnTo>
                    <a:pt x="162" y="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2712600" y="2725225"/>
              <a:ext cx="23100" cy="15350"/>
            </a:xfrm>
            <a:custGeom>
              <a:avLst/>
              <a:gdLst/>
              <a:ahLst/>
              <a:cxnLst/>
              <a:rect l="l" t="t" r="r" b="b"/>
              <a:pathLst>
                <a:path w="924" h="614" extrusionOk="0">
                  <a:moveTo>
                    <a:pt x="148" y="15"/>
                  </a:moveTo>
                  <a:lnTo>
                    <a:pt x="162" y="22"/>
                  </a:lnTo>
                  <a:lnTo>
                    <a:pt x="176" y="29"/>
                  </a:lnTo>
                  <a:lnTo>
                    <a:pt x="881" y="501"/>
                  </a:lnTo>
                  <a:cubicBezTo>
                    <a:pt x="888" y="508"/>
                    <a:pt x="888" y="515"/>
                    <a:pt x="895" y="522"/>
                  </a:cubicBezTo>
                  <a:cubicBezTo>
                    <a:pt x="895" y="522"/>
                    <a:pt x="895" y="529"/>
                    <a:pt x="895" y="536"/>
                  </a:cubicBezTo>
                  <a:lnTo>
                    <a:pt x="895" y="564"/>
                  </a:lnTo>
                  <a:lnTo>
                    <a:pt x="881" y="550"/>
                  </a:lnTo>
                  <a:lnTo>
                    <a:pt x="176" y="78"/>
                  </a:lnTo>
                  <a:lnTo>
                    <a:pt x="162" y="71"/>
                  </a:lnTo>
                  <a:lnTo>
                    <a:pt x="141" y="64"/>
                  </a:lnTo>
                  <a:cubicBezTo>
                    <a:pt x="134" y="64"/>
                    <a:pt x="127" y="57"/>
                    <a:pt x="120" y="57"/>
                  </a:cubicBezTo>
                  <a:lnTo>
                    <a:pt x="92" y="57"/>
                  </a:lnTo>
                  <a:lnTo>
                    <a:pt x="92" y="64"/>
                  </a:lnTo>
                  <a:lnTo>
                    <a:pt x="56" y="64"/>
                  </a:lnTo>
                  <a:lnTo>
                    <a:pt x="35" y="71"/>
                  </a:lnTo>
                  <a:lnTo>
                    <a:pt x="21" y="78"/>
                  </a:lnTo>
                  <a:lnTo>
                    <a:pt x="21" y="57"/>
                  </a:lnTo>
                  <a:cubicBezTo>
                    <a:pt x="21" y="43"/>
                    <a:pt x="35" y="36"/>
                    <a:pt x="49" y="22"/>
                  </a:cubicBezTo>
                  <a:cubicBezTo>
                    <a:pt x="56" y="22"/>
                    <a:pt x="64" y="22"/>
                    <a:pt x="71" y="15"/>
                  </a:cubicBezTo>
                  <a:close/>
                  <a:moveTo>
                    <a:pt x="56" y="1"/>
                  </a:moveTo>
                  <a:cubicBezTo>
                    <a:pt x="49" y="1"/>
                    <a:pt x="42" y="1"/>
                    <a:pt x="35" y="8"/>
                  </a:cubicBezTo>
                  <a:cubicBezTo>
                    <a:pt x="14" y="15"/>
                    <a:pt x="0" y="29"/>
                    <a:pt x="0" y="57"/>
                  </a:cubicBezTo>
                  <a:lnTo>
                    <a:pt x="0" y="120"/>
                  </a:lnTo>
                  <a:cubicBezTo>
                    <a:pt x="0" y="127"/>
                    <a:pt x="0" y="134"/>
                    <a:pt x="7" y="134"/>
                  </a:cubicBezTo>
                  <a:cubicBezTo>
                    <a:pt x="14" y="134"/>
                    <a:pt x="21" y="127"/>
                    <a:pt x="21" y="120"/>
                  </a:cubicBezTo>
                  <a:cubicBezTo>
                    <a:pt x="21" y="106"/>
                    <a:pt x="28" y="99"/>
                    <a:pt x="42" y="92"/>
                  </a:cubicBezTo>
                  <a:cubicBezTo>
                    <a:pt x="49" y="92"/>
                    <a:pt x="56" y="85"/>
                    <a:pt x="64" y="85"/>
                  </a:cubicBezTo>
                  <a:lnTo>
                    <a:pt x="141" y="85"/>
                  </a:lnTo>
                  <a:lnTo>
                    <a:pt x="155" y="92"/>
                  </a:lnTo>
                  <a:lnTo>
                    <a:pt x="169" y="99"/>
                  </a:lnTo>
                  <a:lnTo>
                    <a:pt x="874" y="572"/>
                  </a:lnTo>
                  <a:cubicBezTo>
                    <a:pt x="881" y="579"/>
                    <a:pt x="888" y="586"/>
                    <a:pt x="895" y="593"/>
                  </a:cubicBezTo>
                  <a:cubicBezTo>
                    <a:pt x="895" y="593"/>
                    <a:pt x="895" y="600"/>
                    <a:pt x="895" y="607"/>
                  </a:cubicBezTo>
                  <a:cubicBezTo>
                    <a:pt x="895" y="614"/>
                    <a:pt x="895" y="614"/>
                    <a:pt x="902" y="614"/>
                  </a:cubicBezTo>
                  <a:cubicBezTo>
                    <a:pt x="909" y="614"/>
                    <a:pt x="916" y="614"/>
                    <a:pt x="916" y="607"/>
                  </a:cubicBezTo>
                  <a:lnTo>
                    <a:pt x="924" y="536"/>
                  </a:lnTo>
                  <a:cubicBezTo>
                    <a:pt x="924" y="536"/>
                    <a:pt x="924" y="529"/>
                    <a:pt x="924" y="529"/>
                  </a:cubicBezTo>
                  <a:cubicBezTo>
                    <a:pt x="916" y="522"/>
                    <a:pt x="916" y="515"/>
                    <a:pt x="916" y="508"/>
                  </a:cubicBezTo>
                  <a:lnTo>
                    <a:pt x="902" y="501"/>
                  </a:lnTo>
                  <a:lnTo>
                    <a:pt x="888" y="487"/>
                  </a:lnTo>
                  <a:lnTo>
                    <a:pt x="183" y="15"/>
                  </a:lnTo>
                  <a:cubicBezTo>
                    <a:pt x="183" y="15"/>
                    <a:pt x="176" y="8"/>
                    <a:pt x="169" y="8"/>
                  </a:cubicBezTo>
                  <a:lnTo>
                    <a:pt x="14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2712425" y="2726975"/>
              <a:ext cx="23100" cy="14625"/>
            </a:xfrm>
            <a:custGeom>
              <a:avLst/>
              <a:gdLst/>
              <a:ahLst/>
              <a:cxnLst/>
              <a:rect l="l" t="t" r="r" b="b"/>
              <a:pathLst>
                <a:path w="924" h="585" extrusionOk="0">
                  <a:moveTo>
                    <a:pt x="110" y="0"/>
                  </a:moveTo>
                  <a:cubicBezTo>
                    <a:pt x="88" y="0"/>
                    <a:pt x="65" y="5"/>
                    <a:pt x="42" y="15"/>
                  </a:cubicBezTo>
                  <a:cubicBezTo>
                    <a:pt x="7" y="22"/>
                    <a:pt x="0" y="79"/>
                    <a:pt x="42" y="93"/>
                  </a:cubicBezTo>
                  <a:lnTo>
                    <a:pt x="747" y="565"/>
                  </a:lnTo>
                  <a:cubicBezTo>
                    <a:pt x="772" y="577"/>
                    <a:pt x="799" y="585"/>
                    <a:pt x="825" y="585"/>
                  </a:cubicBezTo>
                  <a:cubicBezTo>
                    <a:pt x="845" y="585"/>
                    <a:pt x="863" y="581"/>
                    <a:pt x="881" y="572"/>
                  </a:cubicBezTo>
                  <a:cubicBezTo>
                    <a:pt x="923" y="558"/>
                    <a:pt x="923" y="509"/>
                    <a:pt x="881" y="494"/>
                  </a:cubicBezTo>
                  <a:lnTo>
                    <a:pt x="183" y="22"/>
                  </a:lnTo>
                  <a:cubicBezTo>
                    <a:pt x="161" y="7"/>
                    <a:pt x="136" y="0"/>
                    <a:pt x="11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2711875" y="2726675"/>
              <a:ext cx="23475" cy="15325"/>
            </a:xfrm>
            <a:custGeom>
              <a:avLst/>
              <a:gdLst/>
              <a:ahLst/>
              <a:cxnLst/>
              <a:rect l="l" t="t" r="r" b="b"/>
              <a:pathLst>
                <a:path w="939" h="613" extrusionOk="0">
                  <a:moveTo>
                    <a:pt x="121" y="20"/>
                  </a:moveTo>
                  <a:cubicBezTo>
                    <a:pt x="149" y="20"/>
                    <a:pt x="170" y="27"/>
                    <a:pt x="198" y="41"/>
                  </a:cubicBezTo>
                  <a:lnTo>
                    <a:pt x="903" y="514"/>
                  </a:lnTo>
                  <a:cubicBezTo>
                    <a:pt x="910" y="521"/>
                    <a:pt x="924" y="535"/>
                    <a:pt x="924" y="549"/>
                  </a:cubicBezTo>
                  <a:cubicBezTo>
                    <a:pt x="917" y="563"/>
                    <a:pt x="910" y="570"/>
                    <a:pt x="896" y="577"/>
                  </a:cubicBezTo>
                  <a:cubicBezTo>
                    <a:pt x="877" y="583"/>
                    <a:pt x="857" y="587"/>
                    <a:pt x="837" y="587"/>
                  </a:cubicBezTo>
                  <a:cubicBezTo>
                    <a:pt x="812" y="587"/>
                    <a:pt x="789" y="582"/>
                    <a:pt x="769" y="570"/>
                  </a:cubicBezTo>
                  <a:lnTo>
                    <a:pt x="64" y="98"/>
                  </a:lnTo>
                  <a:cubicBezTo>
                    <a:pt x="50" y="91"/>
                    <a:pt x="43" y="76"/>
                    <a:pt x="43" y="62"/>
                  </a:cubicBezTo>
                  <a:cubicBezTo>
                    <a:pt x="43" y="48"/>
                    <a:pt x="50" y="41"/>
                    <a:pt x="64" y="34"/>
                  </a:cubicBezTo>
                  <a:cubicBezTo>
                    <a:pt x="85" y="27"/>
                    <a:pt x="100" y="20"/>
                    <a:pt x="121" y="20"/>
                  </a:cubicBezTo>
                  <a:close/>
                  <a:moveTo>
                    <a:pt x="113" y="1"/>
                  </a:moveTo>
                  <a:cubicBezTo>
                    <a:pt x="93" y="1"/>
                    <a:pt x="74" y="5"/>
                    <a:pt x="57" y="13"/>
                  </a:cubicBezTo>
                  <a:cubicBezTo>
                    <a:pt x="8" y="27"/>
                    <a:pt x="1" y="98"/>
                    <a:pt x="50" y="112"/>
                  </a:cubicBezTo>
                  <a:lnTo>
                    <a:pt x="755" y="584"/>
                  </a:lnTo>
                  <a:cubicBezTo>
                    <a:pt x="776" y="598"/>
                    <a:pt x="812" y="612"/>
                    <a:pt x="840" y="612"/>
                  </a:cubicBezTo>
                  <a:cubicBezTo>
                    <a:pt x="861" y="612"/>
                    <a:pt x="882" y="605"/>
                    <a:pt x="903" y="598"/>
                  </a:cubicBezTo>
                  <a:cubicBezTo>
                    <a:pt x="924" y="584"/>
                    <a:pt x="938" y="570"/>
                    <a:pt x="938" y="549"/>
                  </a:cubicBezTo>
                  <a:cubicBezTo>
                    <a:pt x="938" y="528"/>
                    <a:pt x="931" y="506"/>
                    <a:pt x="910" y="499"/>
                  </a:cubicBezTo>
                  <a:lnTo>
                    <a:pt x="205" y="27"/>
                  </a:lnTo>
                  <a:cubicBezTo>
                    <a:pt x="175" y="10"/>
                    <a:pt x="143" y="1"/>
                    <a:pt x="11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2474150" y="2847800"/>
              <a:ext cx="14125" cy="12525"/>
            </a:xfrm>
            <a:custGeom>
              <a:avLst/>
              <a:gdLst/>
              <a:ahLst/>
              <a:cxnLst/>
              <a:rect l="l" t="t" r="r" b="b"/>
              <a:pathLst>
                <a:path w="565" h="501" extrusionOk="0">
                  <a:moveTo>
                    <a:pt x="47" y="1"/>
                  </a:moveTo>
                  <a:cubicBezTo>
                    <a:pt x="20" y="1"/>
                    <a:pt x="0" y="24"/>
                    <a:pt x="0" y="67"/>
                  </a:cubicBezTo>
                  <a:cubicBezTo>
                    <a:pt x="0" y="131"/>
                    <a:pt x="29" y="187"/>
                    <a:pt x="78" y="229"/>
                  </a:cubicBezTo>
                  <a:lnTo>
                    <a:pt x="466" y="483"/>
                  </a:lnTo>
                  <a:cubicBezTo>
                    <a:pt x="482" y="495"/>
                    <a:pt x="499" y="500"/>
                    <a:pt x="513" y="500"/>
                  </a:cubicBezTo>
                  <a:cubicBezTo>
                    <a:pt x="542" y="500"/>
                    <a:pt x="564" y="478"/>
                    <a:pt x="564" y="441"/>
                  </a:cubicBezTo>
                  <a:cubicBezTo>
                    <a:pt x="564" y="377"/>
                    <a:pt x="536" y="314"/>
                    <a:pt x="480" y="279"/>
                  </a:cubicBezTo>
                  <a:lnTo>
                    <a:pt x="92" y="18"/>
                  </a:lnTo>
                  <a:cubicBezTo>
                    <a:pt x="76" y="6"/>
                    <a:pt x="61" y="1"/>
                    <a:pt x="4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2473800" y="2847450"/>
              <a:ext cx="14650" cy="13150"/>
            </a:xfrm>
            <a:custGeom>
              <a:avLst/>
              <a:gdLst/>
              <a:ahLst/>
              <a:cxnLst/>
              <a:rect l="l" t="t" r="r" b="b"/>
              <a:pathLst>
                <a:path w="586" h="526" extrusionOk="0">
                  <a:moveTo>
                    <a:pt x="64" y="25"/>
                  </a:moveTo>
                  <a:cubicBezTo>
                    <a:pt x="78" y="25"/>
                    <a:pt x="92" y="32"/>
                    <a:pt x="106" y="39"/>
                  </a:cubicBezTo>
                  <a:lnTo>
                    <a:pt x="494" y="300"/>
                  </a:lnTo>
                  <a:cubicBezTo>
                    <a:pt x="536" y="335"/>
                    <a:pt x="564" y="391"/>
                    <a:pt x="564" y="448"/>
                  </a:cubicBezTo>
                  <a:cubicBezTo>
                    <a:pt x="564" y="469"/>
                    <a:pt x="557" y="490"/>
                    <a:pt x="543" y="497"/>
                  </a:cubicBezTo>
                  <a:cubicBezTo>
                    <a:pt x="537" y="499"/>
                    <a:pt x="531" y="500"/>
                    <a:pt x="525" y="500"/>
                  </a:cubicBezTo>
                  <a:cubicBezTo>
                    <a:pt x="510" y="500"/>
                    <a:pt x="497" y="495"/>
                    <a:pt x="487" y="490"/>
                  </a:cubicBezTo>
                  <a:lnTo>
                    <a:pt x="99" y="229"/>
                  </a:lnTo>
                  <a:cubicBezTo>
                    <a:pt x="50" y="194"/>
                    <a:pt x="21" y="138"/>
                    <a:pt x="28" y="74"/>
                  </a:cubicBezTo>
                  <a:cubicBezTo>
                    <a:pt x="21" y="53"/>
                    <a:pt x="36" y="39"/>
                    <a:pt x="50" y="25"/>
                  </a:cubicBezTo>
                  <a:close/>
                  <a:moveTo>
                    <a:pt x="58" y="1"/>
                  </a:moveTo>
                  <a:cubicBezTo>
                    <a:pt x="51" y="1"/>
                    <a:pt x="43" y="2"/>
                    <a:pt x="36" y="4"/>
                  </a:cubicBezTo>
                  <a:cubicBezTo>
                    <a:pt x="14" y="18"/>
                    <a:pt x="0" y="46"/>
                    <a:pt x="0" y="74"/>
                  </a:cubicBezTo>
                  <a:cubicBezTo>
                    <a:pt x="0" y="145"/>
                    <a:pt x="28" y="208"/>
                    <a:pt x="92" y="250"/>
                  </a:cubicBezTo>
                  <a:lnTo>
                    <a:pt x="473" y="511"/>
                  </a:lnTo>
                  <a:cubicBezTo>
                    <a:pt x="487" y="518"/>
                    <a:pt x="508" y="525"/>
                    <a:pt x="529" y="525"/>
                  </a:cubicBezTo>
                  <a:cubicBezTo>
                    <a:pt x="536" y="525"/>
                    <a:pt x="543" y="525"/>
                    <a:pt x="550" y="518"/>
                  </a:cubicBezTo>
                  <a:cubicBezTo>
                    <a:pt x="571" y="504"/>
                    <a:pt x="585" y="483"/>
                    <a:pt x="585" y="455"/>
                  </a:cubicBezTo>
                  <a:cubicBezTo>
                    <a:pt x="585" y="384"/>
                    <a:pt x="557" y="321"/>
                    <a:pt x="501" y="279"/>
                  </a:cubicBezTo>
                  <a:lnTo>
                    <a:pt x="113" y="18"/>
                  </a:lnTo>
                  <a:cubicBezTo>
                    <a:pt x="98" y="7"/>
                    <a:pt x="78" y="1"/>
                    <a:pt x="5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2730925" y="2798175"/>
              <a:ext cx="24150" cy="17125"/>
            </a:xfrm>
            <a:custGeom>
              <a:avLst/>
              <a:gdLst/>
              <a:ahLst/>
              <a:cxnLst/>
              <a:rect l="l" t="t" r="r" b="b"/>
              <a:pathLst>
                <a:path w="966" h="685" extrusionOk="0">
                  <a:moveTo>
                    <a:pt x="957" y="44"/>
                  </a:moveTo>
                  <a:lnTo>
                    <a:pt x="966" y="50"/>
                  </a:lnTo>
                  <a:cubicBezTo>
                    <a:pt x="963" y="47"/>
                    <a:pt x="960" y="45"/>
                    <a:pt x="957" y="44"/>
                  </a:cubicBezTo>
                  <a:close/>
                  <a:moveTo>
                    <a:pt x="825" y="1"/>
                  </a:moveTo>
                  <a:lnTo>
                    <a:pt x="804" y="15"/>
                  </a:lnTo>
                  <a:lnTo>
                    <a:pt x="155" y="332"/>
                  </a:lnTo>
                  <a:lnTo>
                    <a:pt x="134" y="339"/>
                  </a:lnTo>
                  <a:lnTo>
                    <a:pt x="120" y="353"/>
                  </a:lnTo>
                  <a:lnTo>
                    <a:pt x="106" y="367"/>
                  </a:lnTo>
                  <a:lnTo>
                    <a:pt x="85" y="382"/>
                  </a:lnTo>
                  <a:cubicBezTo>
                    <a:pt x="78" y="389"/>
                    <a:pt x="78" y="396"/>
                    <a:pt x="71" y="403"/>
                  </a:cubicBezTo>
                  <a:lnTo>
                    <a:pt x="57" y="424"/>
                  </a:lnTo>
                  <a:cubicBezTo>
                    <a:pt x="50" y="431"/>
                    <a:pt x="42" y="438"/>
                    <a:pt x="42" y="445"/>
                  </a:cubicBezTo>
                  <a:cubicBezTo>
                    <a:pt x="35" y="452"/>
                    <a:pt x="35" y="459"/>
                    <a:pt x="28" y="466"/>
                  </a:cubicBezTo>
                  <a:cubicBezTo>
                    <a:pt x="28" y="473"/>
                    <a:pt x="21" y="480"/>
                    <a:pt x="21" y="487"/>
                  </a:cubicBezTo>
                  <a:cubicBezTo>
                    <a:pt x="14" y="494"/>
                    <a:pt x="14" y="501"/>
                    <a:pt x="14" y="508"/>
                  </a:cubicBezTo>
                  <a:cubicBezTo>
                    <a:pt x="14" y="523"/>
                    <a:pt x="14" y="523"/>
                    <a:pt x="7" y="530"/>
                  </a:cubicBezTo>
                  <a:lnTo>
                    <a:pt x="7" y="558"/>
                  </a:lnTo>
                  <a:cubicBezTo>
                    <a:pt x="0" y="586"/>
                    <a:pt x="14" y="621"/>
                    <a:pt x="42" y="642"/>
                  </a:cubicBezTo>
                  <a:lnTo>
                    <a:pt x="106" y="685"/>
                  </a:lnTo>
                  <a:cubicBezTo>
                    <a:pt x="78" y="664"/>
                    <a:pt x="64" y="635"/>
                    <a:pt x="71" y="600"/>
                  </a:cubicBezTo>
                  <a:lnTo>
                    <a:pt x="71" y="579"/>
                  </a:lnTo>
                  <a:lnTo>
                    <a:pt x="71" y="558"/>
                  </a:lnTo>
                  <a:cubicBezTo>
                    <a:pt x="71" y="551"/>
                    <a:pt x="78" y="544"/>
                    <a:pt x="78" y="530"/>
                  </a:cubicBezTo>
                  <a:lnTo>
                    <a:pt x="85" y="516"/>
                  </a:lnTo>
                  <a:lnTo>
                    <a:pt x="99" y="494"/>
                  </a:lnTo>
                  <a:cubicBezTo>
                    <a:pt x="106" y="480"/>
                    <a:pt x="106" y="473"/>
                    <a:pt x="113" y="466"/>
                  </a:cubicBezTo>
                  <a:lnTo>
                    <a:pt x="127" y="452"/>
                  </a:lnTo>
                  <a:lnTo>
                    <a:pt x="141" y="431"/>
                  </a:lnTo>
                  <a:lnTo>
                    <a:pt x="162" y="417"/>
                  </a:lnTo>
                  <a:cubicBezTo>
                    <a:pt x="162" y="410"/>
                    <a:pt x="169" y="403"/>
                    <a:pt x="176" y="403"/>
                  </a:cubicBezTo>
                  <a:lnTo>
                    <a:pt x="191" y="389"/>
                  </a:lnTo>
                  <a:lnTo>
                    <a:pt x="212" y="375"/>
                  </a:lnTo>
                  <a:lnTo>
                    <a:pt x="867" y="57"/>
                  </a:lnTo>
                  <a:lnTo>
                    <a:pt x="881" y="50"/>
                  </a:lnTo>
                  <a:lnTo>
                    <a:pt x="888" y="43"/>
                  </a:lnTo>
                  <a:lnTo>
                    <a:pt x="952" y="43"/>
                  </a:lnTo>
                  <a:cubicBezTo>
                    <a:pt x="952" y="43"/>
                    <a:pt x="954" y="43"/>
                    <a:pt x="957" y="44"/>
                  </a:cubicBezTo>
                  <a:lnTo>
                    <a:pt x="957" y="44"/>
                  </a:lnTo>
                  <a:lnTo>
                    <a:pt x="903" y="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2730575" y="2797700"/>
              <a:ext cx="24500" cy="17950"/>
            </a:xfrm>
            <a:custGeom>
              <a:avLst/>
              <a:gdLst/>
              <a:ahLst/>
              <a:cxnLst/>
              <a:rect l="l" t="t" r="r" b="b"/>
              <a:pathLst>
                <a:path w="980" h="718" extrusionOk="0">
                  <a:moveTo>
                    <a:pt x="902" y="27"/>
                  </a:moveTo>
                  <a:lnTo>
                    <a:pt x="917" y="34"/>
                  </a:lnTo>
                  <a:lnTo>
                    <a:pt x="931" y="48"/>
                  </a:lnTo>
                  <a:lnTo>
                    <a:pt x="902" y="55"/>
                  </a:lnTo>
                  <a:lnTo>
                    <a:pt x="881" y="62"/>
                  </a:lnTo>
                  <a:lnTo>
                    <a:pt x="233" y="379"/>
                  </a:lnTo>
                  <a:cubicBezTo>
                    <a:pt x="226" y="386"/>
                    <a:pt x="219" y="386"/>
                    <a:pt x="212" y="394"/>
                  </a:cubicBezTo>
                  <a:lnTo>
                    <a:pt x="190" y="408"/>
                  </a:lnTo>
                  <a:lnTo>
                    <a:pt x="176" y="422"/>
                  </a:lnTo>
                  <a:cubicBezTo>
                    <a:pt x="169" y="429"/>
                    <a:pt x="162" y="429"/>
                    <a:pt x="162" y="436"/>
                  </a:cubicBezTo>
                  <a:cubicBezTo>
                    <a:pt x="155" y="443"/>
                    <a:pt x="148" y="450"/>
                    <a:pt x="141" y="457"/>
                  </a:cubicBezTo>
                  <a:cubicBezTo>
                    <a:pt x="134" y="464"/>
                    <a:pt x="134" y="471"/>
                    <a:pt x="127" y="478"/>
                  </a:cubicBezTo>
                  <a:cubicBezTo>
                    <a:pt x="120" y="485"/>
                    <a:pt x="120" y="492"/>
                    <a:pt x="113" y="499"/>
                  </a:cubicBezTo>
                  <a:lnTo>
                    <a:pt x="99" y="520"/>
                  </a:lnTo>
                  <a:cubicBezTo>
                    <a:pt x="99" y="527"/>
                    <a:pt x="92" y="535"/>
                    <a:pt x="92" y="542"/>
                  </a:cubicBezTo>
                  <a:cubicBezTo>
                    <a:pt x="92" y="549"/>
                    <a:pt x="92" y="563"/>
                    <a:pt x="85" y="570"/>
                  </a:cubicBezTo>
                  <a:cubicBezTo>
                    <a:pt x="78" y="577"/>
                    <a:pt x="78" y="584"/>
                    <a:pt x="78" y="591"/>
                  </a:cubicBezTo>
                  <a:lnTo>
                    <a:pt x="78" y="612"/>
                  </a:lnTo>
                  <a:cubicBezTo>
                    <a:pt x="78" y="633"/>
                    <a:pt x="78" y="647"/>
                    <a:pt x="85" y="661"/>
                  </a:cubicBezTo>
                  <a:lnTo>
                    <a:pt x="64" y="647"/>
                  </a:lnTo>
                  <a:cubicBezTo>
                    <a:pt x="42" y="633"/>
                    <a:pt x="28" y="598"/>
                    <a:pt x="35" y="570"/>
                  </a:cubicBezTo>
                  <a:lnTo>
                    <a:pt x="35" y="549"/>
                  </a:lnTo>
                  <a:cubicBezTo>
                    <a:pt x="35" y="542"/>
                    <a:pt x="28" y="535"/>
                    <a:pt x="35" y="527"/>
                  </a:cubicBezTo>
                  <a:cubicBezTo>
                    <a:pt x="42" y="520"/>
                    <a:pt x="42" y="513"/>
                    <a:pt x="42" y="506"/>
                  </a:cubicBezTo>
                  <a:lnTo>
                    <a:pt x="49" y="506"/>
                  </a:lnTo>
                  <a:cubicBezTo>
                    <a:pt x="49" y="499"/>
                    <a:pt x="56" y="492"/>
                    <a:pt x="56" y="485"/>
                  </a:cubicBezTo>
                  <a:lnTo>
                    <a:pt x="71" y="464"/>
                  </a:lnTo>
                  <a:cubicBezTo>
                    <a:pt x="71" y="457"/>
                    <a:pt x="78" y="450"/>
                    <a:pt x="85" y="443"/>
                  </a:cubicBezTo>
                  <a:lnTo>
                    <a:pt x="99" y="422"/>
                  </a:lnTo>
                  <a:cubicBezTo>
                    <a:pt x="99" y="415"/>
                    <a:pt x="106" y="415"/>
                    <a:pt x="113" y="408"/>
                  </a:cubicBezTo>
                  <a:lnTo>
                    <a:pt x="127" y="386"/>
                  </a:lnTo>
                  <a:lnTo>
                    <a:pt x="148" y="379"/>
                  </a:lnTo>
                  <a:lnTo>
                    <a:pt x="162" y="365"/>
                  </a:lnTo>
                  <a:lnTo>
                    <a:pt x="176" y="358"/>
                  </a:lnTo>
                  <a:lnTo>
                    <a:pt x="825" y="34"/>
                  </a:lnTo>
                  <a:lnTo>
                    <a:pt x="846" y="27"/>
                  </a:lnTo>
                  <a:close/>
                  <a:moveTo>
                    <a:pt x="857" y="1"/>
                  </a:moveTo>
                  <a:cubicBezTo>
                    <a:pt x="855" y="1"/>
                    <a:pt x="853" y="2"/>
                    <a:pt x="853" y="6"/>
                  </a:cubicBezTo>
                  <a:lnTo>
                    <a:pt x="825" y="6"/>
                  </a:lnTo>
                  <a:lnTo>
                    <a:pt x="804" y="20"/>
                  </a:lnTo>
                  <a:lnTo>
                    <a:pt x="155" y="337"/>
                  </a:lnTo>
                  <a:cubicBezTo>
                    <a:pt x="148" y="337"/>
                    <a:pt x="141" y="344"/>
                    <a:pt x="134" y="351"/>
                  </a:cubicBezTo>
                  <a:lnTo>
                    <a:pt x="113" y="365"/>
                  </a:lnTo>
                  <a:lnTo>
                    <a:pt x="99" y="379"/>
                  </a:lnTo>
                  <a:lnTo>
                    <a:pt x="85" y="394"/>
                  </a:lnTo>
                  <a:lnTo>
                    <a:pt x="92" y="401"/>
                  </a:lnTo>
                  <a:lnTo>
                    <a:pt x="85" y="401"/>
                  </a:lnTo>
                  <a:lnTo>
                    <a:pt x="64" y="415"/>
                  </a:lnTo>
                  <a:lnTo>
                    <a:pt x="49" y="436"/>
                  </a:lnTo>
                  <a:cubicBezTo>
                    <a:pt x="42" y="443"/>
                    <a:pt x="42" y="450"/>
                    <a:pt x="35" y="464"/>
                  </a:cubicBezTo>
                  <a:lnTo>
                    <a:pt x="21" y="485"/>
                  </a:lnTo>
                  <a:lnTo>
                    <a:pt x="14" y="506"/>
                  </a:lnTo>
                  <a:cubicBezTo>
                    <a:pt x="14" y="513"/>
                    <a:pt x="7" y="520"/>
                    <a:pt x="7" y="527"/>
                  </a:cubicBezTo>
                  <a:lnTo>
                    <a:pt x="7" y="556"/>
                  </a:lnTo>
                  <a:lnTo>
                    <a:pt x="7" y="570"/>
                  </a:lnTo>
                  <a:cubicBezTo>
                    <a:pt x="0" y="612"/>
                    <a:pt x="14" y="647"/>
                    <a:pt x="49" y="668"/>
                  </a:cubicBezTo>
                  <a:cubicBezTo>
                    <a:pt x="49" y="668"/>
                    <a:pt x="113" y="718"/>
                    <a:pt x="113" y="718"/>
                  </a:cubicBezTo>
                  <a:cubicBezTo>
                    <a:pt x="120" y="711"/>
                    <a:pt x="120" y="704"/>
                    <a:pt x="113" y="697"/>
                  </a:cubicBezTo>
                  <a:cubicBezTo>
                    <a:pt x="120" y="697"/>
                    <a:pt x="120" y="690"/>
                    <a:pt x="113" y="683"/>
                  </a:cubicBezTo>
                  <a:cubicBezTo>
                    <a:pt x="92" y="668"/>
                    <a:pt x="78" y="633"/>
                    <a:pt x="85" y="605"/>
                  </a:cubicBezTo>
                  <a:lnTo>
                    <a:pt x="85" y="584"/>
                  </a:lnTo>
                  <a:cubicBezTo>
                    <a:pt x="92" y="577"/>
                    <a:pt x="85" y="570"/>
                    <a:pt x="92" y="563"/>
                  </a:cubicBezTo>
                  <a:cubicBezTo>
                    <a:pt x="99" y="556"/>
                    <a:pt x="99" y="549"/>
                    <a:pt x="99" y="542"/>
                  </a:cubicBezTo>
                  <a:cubicBezTo>
                    <a:pt x="99" y="535"/>
                    <a:pt x="99" y="527"/>
                    <a:pt x="106" y="520"/>
                  </a:cubicBezTo>
                  <a:lnTo>
                    <a:pt x="120" y="499"/>
                  </a:lnTo>
                  <a:cubicBezTo>
                    <a:pt x="120" y="492"/>
                    <a:pt x="127" y="485"/>
                    <a:pt x="134" y="478"/>
                  </a:cubicBezTo>
                  <a:lnTo>
                    <a:pt x="148" y="457"/>
                  </a:lnTo>
                  <a:lnTo>
                    <a:pt x="162" y="443"/>
                  </a:lnTo>
                  <a:lnTo>
                    <a:pt x="176" y="429"/>
                  </a:lnTo>
                  <a:lnTo>
                    <a:pt x="197" y="415"/>
                  </a:lnTo>
                  <a:lnTo>
                    <a:pt x="212" y="401"/>
                  </a:lnTo>
                  <a:lnTo>
                    <a:pt x="226" y="394"/>
                  </a:lnTo>
                  <a:lnTo>
                    <a:pt x="874" y="76"/>
                  </a:lnTo>
                  <a:lnTo>
                    <a:pt x="895" y="62"/>
                  </a:lnTo>
                  <a:lnTo>
                    <a:pt x="917" y="62"/>
                  </a:lnTo>
                  <a:cubicBezTo>
                    <a:pt x="931" y="62"/>
                    <a:pt x="938" y="62"/>
                    <a:pt x="952" y="69"/>
                  </a:cubicBezTo>
                  <a:lnTo>
                    <a:pt x="959" y="69"/>
                  </a:lnTo>
                  <a:cubicBezTo>
                    <a:pt x="962" y="73"/>
                    <a:pt x="966" y="75"/>
                    <a:pt x="969" y="75"/>
                  </a:cubicBezTo>
                  <a:cubicBezTo>
                    <a:pt x="971" y="75"/>
                    <a:pt x="973" y="73"/>
                    <a:pt x="973" y="69"/>
                  </a:cubicBezTo>
                  <a:cubicBezTo>
                    <a:pt x="980" y="62"/>
                    <a:pt x="980" y="55"/>
                    <a:pt x="973" y="55"/>
                  </a:cubicBezTo>
                  <a:lnTo>
                    <a:pt x="909" y="13"/>
                  </a:lnTo>
                  <a:cubicBezTo>
                    <a:pt x="902" y="6"/>
                    <a:pt x="902" y="6"/>
                    <a:pt x="895" y="6"/>
                  </a:cubicBezTo>
                  <a:lnTo>
                    <a:pt x="867" y="6"/>
                  </a:lnTo>
                  <a:cubicBezTo>
                    <a:pt x="864" y="2"/>
                    <a:pt x="860" y="1"/>
                    <a:pt x="85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2732500" y="2799175"/>
              <a:ext cx="23425" cy="16550"/>
            </a:xfrm>
            <a:custGeom>
              <a:avLst/>
              <a:gdLst/>
              <a:ahLst/>
              <a:cxnLst/>
              <a:rect l="l" t="t" r="r" b="b"/>
              <a:pathLst>
                <a:path w="937" h="662" extrusionOk="0">
                  <a:moveTo>
                    <a:pt x="861" y="1"/>
                  </a:moveTo>
                  <a:cubicBezTo>
                    <a:pt x="844" y="1"/>
                    <a:pt x="825" y="6"/>
                    <a:pt x="804" y="17"/>
                  </a:cubicBezTo>
                  <a:lnTo>
                    <a:pt x="156" y="335"/>
                  </a:lnTo>
                  <a:cubicBezTo>
                    <a:pt x="71" y="384"/>
                    <a:pt x="15" y="461"/>
                    <a:pt x="1" y="560"/>
                  </a:cubicBezTo>
                  <a:cubicBezTo>
                    <a:pt x="1" y="622"/>
                    <a:pt x="31" y="661"/>
                    <a:pt x="77" y="661"/>
                  </a:cubicBezTo>
                  <a:cubicBezTo>
                    <a:pt x="95" y="661"/>
                    <a:pt x="114" y="656"/>
                    <a:pt x="135" y="645"/>
                  </a:cubicBezTo>
                  <a:lnTo>
                    <a:pt x="783" y="327"/>
                  </a:lnTo>
                  <a:cubicBezTo>
                    <a:pt x="868" y="278"/>
                    <a:pt x="917" y="201"/>
                    <a:pt x="931" y="102"/>
                  </a:cubicBezTo>
                  <a:cubicBezTo>
                    <a:pt x="936" y="40"/>
                    <a:pt x="907" y="1"/>
                    <a:pt x="86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2732150" y="2798800"/>
              <a:ext cx="24400" cy="17200"/>
            </a:xfrm>
            <a:custGeom>
              <a:avLst/>
              <a:gdLst/>
              <a:ahLst/>
              <a:cxnLst/>
              <a:rect l="l" t="t" r="r" b="b"/>
              <a:pathLst>
                <a:path w="976" h="688" extrusionOk="0">
                  <a:moveTo>
                    <a:pt x="864" y="22"/>
                  </a:moveTo>
                  <a:cubicBezTo>
                    <a:pt x="880" y="22"/>
                    <a:pt x="896" y="25"/>
                    <a:pt x="910" y="32"/>
                  </a:cubicBezTo>
                  <a:cubicBezTo>
                    <a:pt x="931" y="53"/>
                    <a:pt x="945" y="89"/>
                    <a:pt x="938" y="117"/>
                  </a:cubicBezTo>
                  <a:cubicBezTo>
                    <a:pt x="924" y="209"/>
                    <a:pt x="875" y="286"/>
                    <a:pt x="790" y="328"/>
                  </a:cubicBezTo>
                  <a:lnTo>
                    <a:pt x="142" y="646"/>
                  </a:lnTo>
                  <a:cubicBezTo>
                    <a:pt x="128" y="659"/>
                    <a:pt x="113" y="664"/>
                    <a:pt x="97" y="664"/>
                  </a:cubicBezTo>
                  <a:cubicBezTo>
                    <a:pt x="55" y="664"/>
                    <a:pt x="13" y="622"/>
                    <a:pt x="29" y="575"/>
                  </a:cubicBezTo>
                  <a:cubicBezTo>
                    <a:pt x="43" y="483"/>
                    <a:pt x="92" y="406"/>
                    <a:pt x="177" y="357"/>
                  </a:cubicBezTo>
                  <a:lnTo>
                    <a:pt x="825" y="39"/>
                  </a:lnTo>
                  <a:lnTo>
                    <a:pt x="818" y="32"/>
                  </a:lnTo>
                  <a:cubicBezTo>
                    <a:pt x="832" y="25"/>
                    <a:pt x="848" y="22"/>
                    <a:pt x="864" y="22"/>
                  </a:cubicBezTo>
                  <a:close/>
                  <a:moveTo>
                    <a:pt x="865" y="1"/>
                  </a:moveTo>
                  <a:cubicBezTo>
                    <a:pt x="847" y="1"/>
                    <a:pt x="828" y="6"/>
                    <a:pt x="811" y="18"/>
                  </a:cubicBezTo>
                  <a:lnTo>
                    <a:pt x="163" y="342"/>
                  </a:lnTo>
                  <a:cubicBezTo>
                    <a:pt x="78" y="385"/>
                    <a:pt x="22" y="476"/>
                    <a:pt x="8" y="575"/>
                  </a:cubicBezTo>
                  <a:cubicBezTo>
                    <a:pt x="1" y="610"/>
                    <a:pt x="15" y="646"/>
                    <a:pt x="50" y="674"/>
                  </a:cubicBezTo>
                  <a:cubicBezTo>
                    <a:pt x="64" y="681"/>
                    <a:pt x="78" y="688"/>
                    <a:pt x="92" y="688"/>
                  </a:cubicBezTo>
                  <a:cubicBezTo>
                    <a:pt x="113" y="681"/>
                    <a:pt x="134" y="681"/>
                    <a:pt x="156" y="667"/>
                  </a:cubicBezTo>
                  <a:lnTo>
                    <a:pt x="804" y="350"/>
                  </a:lnTo>
                  <a:cubicBezTo>
                    <a:pt x="889" y="300"/>
                    <a:pt x="945" y="216"/>
                    <a:pt x="959" y="117"/>
                  </a:cubicBezTo>
                  <a:cubicBezTo>
                    <a:pt x="975" y="53"/>
                    <a:pt x="923" y="1"/>
                    <a:pt x="86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2769700" y="2783600"/>
              <a:ext cx="6350" cy="14250"/>
            </a:xfrm>
            <a:custGeom>
              <a:avLst/>
              <a:gdLst/>
              <a:ahLst/>
              <a:cxnLst/>
              <a:rect l="l" t="t" r="r" b="b"/>
              <a:pathLst>
                <a:path w="254" h="570" extrusionOk="0">
                  <a:moveTo>
                    <a:pt x="47" y="1"/>
                  </a:moveTo>
                  <a:cubicBezTo>
                    <a:pt x="44" y="1"/>
                    <a:pt x="42" y="2"/>
                    <a:pt x="42" y="6"/>
                  </a:cubicBezTo>
                  <a:cubicBezTo>
                    <a:pt x="35" y="6"/>
                    <a:pt x="35" y="13"/>
                    <a:pt x="42" y="20"/>
                  </a:cubicBezTo>
                  <a:cubicBezTo>
                    <a:pt x="42" y="20"/>
                    <a:pt x="226" y="260"/>
                    <a:pt x="7" y="549"/>
                  </a:cubicBezTo>
                  <a:cubicBezTo>
                    <a:pt x="0" y="556"/>
                    <a:pt x="0" y="563"/>
                    <a:pt x="14" y="570"/>
                  </a:cubicBezTo>
                  <a:cubicBezTo>
                    <a:pt x="14" y="563"/>
                    <a:pt x="14" y="563"/>
                    <a:pt x="21" y="563"/>
                  </a:cubicBezTo>
                  <a:cubicBezTo>
                    <a:pt x="254" y="260"/>
                    <a:pt x="56" y="6"/>
                    <a:pt x="56" y="6"/>
                  </a:cubicBezTo>
                  <a:cubicBezTo>
                    <a:pt x="53" y="2"/>
                    <a:pt x="49" y="1"/>
                    <a:pt x="4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2573725" y="2880650"/>
              <a:ext cx="4250" cy="13775"/>
            </a:xfrm>
            <a:custGeom>
              <a:avLst/>
              <a:gdLst/>
              <a:ahLst/>
              <a:cxnLst/>
              <a:rect l="l" t="t" r="r" b="b"/>
              <a:pathLst>
                <a:path w="170" h="551" extrusionOk="0">
                  <a:moveTo>
                    <a:pt x="43" y="1"/>
                  </a:moveTo>
                  <a:cubicBezTo>
                    <a:pt x="43" y="8"/>
                    <a:pt x="43" y="15"/>
                    <a:pt x="43" y="15"/>
                  </a:cubicBezTo>
                  <a:cubicBezTo>
                    <a:pt x="148" y="177"/>
                    <a:pt x="127" y="396"/>
                    <a:pt x="0" y="537"/>
                  </a:cubicBezTo>
                  <a:cubicBezTo>
                    <a:pt x="0" y="544"/>
                    <a:pt x="0" y="544"/>
                    <a:pt x="7" y="551"/>
                  </a:cubicBezTo>
                  <a:cubicBezTo>
                    <a:pt x="14" y="551"/>
                    <a:pt x="14" y="551"/>
                    <a:pt x="14" y="544"/>
                  </a:cubicBezTo>
                  <a:cubicBezTo>
                    <a:pt x="148" y="396"/>
                    <a:pt x="169" y="177"/>
                    <a:pt x="5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2451950" y="2748025"/>
              <a:ext cx="94300" cy="58750"/>
            </a:xfrm>
            <a:custGeom>
              <a:avLst/>
              <a:gdLst/>
              <a:ahLst/>
              <a:cxnLst/>
              <a:rect l="l" t="t" r="r" b="b"/>
              <a:pathLst>
                <a:path w="3772" h="2350" extrusionOk="0">
                  <a:moveTo>
                    <a:pt x="617" y="1"/>
                  </a:moveTo>
                  <a:cubicBezTo>
                    <a:pt x="549" y="1"/>
                    <a:pt x="481" y="14"/>
                    <a:pt x="416" y="40"/>
                  </a:cubicBezTo>
                  <a:lnTo>
                    <a:pt x="120" y="188"/>
                  </a:lnTo>
                  <a:cubicBezTo>
                    <a:pt x="14" y="216"/>
                    <a:pt x="0" y="371"/>
                    <a:pt x="106" y="414"/>
                  </a:cubicBezTo>
                  <a:lnTo>
                    <a:pt x="2890" y="2275"/>
                  </a:lnTo>
                  <a:cubicBezTo>
                    <a:pt x="2973" y="2324"/>
                    <a:pt x="3067" y="2349"/>
                    <a:pt x="3162" y="2349"/>
                  </a:cubicBezTo>
                  <a:cubicBezTo>
                    <a:pt x="3230" y="2349"/>
                    <a:pt x="3298" y="2336"/>
                    <a:pt x="3363" y="2310"/>
                  </a:cubicBezTo>
                  <a:lnTo>
                    <a:pt x="3659" y="2162"/>
                  </a:lnTo>
                  <a:cubicBezTo>
                    <a:pt x="3764" y="2113"/>
                    <a:pt x="3772" y="2007"/>
                    <a:pt x="3673" y="1936"/>
                  </a:cubicBezTo>
                  <a:lnTo>
                    <a:pt x="888" y="75"/>
                  </a:lnTo>
                  <a:cubicBezTo>
                    <a:pt x="806" y="26"/>
                    <a:pt x="712" y="1"/>
                    <a:pt x="6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2451600" y="2747725"/>
              <a:ext cx="94300" cy="59325"/>
            </a:xfrm>
            <a:custGeom>
              <a:avLst/>
              <a:gdLst/>
              <a:ahLst/>
              <a:cxnLst/>
              <a:rect l="l" t="t" r="r" b="b"/>
              <a:pathLst>
                <a:path w="3772" h="2373" extrusionOk="0">
                  <a:moveTo>
                    <a:pt x="635" y="24"/>
                  </a:moveTo>
                  <a:cubicBezTo>
                    <a:pt x="726" y="24"/>
                    <a:pt x="818" y="45"/>
                    <a:pt x="895" y="94"/>
                  </a:cubicBezTo>
                  <a:lnTo>
                    <a:pt x="3680" y="1955"/>
                  </a:lnTo>
                  <a:cubicBezTo>
                    <a:pt x="3715" y="1977"/>
                    <a:pt x="3743" y="2019"/>
                    <a:pt x="3750" y="2068"/>
                  </a:cubicBezTo>
                  <a:cubicBezTo>
                    <a:pt x="3736" y="2111"/>
                    <a:pt x="3708" y="2146"/>
                    <a:pt x="3666" y="2167"/>
                  </a:cubicBezTo>
                  <a:lnTo>
                    <a:pt x="3370" y="2308"/>
                  </a:lnTo>
                  <a:cubicBezTo>
                    <a:pt x="3304" y="2336"/>
                    <a:pt x="3234" y="2350"/>
                    <a:pt x="3163" y="2350"/>
                  </a:cubicBezTo>
                  <a:cubicBezTo>
                    <a:pt x="3073" y="2350"/>
                    <a:pt x="2983" y="2327"/>
                    <a:pt x="2904" y="2280"/>
                  </a:cubicBezTo>
                  <a:lnTo>
                    <a:pt x="127" y="419"/>
                  </a:lnTo>
                  <a:cubicBezTo>
                    <a:pt x="85" y="398"/>
                    <a:pt x="64" y="355"/>
                    <a:pt x="56" y="306"/>
                  </a:cubicBezTo>
                  <a:cubicBezTo>
                    <a:pt x="64" y="264"/>
                    <a:pt x="99" y="228"/>
                    <a:pt x="141" y="207"/>
                  </a:cubicBezTo>
                  <a:lnTo>
                    <a:pt x="437" y="66"/>
                  </a:lnTo>
                  <a:cubicBezTo>
                    <a:pt x="501" y="38"/>
                    <a:pt x="564" y="24"/>
                    <a:pt x="635" y="24"/>
                  </a:cubicBezTo>
                  <a:close/>
                  <a:moveTo>
                    <a:pt x="635" y="1"/>
                  </a:moveTo>
                  <a:cubicBezTo>
                    <a:pt x="565" y="1"/>
                    <a:pt x="496" y="15"/>
                    <a:pt x="430" y="45"/>
                  </a:cubicBezTo>
                  <a:lnTo>
                    <a:pt x="134" y="193"/>
                  </a:lnTo>
                  <a:cubicBezTo>
                    <a:pt x="14" y="221"/>
                    <a:pt x="0" y="391"/>
                    <a:pt x="120" y="440"/>
                  </a:cubicBezTo>
                  <a:lnTo>
                    <a:pt x="2897" y="2301"/>
                  </a:lnTo>
                  <a:cubicBezTo>
                    <a:pt x="2973" y="2345"/>
                    <a:pt x="3055" y="2372"/>
                    <a:pt x="3142" y="2372"/>
                  </a:cubicBezTo>
                  <a:cubicBezTo>
                    <a:pt x="3152" y="2372"/>
                    <a:pt x="3162" y="2372"/>
                    <a:pt x="3172" y="2371"/>
                  </a:cubicBezTo>
                  <a:cubicBezTo>
                    <a:pt x="3243" y="2371"/>
                    <a:pt x="3313" y="2357"/>
                    <a:pt x="3377" y="2329"/>
                  </a:cubicBezTo>
                  <a:lnTo>
                    <a:pt x="3673" y="2181"/>
                  </a:lnTo>
                  <a:cubicBezTo>
                    <a:pt x="3722" y="2167"/>
                    <a:pt x="3757" y="2118"/>
                    <a:pt x="3771" y="2068"/>
                  </a:cubicBezTo>
                  <a:cubicBezTo>
                    <a:pt x="3764" y="2012"/>
                    <a:pt x="3736" y="1963"/>
                    <a:pt x="3687" y="1941"/>
                  </a:cubicBezTo>
                  <a:lnTo>
                    <a:pt x="909" y="80"/>
                  </a:lnTo>
                  <a:cubicBezTo>
                    <a:pt x="824" y="28"/>
                    <a:pt x="730" y="1"/>
                    <a:pt x="635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2452825" y="2735025"/>
              <a:ext cx="94300" cy="58850"/>
            </a:xfrm>
            <a:custGeom>
              <a:avLst/>
              <a:gdLst/>
              <a:ahLst/>
              <a:cxnLst/>
              <a:rect l="l" t="t" r="r" b="b"/>
              <a:pathLst>
                <a:path w="3772" h="2354" extrusionOk="0">
                  <a:moveTo>
                    <a:pt x="625" y="0"/>
                  </a:moveTo>
                  <a:cubicBezTo>
                    <a:pt x="554" y="0"/>
                    <a:pt x="483" y="15"/>
                    <a:pt x="416" y="46"/>
                  </a:cubicBezTo>
                  <a:lnTo>
                    <a:pt x="120" y="194"/>
                  </a:lnTo>
                  <a:cubicBezTo>
                    <a:pt x="7" y="243"/>
                    <a:pt x="0" y="349"/>
                    <a:pt x="106" y="419"/>
                  </a:cubicBezTo>
                  <a:lnTo>
                    <a:pt x="2891" y="2280"/>
                  </a:lnTo>
                  <a:cubicBezTo>
                    <a:pt x="2971" y="2328"/>
                    <a:pt x="3062" y="2354"/>
                    <a:pt x="3155" y="2354"/>
                  </a:cubicBezTo>
                  <a:cubicBezTo>
                    <a:pt x="3225" y="2354"/>
                    <a:pt x="3296" y="2339"/>
                    <a:pt x="3363" y="2308"/>
                  </a:cubicBezTo>
                  <a:lnTo>
                    <a:pt x="3652" y="2167"/>
                  </a:lnTo>
                  <a:cubicBezTo>
                    <a:pt x="3765" y="2132"/>
                    <a:pt x="3772" y="1984"/>
                    <a:pt x="3666" y="1935"/>
                  </a:cubicBezTo>
                  <a:lnTo>
                    <a:pt x="889" y="74"/>
                  </a:lnTo>
                  <a:cubicBezTo>
                    <a:pt x="809" y="26"/>
                    <a:pt x="717" y="0"/>
                    <a:pt x="625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2453350" y="2734850"/>
              <a:ext cx="94125" cy="59300"/>
            </a:xfrm>
            <a:custGeom>
              <a:avLst/>
              <a:gdLst/>
              <a:ahLst/>
              <a:cxnLst/>
              <a:rect l="l" t="t" r="r" b="b"/>
              <a:pathLst>
                <a:path w="3765" h="2372" extrusionOk="0">
                  <a:moveTo>
                    <a:pt x="600" y="17"/>
                  </a:moveTo>
                  <a:cubicBezTo>
                    <a:pt x="691" y="17"/>
                    <a:pt x="783" y="46"/>
                    <a:pt x="868" y="95"/>
                  </a:cubicBezTo>
                  <a:lnTo>
                    <a:pt x="3645" y="1956"/>
                  </a:lnTo>
                  <a:cubicBezTo>
                    <a:pt x="3744" y="1991"/>
                    <a:pt x="3737" y="2132"/>
                    <a:pt x="3631" y="2160"/>
                  </a:cubicBezTo>
                  <a:lnTo>
                    <a:pt x="3335" y="2308"/>
                  </a:lnTo>
                  <a:cubicBezTo>
                    <a:pt x="3272" y="2335"/>
                    <a:pt x="3205" y="2348"/>
                    <a:pt x="3138" y="2348"/>
                  </a:cubicBezTo>
                  <a:cubicBezTo>
                    <a:pt x="3048" y="2348"/>
                    <a:pt x="2958" y="2325"/>
                    <a:pt x="2877" y="2280"/>
                  </a:cubicBezTo>
                  <a:lnTo>
                    <a:pt x="99" y="419"/>
                  </a:lnTo>
                  <a:cubicBezTo>
                    <a:pt x="57" y="391"/>
                    <a:pt x="29" y="349"/>
                    <a:pt x="29" y="306"/>
                  </a:cubicBezTo>
                  <a:cubicBezTo>
                    <a:pt x="36" y="257"/>
                    <a:pt x="64" y="222"/>
                    <a:pt x="106" y="208"/>
                  </a:cubicBezTo>
                  <a:lnTo>
                    <a:pt x="402" y="60"/>
                  </a:lnTo>
                  <a:cubicBezTo>
                    <a:pt x="466" y="31"/>
                    <a:pt x="536" y="17"/>
                    <a:pt x="600" y="17"/>
                  </a:cubicBezTo>
                  <a:close/>
                  <a:moveTo>
                    <a:pt x="603" y="0"/>
                  </a:moveTo>
                  <a:cubicBezTo>
                    <a:pt x="531" y="0"/>
                    <a:pt x="458" y="15"/>
                    <a:pt x="388" y="46"/>
                  </a:cubicBezTo>
                  <a:lnTo>
                    <a:pt x="92" y="187"/>
                  </a:lnTo>
                  <a:cubicBezTo>
                    <a:pt x="43" y="208"/>
                    <a:pt x="8" y="250"/>
                    <a:pt x="1" y="306"/>
                  </a:cubicBezTo>
                  <a:cubicBezTo>
                    <a:pt x="1" y="363"/>
                    <a:pt x="36" y="412"/>
                    <a:pt x="78" y="433"/>
                  </a:cubicBezTo>
                  <a:lnTo>
                    <a:pt x="2863" y="2301"/>
                  </a:lnTo>
                  <a:cubicBezTo>
                    <a:pt x="2940" y="2351"/>
                    <a:pt x="3039" y="2372"/>
                    <a:pt x="3138" y="2372"/>
                  </a:cubicBezTo>
                  <a:cubicBezTo>
                    <a:pt x="3208" y="2372"/>
                    <a:pt x="3278" y="2358"/>
                    <a:pt x="3342" y="2322"/>
                  </a:cubicBezTo>
                  <a:lnTo>
                    <a:pt x="3638" y="2181"/>
                  </a:lnTo>
                  <a:cubicBezTo>
                    <a:pt x="3758" y="2146"/>
                    <a:pt x="3765" y="1984"/>
                    <a:pt x="3652" y="1935"/>
                  </a:cubicBezTo>
                  <a:lnTo>
                    <a:pt x="875" y="74"/>
                  </a:lnTo>
                  <a:cubicBezTo>
                    <a:pt x="791" y="26"/>
                    <a:pt x="697" y="0"/>
                    <a:pt x="60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2468725" y="2739475"/>
              <a:ext cx="54275" cy="36525"/>
            </a:xfrm>
            <a:custGeom>
              <a:avLst/>
              <a:gdLst/>
              <a:ahLst/>
              <a:cxnLst/>
              <a:rect l="l" t="t" r="r" b="b"/>
              <a:pathLst>
                <a:path w="2171" h="1461" extrusionOk="0">
                  <a:moveTo>
                    <a:pt x="21" y="0"/>
                  </a:moveTo>
                  <a:cubicBezTo>
                    <a:pt x="10" y="0"/>
                    <a:pt x="1" y="17"/>
                    <a:pt x="13" y="23"/>
                  </a:cubicBezTo>
                  <a:cubicBezTo>
                    <a:pt x="13" y="23"/>
                    <a:pt x="2156" y="1461"/>
                    <a:pt x="2163" y="1461"/>
                  </a:cubicBezTo>
                  <a:cubicBezTo>
                    <a:pt x="2163" y="1461"/>
                    <a:pt x="2170" y="1454"/>
                    <a:pt x="2170" y="1454"/>
                  </a:cubicBezTo>
                  <a:cubicBezTo>
                    <a:pt x="2170" y="1454"/>
                    <a:pt x="2170" y="1447"/>
                    <a:pt x="2170" y="1440"/>
                  </a:cubicBezTo>
                  <a:lnTo>
                    <a:pt x="27" y="2"/>
                  </a:lnTo>
                  <a:cubicBezTo>
                    <a:pt x="25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2461800" y="2743075"/>
              <a:ext cx="38975" cy="26225"/>
            </a:xfrm>
            <a:custGeom>
              <a:avLst/>
              <a:gdLst/>
              <a:ahLst/>
              <a:cxnLst/>
              <a:rect l="l" t="t" r="r" b="b"/>
              <a:pathLst>
                <a:path w="1559" h="1049" extrusionOk="0">
                  <a:moveTo>
                    <a:pt x="12" y="0"/>
                  </a:moveTo>
                  <a:cubicBezTo>
                    <a:pt x="10" y="0"/>
                    <a:pt x="8" y="2"/>
                    <a:pt x="8" y="6"/>
                  </a:cubicBezTo>
                  <a:cubicBezTo>
                    <a:pt x="1" y="6"/>
                    <a:pt x="1" y="13"/>
                    <a:pt x="8" y="20"/>
                  </a:cubicBezTo>
                  <a:cubicBezTo>
                    <a:pt x="8" y="20"/>
                    <a:pt x="1538" y="1049"/>
                    <a:pt x="1545" y="1049"/>
                  </a:cubicBezTo>
                  <a:cubicBezTo>
                    <a:pt x="1545" y="1049"/>
                    <a:pt x="1552" y="1049"/>
                    <a:pt x="1552" y="1042"/>
                  </a:cubicBezTo>
                  <a:cubicBezTo>
                    <a:pt x="1559" y="1042"/>
                    <a:pt x="1559" y="1035"/>
                    <a:pt x="1552" y="1028"/>
                  </a:cubicBezTo>
                  <a:lnTo>
                    <a:pt x="22" y="6"/>
                  </a:lnTo>
                  <a:cubicBezTo>
                    <a:pt x="19" y="2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2620075" y="2782275"/>
              <a:ext cx="127950" cy="73700"/>
            </a:xfrm>
            <a:custGeom>
              <a:avLst/>
              <a:gdLst/>
              <a:ahLst/>
              <a:cxnLst/>
              <a:rect l="l" t="t" r="r" b="b"/>
              <a:pathLst>
                <a:path w="5118" h="2948" extrusionOk="0">
                  <a:moveTo>
                    <a:pt x="1982" y="1"/>
                  </a:moveTo>
                  <a:cubicBezTo>
                    <a:pt x="1863" y="1"/>
                    <a:pt x="1745" y="24"/>
                    <a:pt x="1636" y="73"/>
                  </a:cubicBezTo>
                  <a:lnTo>
                    <a:pt x="169" y="799"/>
                  </a:lnTo>
                  <a:cubicBezTo>
                    <a:pt x="7" y="877"/>
                    <a:pt x="0" y="1025"/>
                    <a:pt x="148" y="1123"/>
                  </a:cubicBezTo>
                  <a:lnTo>
                    <a:pt x="2693" y="2822"/>
                  </a:lnTo>
                  <a:cubicBezTo>
                    <a:pt x="2830" y="2907"/>
                    <a:pt x="2982" y="2947"/>
                    <a:pt x="3136" y="2947"/>
                  </a:cubicBezTo>
                  <a:cubicBezTo>
                    <a:pt x="3253" y="2947"/>
                    <a:pt x="3370" y="2924"/>
                    <a:pt x="3483" y="2879"/>
                  </a:cubicBezTo>
                  <a:lnTo>
                    <a:pt x="4949" y="2153"/>
                  </a:lnTo>
                  <a:cubicBezTo>
                    <a:pt x="5111" y="2075"/>
                    <a:pt x="5118" y="1927"/>
                    <a:pt x="4970" y="1828"/>
                  </a:cubicBezTo>
                  <a:lnTo>
                    <a:pt x="2432" y="122"/>
                  </a:lnTo>
                  <a:cubicBezTo>
                    <a:pt x="2296" y="42"/>
                    <a:pt x="2139" y="1"/>
                    <a:pt x="19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2620775" y="2782125"/>
              <a:ext cx="127625" cy="74250"/>
            </a:xfrm>
            <a:custGeom>
              <a:avLst/>
              <a:gdLst/>
              <a:ahLst/>
              <a:cxnLst/>
              <a:rect l="l" t="t" r="r" b="b"/>
              <a:pathLst>
                <a:path w="5105" h="2970" extrusionOk="0">
                  <a:moveTo>
                    <a:pt x="1939" y="16"/>
                  </a:moveTo>
                  <a:cubicBezTo>
                    <a:pt x="2101" y="16"/>
                    <a:pt x="2256" y="58"/>
                    <a:pt x="2397" y="142"/>
                  </a:cubicBezTo>
                  <a:lnTo>
                    <a:pt x="4935" y="1841"/>
                  </a:lnTo>
                  <a:cubicBezTo>
                    <a:pt x="4998" y="1877"/>
                    <a:pt x="5034" y="1933"/>
                    <a:pt x="5041" y="2003"/>
                  </a:cubicBezTo>
                  <a:cubicBezTo>
                    <a:pt x="5027" y="2067"/>
                    <a:pt x="4984" y="2123"/>
                    <a:pt x="4921" y="2151"/>
                  </a:cubicBezTo>
                  <a:lnTo>
                    <a:pt x="3448" y="2878"/>
                  </a:lnTo>
                  <a:cubicBezTo>
                    <a:pt x="3341" y="2922"/>
                    <a:pt x="3227" y="2944"/>
                    <a:pt x="3114" y="2944"/>
                  </a:cubicBezTo>
                  <a:cubicBezTo>
                    <a:pt x="2959" y="2944"/>
                    <a:pt x="2804" y="2903"/>
                    <a:pt x="2665" y="2821"/>
                  </a:cubicBezTo>
                  <a:lnTo>
                    <a:pt x="120" y="1122"/>
                  </a:lnTo>
                  <a:cubicBezTo>
                    <a:pt x="64" y="1087"/>
                    <a:pt x="22" y="1024"/>
                    <a:pt x="22" y="960"/>
                  </a:cubicBezTo>
                  <a:cubicBezTo>
                    <a:pt x="29" y="890"/>
                    <a:pt x="78" y="840"/>
                    <a:pt x="141" y="812"/>
                  </a:cubicBezTo>
                  <a:lnTo>
                    <a:pt x="1608" y="86"/>
                  </a:lnTo>
                  <a:cubicBezTo>
                    <a:pt x="1713" y="37"/>
                    <a:pt x="1826" y="16"/>
                    <a:pt x="1939" y="16"/>
                  </a:cubicBezTo>
                  <a:close/>
                  <a:moveTo>
                    <a:pt x="1946" y="0"/>
                  </a:moveTo>
                  <a:cubicBezTo>
                    <a:pt x="1829" y="0"/>
                    <a:pt x="1712" y="24"/>
                    <a:pt x="1601" y="72"/>
                  </a:cubicBezTo>
                  <a:lnTo>
                    <a:pt x="127" y="798"/>
                  </a:lnTo>
                  <a:cubicBezTo>
                    <a:pt x="57" y="826"/>
                    <a:pt x="7" y="890"/>
                    <a:pt x="0" y="960"/>
                  </a:cubicBezTo>
                  <a:cubicBezTo>
                    <a:pt x="0" y="1038"/>
                    <a:pt x="43" y="1101"/>
                    <a:pt x="106" y="1136"/>
                  </a:cubicBezTo>
                  <a:lnTo>
                    <a:pt x="2651" y="2842"/>
                  </a:lnTo>
                  <a:cubicBezTo>
                    <a:pt x="2792" y="2927"/>
                    <a:pt x="2954" y="2969"/>
                    <a:pt x="3116" y="2969"/>
                  </a:cubicBezTo>
                  <a:cubicBezTo>
                    <a:pt x="3236" y="2969"/>
                    <a:pt x="3349" y="2948"/>
                    <a:pt x="3462" y="2899"/>
                  </a:cubicBezTo>
                  <a:lnTo>
                    <a:pt x="4928" y="2173"/>
                  </a:lnTo>
                  <a:cubicBezTo>
                    <a:pt x="5090" y="2123"/>
                    <a:pt x="5104" y="1898"/>
                    <a:pt x="4949" y="1827"/>
                  </a:cubicBezTo>
                  <a:lnTo>
                    <a:pt x="2404" y="128"/>
                  </a:lnTo>
                  <a:cubicBezTo>
                    <a:pt x="2263" y="43"/>
                    <a:pt x="2105" y="0"/>
                    <a:pt x="1946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2620950" y="2768525"/>
              <a:ext cx="127975" cy="73650"/>
            </a:xfrm>
            <a:custGeom>
              <a:avLst/>
              <a:gdLst/>
              <a:ahLst/>
              <a:cxnLst/>
              <a:rect l="l" t="t" r="r" b="b"/>
              <a:pathLst>
                <a:path w="5119" h="2946" extrusionOk="0">
                  <a:moveTo>
                    <a:pt x="1983" y="1"/>
                  </a:moveTo>
                  <a:cubicBezTo>
                    <a:pt x="1866" y="1"/>
                    <a:pt x="1748" y="25"/>
                    <a:pt x="1636" y="73"/>
                  </a:cubicBezTo>
                  <a:lnTo>
                    <a:pt x="170" y="799"/>
                  </a:lnTo>
                  <a:cubicBezTo>
                    <a:pt x="7" y="877"/>
                    <a:pt x="0" y="1025"/>
                    <a:pt x="148" y="1123"/>
                  </a:cubicBezTo>
                  <a:lnTo>
                    <a:pt x="2693" y="2822"/>
                  </a:lnTo>
                  <a:cubicBezTo>
                    <a:pt x="2832" y="2904"/>
                    <a:pt x="2989" y="2945"/>
                    <a:pt x="3147" y="2945"/>
                  </a:cubicBezTo>
                  <a:cubicBezTo>
                    <a:pt x="3261" y="2945"/>
                    <a:pt x="3376" y="2923"/>
                    <a:pt x="3483" y="2879"/>
                  </a:cubicBezTo>
                  <a:lnTo>
                    <a:pt x="4949" y="2153"/>
                  </a:lnTo>
                  <a:cubicBezTo>
                    <a:pt x="5111" y="2075"/>
                    <a:pt x="5118" y="1927"/>
                    <a:pt x="4970" y="1828"/>
                  </a:cubicBezTo>
                  <a:lnTo>
                    <a:pt x="2432" y="122"/>
                  </a:lnTo>
                  <a:cubicBezTo>
                    <a:pt x="2292" y="42"/>
                    <a:pt x="2138" y="1"/>
                    <a:pt x="198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2621650" y="2768525"/>
              <a:ext cx="127100" cy="74100"/>
            </a:xfrm>
            <a:custGeom>
              <a:avLst/>
              <a:gdLst/>
              <a:ahLst/>
              <a:cxnLst/>
              <a:rect l="l" t="t" r="r" b="b"/>
              <a:pathLst>
                <a:path w="5084" h="2964" extrusionOk="0">
                  <a:moveTo>
                    <a:pt x="1980" y="16"/>
                  </a:moveTo>
                  <a:cubicBezTo>
                    <a:pt x="2124" y="16"/>
                    <a:pt x="2273" y="58"/>
                    <a:pt x="2397" y="137"/>
                  </a:cubicBezTo>
                  <a:lnTo>
                    <a:pt x="4942" y="1843"/>
                  </a:lnTo>
                  <a:cubicBezTo>
                    <a:pt x="5083" y="1899"/>
                    <a:pt x="5069" y="2103"/>
                    <a:pt x="4921" y="2146"/>
                  </a:cubicBezTo>
                  <a:lnTo>
                    <a:pt x="3455" y="2872"/>
                  </a:lnTo>
                  <a:cubicBezTo>
                    <a:pt x="3346" y="2917"/>
                    <a:pt x="3229" y="2941"/>
                    <a:pt x="3112" y="2941"/>
                  </a:cubicBezTo>
                  <a:cubicBezTo>
                    <a:pt x="2957" y="2941"/>
                    <a:pt x="2802" y="2900"/>
                    <a:pt x="2665" y="2815"/>
                  </a:cubicBezTo>
                  <a:lnTo>
                    <a:pt x="128" y="1116"/>
                  </a:lnTo>
                  <a:cubicBezTo>
                    <a:pt x="64" y="1081"/>
                    <a:pt x="29" y="1025"/>
                    <a:pt x="29" y="961"/>
                  </a:cubicBezTo>
                  <a:cubicBezTo>
                    <a:pt x="36" y="891"/>
                    <a:pt x="78" y="834"/>
                    <a:pt x="142" y="813"/>
                  </a:cubicBezTo>
                  <a:lnTo>
                    <a:pt x="1615" y="87"/>
                  </a:lnTo>
                  <a:cubicBezTo>
                    <a:pt x="1721" y="38"/>
                    <a:pt x="1833" y="17"/>
                    <a:pt x="1946" y="17"/>
                  </a:cubicBezTo>
                  <a:cubicBezTo>
                    <a:pt x="1957" y="16"/>
                    <a:pt x="1969" y="16"/>
                    <a:pt x="1980" y="16"/>
                  </a:cubicBezTo>
                  <a:close/>
                  <a:moveTo>
                    <a:pt x="1954" y="1"/>
                  </a:moveTo>
                  <a:cubicBezTo>
                    <a:pt x="1833" y="1"/>
                    <a:pt x="1713" y="25"/>
                    <a:pt x="1601" y="73"/>
                  </a:cubicBezTo>
                  <a:lnTo>
                    <a:pt x="135" y="799"/>
                  </a:lnTo>
                  <a:cubicBezTo>
                    <a:pt x="64" y="827"/>
                    <a:pt x="15" y="884"/>
                    <a:pt x="1" y="961"/>
                  </a:cubicBezTo>
                  <a:cubicBezTo>
                    <a:pt x="8" y="1032"/>
                    <a:pt x="50" y="1102"/>
                    <a:pt x="113" y="1138"/>
                  </a:cubicBezTo>
                  <a:lnTo>
                    <a:pt x="2658" y="2836"/>
                  </a:lnTo>
                  <a:cubicBezTo>
                    <a:pt x="2790" y="2916"/>
                    <a:pt x="2935" y="2964"/>
                    <a:pt x="3092" y="2964"/>
                  </a:cubicBezTo>
                  <a:cubicBezTo>
                    <a:pt x="3102" y="2964"/>
                    <a:pt x="3113" y="2964"/>
                    <a:pt x="3123" y="2963"/>
                  </a:cubicBezTo>
                  <a:cubicBezTo>
                    <a:pt x="3236" y="2963"/>
                    <a:pt x="3356" y="2935"/>
                    <a:pt x="3462" y="2886"/>
                  </a:cubicBezTo>
                  <a:lnTo>
                    <a:pt x="4928" y="2160"/>
                  </a:lnTo>
                  <a:cubicBezTo>
                    <a:pt x="4999" y="2132"/>
                    <a:pt x="5048" y="2068"/>
                    <a:pt x="5062" y="1998"/>
                  </a:cubicBezTo>
                  <a:cubicBezTo>
                    <a:pt x="5055" y="1920"/>
                    <a:pt x="5013" y="1857"/>
                    <a:pt x="4949" y="1821"/>
                  </a:cubicBezTo>
                  <a:lnTo>
                    <a:pt x="2412" y="122"/>
                  </a:lnTo>
                  <a:cubicBezTo>
                    <a:pt x="2271" y="42"/>
                    <a:pt x="2112" y="1"/>
                    <a:pt x="195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2653025" y="2784825"/>
              <a:ext cx="53950" cy="36475"/>
            </a:xfrm>
            <a:custGeom>
              <a:avLst/>
              <a:gdLst/>
              <a:ahLst/>
              <a:cxnLst/>
              <a:rect l="l" t="t" r="r" b="b"/>
              <a:pathLst>
                <a:path w="2158" h="1459" extrusionOk="0">
                  <a:moveTo>
                    <a:pt x="10" y="1"/>
                  </a:moveTo>
                  <a:cubicBezTo>
                    <a:pt x="7" y="1"/>
                    <a:pt x="4" y="3"/>
                    <a:pt x="0" y="6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20"/>
                    <a:pt x="2143" y="1458"/>
                    <a:pt x="2150" y="1458"/>
                  </a:cubicBezTo>
                  <a:cubicBezTo>
                    <a:pt x="2150" y="1451"/>
                    <a:pt x="2158" y="1451"/>
                    <a:pt x="2158" y="1444"/>
                  </a:cubicBezTo>
                  <a:cubicBezTo>
                    <a:pt x="2158" y="1444"/>
                    <a:pt x="2158" y="1437"/>
                    <a:pt x="2158" y="1430"/>
                  </a:cubicBezTo>
                  <a:lnTo>
                    <a:pt x="15" y="6"/>
                  </a:lnTo>
                  <a:cubicBezTo>
                    <a:pt x="15" y="3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2645800" y="2788350"/>
              <a:ext cx="38800" cy="26075"/>
            </a:xfrm>
            <a:custGeom>
              <a:avLst/>
              <a:gdLst/>
              <a:ahLst/>
              <a:cxnLst/>
              <a:rect l="l" t="t" r="r" b="b"/>
              <a:pathLst>
                <a:path w="1552" h="1043" extrusionOk="0">
                  <a:moveTo>
                    <a:pt x="12" y="1"/>
                  </a:moveTo>
                  <a:cubicBezTo>
                    <a:pt x="9" y="1"/>
                    <a:pt x="7" y="3"/>
                    <a:pt x="7" y="6"/>
                  </a:cubicBezTo>
                  <a:cubicBezTo>
                    <a:pt x="0" y="6"/>
                    <a:pt x="0" y="13"/>
                    <a:pt x="7" y="20"/>
                  </a:cubicBezTo>
                  <a:cubicBezTo>
                    <a:pt x="7" y="20"/>
                    <a:pt x="1537" y="1042"/>
                    <a:pt x="1544" y="1042"/>
                  </a:cubicBezTo>
                  <a:lnTo>
                    <a:pt x="1551" y="1042"/>
                  </a:lnTo>
                  <a:cubicBezTo>
                    <a:pt x="1551" y="1035"/>
                    <a:pt x="1551" y="1028"/>
                    <a:pt x="1551" y="1028"/>
                  </a:cubicBezTo>
                  <a:lnTo>
                    <a:pt x="22" y="6"/>
                  </a:lnTo>
                  <a:cubicBezTo>
                    <a:pt x="18" y="3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2592925" y="2582075"/>
              <a:ext cx="86725" cy="166475"/>
            </a:xfrm>
            <a:custGeom>
              <a:avLst/>
              <a:gdLst/>
              <a:ahLst/>
              <a:cxnLst/>
              <a:rect l="l" t="t" r="r" b="b"/>
              <a:pathLst>
                <a:path w="3469" h="6659" extrusionOk="0">
                  <a:moveTo>
                    <a:pt x="1715" y="664"/>
                  </a:moveTo>
                  <a:cubicBezTo>
                    <a:pt x="1789" y="664"/>
                    <a:pt x="1873" y="692"/>
                    <a:pt x="1960" y="750"/>
                  </a:cubicBezTo>
                  <a:cubicBezTo>
                    <a:pt x="2256" y="968"/>
                    <a:pt x="2426" y="1321"/>
                    <a:pt x="2426" y="1687"/>
                  </a:cubicBezTo>
                  <a:lnTo>
                    <a:pt x="2383" y="2279"/>
                  </a:lnTo>
                  <a:lnTo>
                    <a:pt x="1382" y="1610"/>
                  </a:lnTo>
                  <a:lnTo>
                    <a:pt x="1418" y="1018"/>
                  </a:lnTo>
                  <a:cubicBezTo>
                    <a:pt x="1437" y="792"/>
                    <a:pt x="1554" y="664"/>
                    <a:pt x="1715" y="664"/>
                  </a:cubicBezTo>
                  <a:close/>
                  <a:moveTo>
                    <a:pt x="1492" y="1"/>
                  </a:moveTo>
                  <a:cubicBezTo>
                    <a:pt x="1218" y="1"/>
                    <a:pt x="1016" y="218"/>
                    <a:pt x="988" y="602"/>
                  </a:cubicBezTo>
                  <a:lnTo>
                    <a:pt x="938" y="1314"/>
                  </a:lnTo>
                  <a:lnTo>
                    <a:pt x="854" y="1257"/>
                  </a:lnTo>
                  <a:cubicBezTo>
                    <a:pt x="742" y="1182"/>
                    <a:pt x="636" y="1147"/>
                    <a:pt x="541" y="1147"/>
                  </a:cubicBezTo>
                  <a:cubicBezTo>
                    <a:pt x="342" y="1147"/>
                    <a:pt x="196" y="1304"/>
                    <a:pt x="177" y="1582"/>
                  </a:cubicBezTo>
                  <a:lnTo>
                    <a:pt x="8" y="4028"/>
                  </a:lnTo>
                  <a:cubicBezTo>
                    <a:pt x="1" y="4479"/>
                    <a:pt x="212" y="4909"/>
                    <a:pt x="579" y="5184"/>
                  </a:cubicBezTo>
                  <a:lnTo>
                    <a:pt x="2623" y="6551"/>
                  </a:lnTo>
                  <a:cubicBezTo>
                    <a:pt x="2732" y="6624"/>
                    <a:pt x="2837" y="6658"/>
                    <a:pt x="2931" y="6658"/>
                  </a:cubicBezTo>
                  <a:cubicBezTo>
                    <a:pt x="3128" y="6658"/>
                    <a:pt x="3274" y="6504"/>
                    <a:pt x="3293" y="6227"/>
                  </a:cubicBezTo>
                  <a:lnTo>
                    <a:pt x="3462" y="3781"/>
                  </a:lnTo>
                  <a:cubicBezTo>
                    <a:pt x="3469" y="3330"/>
                    <a:pt x="3257" y="2900"/>
                    <a:pt x="2898" y="2625"/>
                  </a:cubicBezTo>
                  <a:lnTo>
                    <a:pt x="2820" y="2576"/>
                  </a:lnTo>
                  <a:lnTo>
                    <a:pt x="2870" y="1864"/>
                  </a:lnTo>
                  <a:cubicBezTo>
                    <a:pt x="2912" y="1300"/>
                    <a:pt x="2560" y="581"/>
                    <a:pt x="2087" y="263"/>
                  </a:cubicBezTo>
                  <a:lnTo>
                    <a:pt x="1918" y="151"/>
                  </a:lnTo>
                  <a:cubicBezTo>
                    <a:pt x="1767" y="49"/>
                    <a:pt x="1622" y="1"/>
                    <a:pt x="1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2592575" y="2581875"/>
              <a:ext cx="87250" cy="167000"/>
            </a:xfrm>
            <a:custGeom>
              <a:avLst/>
              <a:gdLst/>
              <a:ahLst/>
              <a:cxnLst/>
              <a:rect l="l" t="t" r="r" b="b"/>
              <a:pathLst>
                <a:path w="3490" h="6680" extrusionOk="0">
                  <a:moveTo>
                    <a:pt x="1732" y="682"/>
                  </a:moveTo>
                  <a:cubicBezTo>
                    <a:pt x="1805" y="682"/>
                    <a:pt x="1888" y="710"/>
                    <a:pt x="1974" y="765"/>
                  </a:cubicBezTo>
                  <a:cubicBezTo>
                    <a:pt x="2263" y="983"/>
                    <a:pt x="2433" y="1329"/>
                    <a:pt x="2425" y="1695"/>
                  </a:cubicBezTo>
                  <a:lnTo>
                    <a:pt x="2383" y="2273"/>
                  </a:lnTo>
                  <a:lnTo>
                    <a:pt x="1403" y="1611"/>
                  </a:lnTo>
                  <a:lnTo>
                    <a:pt x="1453" y="1026"/>
                  </a:lnTo>
                  <a:cubicBezTo>
                    <a:pt x="1460" y="871"/>
                    <a:pt x="1523" y="758"/>
                    <a:pt x="1622" y="708"/>
                  </a:cubicBezTo>
                  <a:cubicBezTo>
                    <a:pt x="1655" y="691"/>
                    <a:pt x="1692" y="682"/>
                    <a:pt x="1732" y="682"/>
                  </a:cubicBezTo>
                  <a:close/>
                  <a:moveTo>
                    <a:pt x="1725" y="661"/>
                  </a:moveTo>
                  <a:cubicBezTo>
                    <a:pt x="1682" y="661"/>
                    <a:pt x="1642" y="670"/>
                    <a:pt x="1608" y="687"/>
                  </a:cubicBezTo>
                  <a:cubicBezTo>
                    <a:pt x="1502" y="737"/>
                    <a:pt x="1439" y="856"/>
                    <a:pt x="1432" y="1019"/>
                  </a:cubicBezTo>
                  <a:lnTo>
                    <a:pt x="1389" y="1618"/>
                  </a:lnTo>
                  <a:cubicBezTo>
                    <a:pt x="1382" y="1618"/>
                    <a:pt x="1382" y="1625"/>
                    <a:pt x="1389" y="1625"/>
                  </a:cubicBezTo>
                  <a:cubicBezTo>
                    <a:pt x="1389" y="1625"/>
                    <a:pt x="2390" y="2302"/>
                    <a:pt x="2397" y="2302"/>
                  </a:cubicBezTo>
                  <a:cubicBezTo>
                    <a:pt x="2404" y="2294"/>
                    <a:pt x="2404" y="2294"/>
                    <a:pt x="2404" y="2287"/>
                  </a:cubicBezTo>
                  <a:lnTo>
                    <a:pt x="2447" y="1695"/>
                  </a:lnTo>
                  <a:cubicBezTo>
                    <a:pt x="2454" y="1322"/>
                    <a:pt x="2277" y="969"/>
                    <a:pt x="1981" y="751"/>
                  </a:cubicBezTo>
                  <a:cubicBezTo>
                    <a:pt x="1894" y="691"/>
                    <a:pt x="1804" y="661"/>
                    <a:pt x="1725" y="661"/>
                  </a:cubicBezTo>
                  <a:close/>
                  <a:moveTo>
                    <a:pt x="1508" y="29"/>
                  </a:moveTo>
                  <a:cubicBezTo>
                    <a:pt x="1637" y="29"/>
                    <a:pt x="1781" y="79"/>
                    <a:pt x="1932" y="180"/>
                  </a:cubicBezTo>
                  <a:lnTo>
                    <a:pt x="2094" y="292"/>
                  </a:lnTo>
                  <a:cubicBezTo>
                    <a:pt x="2566" y="603"/>
                    <a:pt x="2919" y="1315"/>
                    <a:pt x="2877" y="1879"/>
                  </a:cubicBezTo>
                  <a:lnTo>
                    <a:pt x="2827" y="2591"/>
                  </a:lnTo>
                  <a:cubicBezTo>
                    <a:pt x="2827" y="2591"/>
                    <a:pt x="2827" y="2598"/>
                    <a:pt x="2827" y="2598"/>
                  </a:cubicBezTo>
                  <a:lnTo>
                    <a:pt x="2905" y="2647"/>
                  </a:lnTo>
                  <a:cubicBezTo>
                    <a:pt x="3264" y="2922"/>
                    <a:pt x="3476" y="3345"/>
                    <a:pt x="3469" y="3796"/>
                  </a:cubicBezTo>
                  <a:lnTo>
                    <a:pt x="3300" y="6235"/>
                  </a:lnTo>
                  <a:cubicBezTo>
                    <a:pt x="3285" y="6432"/>
                    <a:pt x="3208" y="6566"/>
                    <a:pt x="3088" y="6630"/>
                  </a:cubicBezTo>
                  <a:cubicBezTo>
                    <a:pt x="3044" y="6652"/>
                    <a:pt x="2996" y="6663"/>
                    <a:pt x="2945" y="6663"/>
                  </a:cubicBezTo>
                  <a:cubicBezTo>
                    <a:pt x="2852" y="6663"/>
                    <a:pt x="2749" y="6625"/>
                    <a:pt x="2644" y="6552"/>
                  </a:cubicBezTo>
                  <a:lnTo>
                    <a:pt x="600" y="5178"/>
                  </a:lnTo>
                  <a:cubicBezTo>
                    <a:pt x="240" y="4910"/>
                    <a:pt x="29" y="4480"/>
                    <a:pt x="36" y="4036"/>
                  </a:cubicBezTo>
                  <a:lnTo>
                    <a:pt x="205" y="1590"/>
                  </a:lnTo>
                  <a:cubicBezTo>
                    <a:pt x="219" y="1399"/>
                    <a:pt x="290" y="1258"/>
                    <a:pt x="416" y="1202"/>
                  </a:cubicBezTo>
                  <a:cubicBezTo>
                    <a:pt x="459" y="1174"/>
                    <a:pt x="508" y="1167"/>
                    <a:pt x="557" y="1167"/>
                  </a:cubicBezTo>
                  <a:cubicBezTo>
                    <a:pt x="670" y="1174"/>
                    <a:pt x="776" y="1216"/>
                    <a:pt x="868" y="1286"/>
                  </a:cubicBezTo>
                  <a:lnTo>
                    <a:pt x="952" y="1343"/>
                  </a:lnTo>
                  <a:lnTo>
                    <a:pt x="966" y="1343"/>
                  </a:lnTo>
                  <a:cubicBezTo>
                    <a:pt x="966" y="1343"/>
                    <a:pt x="966" y="1336"/>
                    <a:pt x="966" y="1336"/>
                  </a:cubicBezTo>
                  <a:lnTo>
                    <a:pt x="1016" y="624"/>
                  </a:lnTo>
                  <a:cubicBezTo>
                    <a:pt x="1037" y="356"/>
                    <a:pt x="1142" y="159"/>
                    <a:pt x="1312" y="74"/>
                  </a:cubicBezTo>
                  <a:cubicBezTo>
                    <a:pt x="1371" y="44"/>
                    <a:pt x="1437" y="29"/>
                    <a:pt x="1508" y="29"/>
                  </a:cubicBezTo>
                  <a:close/>
                  <a:moveTo>
                    <a:pt x="1501" y="1"/>
                  </a:moveTo>
                  <a:cubicBezTo>
                    <a:pt x="1428" y="1"/>
                    <a:pt x="1360" y="16"/>
                    <a:pt x="1298" y="46"/>
                  </a:cubicBezTo>
                  <a:cubicBezTo>
                    <a:pt x="1114" y="130"/>
                    <a:pt x="1009" y="335"/>
                    <a:pt x="987" y="610"/>
                  </a:cubicBezTo>
                  <a:lnTo>
                    <a:pt x="938" y="1301"/>
                  </a:lnTo>
                  <a:lnTo>
                    <a:pt x="868" y="1258"/>
                  </a:lnTo>
                  <a:cubicBezTo>
                    <a:pt x="758" y="1185"/>
                    <a:pt x="648" y="1147"/>
                    <a:pt x="550" y="1147"/>
                  </a:cubicBezTo>
                  <a:cubicBezTo>
                    <a:pt x="497" y="1147"/>
                    <a:pt x="447" y="1158"/>
                    <a:pt x="402" y="1181"/>
                  </a:cubicBezTo>
                  <a:cubicBezTo>
                    <a:pt x="275" y="1244"/>
                    <a:pt x="191" y="1392"/>
                    <a:pt x="177" y="1590"/>
                  </a:cubicBezTo>
                  <a:lnTo>
                    <a:pt x="8" y="4036"/>
                  </a:lnTo>
                  <a:cubicBezTo>
                    <a:pt x="1" y="4487"/>
                    <a:pt x="219" y="4924"/>
                    <a:pt x="586" y="5199"/>
                  </a:cubicBezTo>
                  <a:lnTo>
                    <a:pt x="2630" y="6566"/>
                  </a:lnTo>
                  <a:cubicBezTo>
                    <a:pt x="2722" y="6637"/>
                    <a:pt x="2834" y="6672"/>
                    <a:pt x="2947" y="6679"/>
                  </a:cubicBezTo>
                  <a:cubicBezTo>
                    <a:pt x="2996" y="6679"/>
                    <a:pt x="3046" y="6665"/>
                    <a:pt x="3095" y="6644"/>
                  </a:cubicBezTo>
                  <a:cubicBezTo>
                    <a:pt x="3229" y="6580"/>
                    <a:pt x="3300" y="6432"/>
                    <a:pt x="3314" y="6235"/>
                  </a:cubicBezTo>
                  <a:lnTo>
                    <a:pt x="3490" y="3789"/>
                  </a:lnTo>
                  <a:cubicBezTo>
                    <a:pt x="3490" y="3331"/>
                    <a:pt x="3278" y="2901"/>
                    <a:pt x="2912" y="2626"/>
                  </a:cubicBezTo>
                  <a:lnTo>
                    <a:pt x="2848" y="2576"/>
                  </a:lnTo>
                  <a:lnTo>
                    <a:pt x="2898" y="1872"/>
                  </a:lnTo>
                  <a:cubicBezTo>
                    <a:pt x="2933" y="1301"/>
                    <a:pt x="2581" y="582"/>
                    <a:pt x="2101" y="264"/>
                  </a:cubicBezTo>
                  <a:lnTo>
                    <a:pt x="1932" y="152"/>
                  </a:lnTo>
                  <a:cubicBezTo>
                    <a:pt x="1781" y="51"/>
                    <a:pt x="1634" y="1"/>
                    <a:pt x="15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2595400" y="2678700"/>
              <a:ext cx="47250" cy="25225"/>
            </a:xfrm>
            <a:custGeom>
              <a:avLst/>
              <a:gdLst/>
              <a:ahLst/>
              <a:cxnLst/>
              <a:rect l="l" t="t" r="r" b="b"/>
              <a:pathLst>
                <a:path w="1890" h="1009" extrusionOk="0">
                  <a:moveTo>
                    <a:pt x="1445" y="1"/>
                  </a:moveTo>
                  <a:lnTo>
                    <a:pt x="0" y="712"/>
                  </a:lnTo>
                  <a:lnTo>
                    <a:pt x="444" y="1009"/>
                  </a:lnTo>
                  <a:lnTo>
                    <a:pt x="1890" y="297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2595225" y="2678350"/>
              <a:ext cx="47425" cy="25750"/>
            </a:xfrm>
            <a:custGeom>
              <a:avLst/>
              <a:gdLst/>
              <a:ahLst/>
              <a:cxnLst/>
              <a:rect l="l" t="t" r="r" b="b"/>
              <a:pathLst>
                <a:path w="1897" h="1030" extrusionOk="0">
                  <a:moveTo>
                    <a:pt x="1452" y="22"/>
                  </a:moveTo>
                  <a:lnTo>
                    <a:pt x="1875" y="304"/>
                  </a:lnTo>
                  <a:lnTo>
                    <a:pt x="458" y="1008"/>
                  </a:lnTo>
                  <a:lnTo>
                    <a:pt x="28" y="726"/>
                  </a:lnTo>
                  <a:lnTo>
                    <a:pt x="1452" y="22"/>
                  </a:lnTo>
                  <a:close/>
                  <a:moveTo>
                    <a:pt x="1445" y="0"/>
                  </a:moveTo>
                  <a:lnTo>
                    <a:pt x="7" y="712"/>
                  </a:lnTo>
                  <a:cubicBezTo>
                    <a:pt x="0" y="719"/>
                    <a:pt x="0" y="719"/>
                    <a:pt x="0" y="726"/>
                  </a:cubicBezTo>
                  <a:cubicBezTo>
                    <a:pt x="0" y="726"/>
                    <a:pt x="0" y="734"/>
                    <a:pt x="7" y="734"/>
                  </a:cubicBezTo>
                  <a:cubicBezTo>
                    <a:pt x="7" y="734"/>
                    <a:pt x="412" y="1004"/>
                    <a:pt x="455" y="1028"/>
                  </a:cubicBezTo>
                  <a:lnTo>
                    <a:pt x="455" y="1028"/>
                  </a:lnTo>
                  <a:lnTo>
                    <a:pt x="1889" y="318"/>
                  </a:lnTo>
                  <a:cubicBezTo>
                    <a:pt x="1897" y="318"/>
                    <a:pt x="1897" y="311"/>
                    <a:pt x="1897" y="311"/>
                  </a:cubicBezTo>
                  <a:cubicBezTo>
                    <a:pt x="1897" y="304"/>
                    <a:pt x="1897" y="304"/>
                    <a:pt x="1897" y="296"/>
                  </a:cubicBezTo>
                  <a:lnTo>
                    <a:pt x="1459" y="0"/>
                  </a:lnTo>
                  <a:close/>
                  <a:moveTo>
                    <a:pt x="455" y="1028"/>
                  </a:moveTo>
                  <a:lnTo>
                    <a:pt x="451" y="1030"/>
                  </a:lnTo>
                  <a:lnTo>
                    <a:pt x="458" y="1030"/>
                  </a:lnTo>
                  <a:cubicBezTo>
                    <a:pt x="458" y="1030"/>
                    <a:pt x="457" y="1029"/>
                    <a:pt x="455" y="1028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2594350" y="2645925"/>
              <a:ext cx="39500" cy="50600"/>
            </a:xfrm>
            <a:custGeom>
              <a:avLst/>
              <a:gdLst/>
              <a:ahLst/>
              <a:cxnLst/>
              <a:rect l="l" t="t" r="r" b="b"/>
              <a:pathLst>
                <a:path w="1580" h="2024" extrusionOk="0">
                  <a:moveTo>
                    <a:pt x="1544" y="0"/>
                  </a:moveTo>
                  <a:lnTo>
                    <a:pt x="106" y="712"/>
                  </a:lnTo>
                  <a:cubicBezTo>
                    <a:pt x="99" y="719"/>
                    <a:pt x="85" y="726"/>
                    <a:pt x="78" y="733"/>
                  </a:cubicBezTo>
                  <a:lnTo>
                    <a:pt x="70" y="741"/>
                  </a:lnTo>
                  <a:cubicBezTo>
                    <a:pt x="56" y="748"/>
                    <a:pt x="49" y="755"/>
                    <a:pt x="42" y="769"/>
                  </a:cubicBezTo>
                  <a:cubicBezTo>
                    <a:pt x="35" y="776"/>
                    <a:pt x="28" y="783"/>
                    <a:pt x="28" y="790"/>
                  </a:cubicBezTo>
                  <a:lnTo>
                    <a:pt x="14" y="811"/>
                  </a:lnTo>
                  <a:cubicBezTo>
                    <a:pt x="14" y="818"/>
                    <a:pt x="14" y="818"/>
                    <a:pt x="14" y="818"/>
                  </a:cubicBezTo>
                  <a:cubicBezTo>
                    <a:pt x="7" y="839"/>
                    <a:pt x="7" y="846"/>
                    <a:pt x="7" y="846"/>
                  </a:cubicBezTo>
                  <a:cubicBezTo>
                    <a:pt x="0" y="860"/>
                    <a:pt x="0" y="874"/>
                    <a:pt x="0" y="882"/>
                  </a:cubicBezTo>
                  <a:cubicBezTo>
                    <a:pt x="0" y="889"/>
                    <a:pt x="0" y="889"/>
                    <a:pt x="0" y="896"/>
                  </a:cubicBezTo>
                  <a:cubicBezTo>
                    <a:pt x="0" y="903"/>
                    <a:pt x="0" y="910"/>
                    <a:pt x="0" y="917"/>
                  </a:cubicBezTo>
                  <a:cubicBezTo>
                    <a:pt x="0" y="924"/>
                    <a:pt x="0" y="931"/>
                    <a:pt x="0" y="938"/>
                  </a:cubicBezTo>
                  <a:cubicBezTo>
                    <a:pt x="0" y="945"/>
                    <a:pt x="0" y="945"/>
                    <a:pt x="0" y="952"/>
                  </a:cubicBezTo>
                  <a:lnTo>
                    <a:pt x="0" y="973"/>
                  </a:lnTo>
                  <a:cubicBezTo>
                    <a:pt x="0" y="980"/>
                    <a:pt x="0" y="980"/>
                    <a:pt x="0" y="987"/>
                  </a:cubicBezTo>
                  <a:lnTo>
                    <a:pt x="0" y="1023"/>
                  </a:lnTo>
                  <a:cubicBezTo>
                    <a:pt x="0" y="1030"/>
                    <a:pt x="0" y="1037"/>
                    <a:pt x="0" y="1044"/>
                  </a:cubicBezTo>
                  <a:lnTo>
                    <a:pt x="0" y="1058"/>
                  </a:lnTo>
                  <a:lnTo>
                    <a:pt x="0" y="1086"/>
                  </a:lnTo>
                  <a:lnTo>
                    <a:pt x="0" y="1107"/>
                  </a:lnTo>
                  <a:lnTo>
                    <a:pt x="0" y="1121"/>
                  </a:lnTo>
                  <a:cubicBezTo>
                    <a:pt x="0" y="1128"/>
                    <a:pt x="7" y="1149"/>
                    <a:pt x="7" y="1156"/>
                  </a:cubicBezTo>
                  <a:cubicBezTo>
                    <a:pt x="7" y="1163"/>
                    <a:pt x="14" y="1171"/>
                    <a:pt x="14" y="1185"/>
                  </a:cubicBezTo>
                  <a:cubicBezTo>
                    <a:pt x="21" y="1192"/>
                    <a:pt x="21" y="1206"/>
                    <a:pt x="28" y="1220"/>
                  </a:cubicBezTo>
                  <a:cubicBezTo>
                    <a:pt x="28" y="1227"/>
                    <a:pt x="35" y="1234"/>
                    <a:pt x="35" y="1241"/>
                  </a:cubicBezTo>
                  <a:lnTo>
                    <a:pt x="35" y="1255"/>
                  </a:lnTo>
                  <a:lnTo>
                    <a:pt x="42" y="1269"/>
                  </a:lnTo>
                  <a:cubicBezTo>
                    <a:pt x="56" y="1290"/>
                    <a:pt x="63" y="1312"/>
                    <a:pt x="78" y="1333"/>
                  </a:cubicBezTo>
                  <a:cubicBezTo>
                    <a:pt x="78" y="1340"/>
                    <a:pt x="85" y="1347"/>
                    <a:pt x="85" y="1354"/>
                  </a:cubicBezTo>
                  <a:cubicBezTo>
                    <a:pt x="99" y="1375"/>
                    <a:pt x="113" y="1396"/>
                    <a:pt x="127" y="1417"/>
                  </a:cubicBezTo>
                  <a:cubicBezTo>
                    <a:pt x="141" y="1431"/>
                    <a:pt x="49" y="1925"/>
                    <a:pt x="49" y="1925"/>
                  </a:cubicBezTo>
                  <a:lnTo>
                    <a:pt x="35" y="2023"/>
                  </a:lnTo>
                  <a:lnTo>
                    <a:pt x="35" y="2023"/>
                  </a:lnTo>
                  <a:lnTo>
                    <a:pt x="1473" y="1304"/>
                  </a:lnTo>
                  <a:lnTo>
                    <a:pt x="1487" y="1213"/>
                  </a:lnTo>
                  <a:lnTo>
                    <a:pt x="1572" y="712"/>
                  </a:lnTo>
                  <a:cubicBezTo>
                    <a:pt x="1572" y="712"/>
                    <a:pt x="1579" y="705"/>
                    <a:pt x="1579" y="705"/>
                  </a:cubicBezTo>
                  <a:cubicBezTo>
                    <a:pt x="1565" y="684"/>
                    <a:pt x="1551" y="663"/>
                    <a:pt x="1537" y="642"/>
                  </a:cubicBezTo>
                  <a:cubicBezTo>
                    <a:pt x="1537" y="635"/>
                    <a:pt x="1530" y="628"/>
                    <a:pt x="1523" y="621"/>
                  </a:cubicBezTo>
                  <a:cubicBezTo>
                    <a:pt x="1516" y="600"/>
                    <a:pt x="1502" y="578"/>
                    <a:pt x="1494" y="557"/>
                  </a:cubicBezTo>
                  <a:lnTo>
                    <a:pt x="1487" y="543"/>
                  </a:lnTo>
                  <a:cubicBezTo>
                    <a:pt x="1487" y="536"/>
                    <a:pt x="1487" y="536"/>
                    <a:pt x="1487" y="529"/>
                  </a:cubicBezTo>
                  <a:cubicBezTo>
                    <a:pt x="1480" y="508"/>
                    <a:pt x="1473" y="494"/>
                    <a:pt x="1466" y="480"/>
                  </a:cubicBezTo>
                  <a:cubicBezTo>
                    <a:pt x="1459" y="459"/>
                    <a:pt x="1452" y="437"/>
                    <a:pt x="1452" y="409"/>
                  </a:cubicBezTo>
                  <a:cubicBezTo>
                    <a:pt x="1445" y="388"/>
                    <a:pt x="1438" y="367"/>
                    <a:pt x="1438" y="346"/>
                  </a:cubicBezTo>
                  <a:cubicBezTo>
                    <a:pt x="1431" y="325"/>
                    <a:pt x="1431" y="311"/>
                    <a:pt x="1431" y="289"/>
                  </a:cubicBezTo>
                  <a:cubicBezTo>
                    <a:pt x="1431" y="268"/>
                    <a:pt x="1431" y="247"/>
                    <a:pt x="1431" y="226"/>
                  </a:cubicBezTo>
                  <a:cubicBezTo>
                    <a:pt x="1431" y="212"/>
                    <a:pt x="1431" y="198"/>
                    <a:pt x="1431" y="184"/>
                  </a:cubicBezTo>
                  <a:cubicBezTo>
                    <a:pt x="1431" y="170"/>
                    <a:pt x="1438" y="162"/>
                    <a:pt x="1438" y="148"/>
                  </a:cubicBezTo>
                  <a:cubicBezTo>
                    <a:pt x="1438" y="134"/>
                    <a:pt x="1445" y="127"/>
                    <a:pt x="1452" y="113"/>
                  </a:cubicBezTo>
                  <a:cubicBezTo>
                    <a:pt x="1452" y="99"/>
                    <a:pt x="1459" y="92"/>
                    <a:pt x="1466" y="85"/>
                  </a:cubicBezTo>
                  <a:cubicBezTo>
                    <a:pt x="1466" y="71"/>
                    <a:pt x="1473" y="64"/>
                    <a:pt x="1480" y="57"/>
                  </a:cubicBezTo>
                  <a:cubicBezTo>
                    <a:pt x="1487" y="43"/>
                    <a:pt x="1502" y="36"/>
                    <a:pt x="1509" y="29"/>
                  </a:cubicBezTo>
                  <a:cubicBezTo>
                    <a:pt x="1509" y="22"/>
                    <a:pt x="1516" y="22"/>
                    <a:pt x="1516" y="22"/>
                  </a:cubicBezTo>
                  <a:cubicBezTo>
                    <a:pt x="1523" y="14"/>
                    <a:pt x="1537" y="7"/>
                    <a:pt x="15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2594150" y="2645525"/>
              <a:ext cx="40225" cy="51175"/>
            </a:xfrm>
            <a:custGeom>
              <a:avLst/>
              <a:gdLst/>
              <a:ahLst/>
              <a:cxnLst/>
              <a:rect l="l" t="t" r="r" b="b"/>
              <a:pathLst>
                <a:path w="1609" h="2047" extrusionOk="0">
                  <a:moveTo>
                    <a:pt x="1474" y="59"/>
                  </a:moveTo>
                  <a:cubicBezTo>
                    <a:pt x="1467" y="73"/>
                    <a:pt x="1460" y="80"/>
                    <a:pt x="1460" y="94"/>
                  </a:cubicBezTo>
                  <a:cubicBezTo>
                    <a:pt x="1453" y="101"/>
                    <a:pt x="1446" y="108"/>
                    <a:pt x="1446" y="122"/>
                  </a:cubicBezTo>
                  <a:cubicBezTo>
                    <a:pt x="1439" y="136"/>
                    <a:pt x="1432" y="143"/>
                    <a:pt x="1432" y="157"/>
                  </a:cubicBezTo>
                  <a:cubicBezTo>
                    <a:pt x="1432" y="171"/>
                    <a:pt x="1425" y="178"/>
                    <a:pt x="1425" y="193"/>
                  </a:cubicBezTo>
                  <a:cubicBezTo>
                    <a:pt x="1425" y="207"/>
                    <a:pt x="1425" y="221"/>
                    <a:pt x="1425" y="235"/>
                  </a:cubicBezTo>
                  <a:cubicBezTo>
                    <a:pt x="1425" y="256"/>
                    <a:pt x="1425" y="277"/>
                    <a:pt x="1425" y="298"/>
                  </a:cubicBezTo>
                  <a:cubicBezTo>
                    <a:pt x="1425" y="319"/>
                    <a:pt x="1425" y="341"/>
                    <a:pt x="1432" y="362"/>
                  </a:cubicBezTo>
                  <a:cubicBezTo>
                    <a:pt x="1432" y="383"/>
                    <a:pt x="1439" y="404"/>
                    <a:pt x="1446" y="425"/>
                  </a:cubicBezTo>
                  <a:cubicBezTo>
                    <a:pt x="1446" y="446"/>
                    <a:pt x="1453" y="475"/>
                    <a:pt x="1460" y="496"/>
                  </a:cubicBezTo>
                  <a:cubicBezTo>
                    <a:pt x="1467" y="510"/>
                    <a:pt x="1474" y="524"/>
                    <a:pt x="1481" y="545"/>
                  </a:cubicBezTo>
                  <a:lnTo>
                    <a:pt x="1488" y="559"/>
                  </a:lnTo>
                  <a:lnTo>
                    <a:pt x="1495" y="573"/>
                  </a:lnTo>
                  <a:cubicBezTo>
                    <a:pt x="1502" y="594"/>
                    <a:pt x="1510" y="616"/>
                    <a:pt x="1524" y="637"/>
                  </a:cubicBezTo>
                  <a:lnTo>
                    <a:pt x="1538" y="658"/>
                  </a:lnTo>
                  <a:cubicBezTo>
                    <a:pt x="1552" y="679"/>
                    <a:pt x="1566" y="700"/>
                    <a:pt x="1580" y="728"/>
                  </a:cubicBezTo>
                  <a:lnTo>
                    <a:pt x="1502" y="1222"/>
                  </a:lnTo>
                  <a:lnTo>
                    <a:pt x="1481" y="1313"/>
                  </a:lnTo>
                  <a:lnTo>
                    <a:pt x="64" y="2018"/>
                  </a:lnTo>
                  <a:lnTo>
                    <a:pt x="163" y="1447"/>
                  </a:lnTo>
                  <a:cubicBezTo>
                    <a:pt x="163" y="1440"/>
                    <a:pt x="170" y="1447"/>
                    <a:pt x="156" y="1426"/>
                  </a:cubicBezTo>
                  <a:cubicBezTo>
                    <a:pt x="142" y="1405"/>
                    <a:pt x="128" y="1384"/>
                    <a:pt x="114" y="1363"/>
                  </a:cubicBezTo>
                  <a:lnTo>
                    <a:pt x="100" y="1342"/>
                  </a:lnTo>
                  <a:cubicBezTo>
                    <a:pt x="93" y="1328"/>
                    <a:pt x="86" y="1306"/>
                    <a:pt x="64" y="1271"/>
                  </a:cubicBezTo>
                  <a:lnTo>
                    <a:pt x="57" y="1250"/>
                  </a:lnTo>
                  <a:cubicBezTo>
                    <a:pt x="57" y="1243"/>
                    <a:pt x="50" y="1236"/>
                    <a:pt x="50" y="1229"/>
                  </a:cubicBezTo>
                  <a:cubicBezTo>
                    <a:pt x="50" y="1222"/>
                    <a:pt x="43" y="1215"/>
                    <a:pt x="43" y="1201"/>
                  </a:cubicBezTo>
                  <a:lnTo>
                    <a:pt x="36" y="1201"/>
                  </a:lnTo>
                  <a:lnTo>
                    <a:pt x="22" y="1172"/>
                  </a:lnTo>
                  <a:cubicBezTo>
                    <a:pt x="22" y="1158"/>
                    <a:pt x="15" y="1151"/>
                    <a:pt x="15" y="1137"/>
                  </a:cubicBezTo>
                  <a:lnTo>
                    <a:pt x="8" y="1137"/>
                  </a:lnTo>
                  <a:lnTo>
                    <a:pt x="15" y="1130"/>
                  </a:lnTo>
                  <a:lnTo>
                    <a:pt x="15" y="1116"/>
                  </a:lnTo>
                  <a:lnTo>
                    <a:pt x="15" y="1095"/>
                  </a:lnTo>
                  <a:lnTo>
                    <a:pt x="15" y="1074"/>
                  </a:lnTo>
                  <a:lnTo>
                    <a:pt x="15" y="1060"/>
                  </a:lnTo>
                  <a:cubicBezTo>
                    <a:pt x="15" y="1053"/>
                    <a:pt x="15" y="1046"/>
                    <a:pt x="15" y="1039"/>
                  </a:cubicBezTo>
                  <a:lnTo>
                    <a:pt x="15" y="1017"/>
                  </a:lnTo>
                  <a:lnTo>
                    <a:pt x="8" y="1017"/>
                  </a:lnTo>
                  <a:cubicBezTo>
                    <a:pt x="8" y="1017"/>
                    <a:pt x="15" y="1010"/>
                    <a:pt x="15" y="1003"/>
                  </a:cubicBezTo>
                  <a:lnTo>
                    <a:pt x="15" y="989"/>
                  </a:lnTo>
                  <a:cubicBezTo>
                    <a:pt x="15" y="982"/>
                    <a:pt x="15" y="975"/>
                    <a:pt x="15" y="968"/>
                  </a:cubicBezTo>
                  <a:cubicBezTo>
                    <a:pt x="15" y="961"/>
                    <a:pt x="15" y="961"/>
                    <a:pt x="15" y="954"/>
                  </a:cubicBezTo>
                  <a:cubicBezTo>
                    <a:pt x="15" y="947"/>
                    <a:pt x="15" y="940"/>
                    <a:pt x="15" y="933"/>
                  </a:cubicBezTo>
                  <a:cubicBezTo>
                    <a:pt x="15" y="926"/>
                    <a:pt x="15" y="912"/>
                    <a:pt x="15" y="905"/>
                  </a:cubicBezTo>
                  <a:lnTo>
                    <a:pt x="15" y="883"/>
                  </a:lnTo>
                  <a:lnTo>
                    <a:pt x="15" y="869"/>
                  </a:lnTo>
                  <a:lnTo>
                    <a:pt x="22" y="848"/>
                  </a:lnTo>
                  <a:lnTo>
                    <a:pt x="29" y="834"/>
                  </a:lnTo>
                  <a:lnTo>
                    <a:pt x="36" y="820"/>
                  </a:lnTo>
                  <a:lnTo>
                    <a:pt x="29" y="813"/>
                  </a:lnTo>
                  <a:lnTo>
                    <a:pt x="36" y="813"/>
                  </a:lnTo>
                  <a:cubicBezTo>
                    <a:pt x="43" y="799"/>
                    <a:pt x="50" y="792"/>
                    <a:pt x="57" y="785"/>
                  </a:cubicBezTo>
                  <a:cubicBezTo>
                    <a:pt x="64" y="778"/>
                    <a:pt x="71" y="771"/>
                    <a:pt x="78" y="757"/>
                  </a:cubicBezTo>
                  <a:lnTo>
                    <a:pt x="86" y="757"/>
                  </a:lnTo>
                  <a:cubicBezTo>
                    <a:pt x="93" y="742"/>
                    <a:pt x="107" y="735"/>
                    <a:pt x="114" y="735"/>
                  </a:cubicBezTo>
                  <a:lnTo>
                    <a:pt x="1474" y="59"/>
                  </a:lnTo>
                  <a:close/>
                  <a:moveTo>
                    <a:pt x="1564" y="1"/>
                  </a:moveTo>
                  <a:cubicBezTo>
                    <a:pt x="1563" y="1"/>
                    <a:pt x="1561" y="1"/>
                    <a:pt x="1559" y="2"/>
                  </a:cubicBezTo>
                  <a:lnTo>
                    <a:pt x="121" y="714"/>
                  </a:lnTo>
                  <a:cubicBezTo>
                    <a:pt x="107" y="721"/>
                    <a:pt x="100" y="728"/>
                    <a:pt x="86" y="735"/>
                  </a:cubicBezTo>
                  <a:lnTo>
                    <a:pt x="78" y="742"/>
                  </a:lnTo>
                  <a:cubicBezTo>
                    <a:pt x="64" y="749"/>
                    <a:pt x="57" y="764"/>
                    <a:pt x="50" y="778"/>
                  </a:cubicBezTo>
                  <a:cubicBezTo>
                    <a:pt x="43" y="785"/>
                    <a:pt x="36" y="792"/>
                    <a:pt x="29" y="806"/>
                  </a:cubicBezTo>
                  <a:lnTo>
                    <a:pt x="22" y="827"/>
                  </a:lnTo>
                  <a:lnTo>
                    <a:pt x="15" y="841"/>
                  </a:lnTo>
                  <a:cubicBezTo>
                    <a:pt x="15" y="848"/>
                    <a:pt x="8" y="855"/>
                    <a:pt x="8" y="855"/>
                  </a:cubicBezTo>
                  <a:lnTo>
                    <a:pt x="1" y="876"/>
                  </a:lnTo>
                  <a:cubicBezTo>
                    <a:pt x="1" y="883"/>
                    <a:pt x="1" y="890"/>
                    <a:pt x="1" y="905"/>
                  </a:cubicBezTo>
                  <a:lnTo>
                    <a:pt x="1" y="912"/>
                  </a:lnTo>
                  <a:cubicBezTo>
                    <a:pt x="1" y="926"/>
                    <a:pt x="1" y="940"/>
                    <a:pt x="1" y="947"/>
                  </a:cubicBezTo>
                  <a:cubicBezTo>
                    <a:pt x="1" y="954"/>
                    <a:pt x="1" y="961"/>
                    <a:pt x="1" y="968"/>
                  </a:cubicBezTo>
                  <a:cubicBezTo>
                    <a:pt x="1" y="975"/>
                    <a:pt x="1" y="975"/>
                    <a:pt x="1" y="982"/>
                  </a:cubicBezTo>
                  <a:lnTo>
                    <a:pt x="1" y="1010"/>
                  </a:lnTo>
                  <a:lnTo>
                    <a:pt x="1" y="1017"/>
                  </a:lnTo>
                  <a:cubicBezTo>
                    <a:pt x="1" y="1024"/>
                    <a:pt x="1" y="1031"/>
                    <a:pt x="1" y="1039"/>
                  </a:cubicBezTo>
                  <a:cubicBezTo>
                    <a:pt x="1" y="1046"/>
                    <a:pt x="1" y="1053"/>
                    <a:pt x="1" y="1060"/>
                  </a:cubicBezTo>
                  <a:lnTo>
                    <a:pt x="1" y="1081"/>
                  </a:lnTo>
                  <a:lnTo>
                    <a:pt x="1" y="1102"/>
                  </a:lnTo>
                  <a:cubicBezTo>
                    <a:pt x="1" y="1109"/>
                    <a:pt x="1" y="1116"/>
                    <a:pt x="1" y="1123"/>
                  </a:cubicBezTo>
                  <a:cubicBezTo>
                    <a:pt x="1" y="1123"/>
                    <a:pt x="1" y="1137"/>
                    <a:pt x="8" y="1144"/>
                  </a:cubicBezTo>
                  <a:cubicBezTo>
                    <a:pt x="8" y="1151"/>
                    <a:pt x="8" y="1158"/>
                    <a:pt x="8" y="1172"/>
                  </a:cubicBezTo>
                  <a:cubicBezTo>
                    <a:pt x="15" y="1179"/>
                    <a:pt x="22" y="1194"/>
                    <a:pt x="22" y="1201"/>
                  </a:cubicBezTo>
                  <a:lnTo>
                    <a:pt x="29" y="1201"/>
                  </a:lnTo>
                  <a:cubicBezTo>
                    <a:pt x="29" y="1201"/>
                    <a:pt x="22" y="1201"/>
                    <a:pt x="22" y="1208"/>
                  </a:cubicBezTo>
                  <a:cubicBezTo>
                    <a:pt x="22" y="1222"/>
                    <a:pt x="29" y="1229"/>
                    <a:pt x="29" y="1236"/>
                  </a:cubicBezTo>
                  <a:lnTo>
                    <a:pt x="36" y="1257"/>
                  </a:lnTo>
                  <a:cubicBezTo>
                    <a:pt x="36" y="1257"/>
                    <a:pt x="43" y="1271"/>
                    <a:pt x="57" y="1292"/>
                  </a:cubicBezTo>
                  <a:cubicBezTo>
                    <a:pt x="64" y="1313"/>
                    <a:pt x="71" y="1335"/>
                    <a:pt x="86" y="1356"/>
                  </a:cubicBezTo>
                  <a:lnTo>
                    <a:pt x="100" y="1377"/>
                  </a:lnTo>
                  <a:cubicBezTo>
                    <a:pt x="107" y="1398"/>
                    <a:pt x="121" y="1419"/>
                    <a:pt x="142" y="1447"/>
                  </a:cubicBezTo>
                  <a:lnTo>
                    <a:pt x="57" y="1941"/>
                  </a:lnTo>
                  <a:lnTo>
                    <a:pt x="43" y="2032"/>
                  </a:lnTo>
                  <a:cubicBezTo>
                    <a:pt x="43" y="2039"/>
                    <a:pt x="43" y="2047"/>
                    <a:pt x="50" y="2047"/>
                  </a:cubicBezTo>
                  <a:lnTo>
                    <a:pt x="57" y="2047"/>
                  </a:lnTo>
                  <a:lnTo>
                    <a:pt x="1495" y="1328"/>
                  </a:lnTo>
                  <a:cubicBezTo>
                    <a:pt x="1502" y="1328"/>
                    <a:pt x="1502" y="1328"/>
                    <a:pt x="1502" y="1320"/>
                  </a:cubicBezTo>
                  <a:lnTo>
                    <a:pt x="1601" y="728"/>
                  </a:lnTo>
                  <a:cubicBezTo>
                    <a:pt x="1601" y="728"/>
                    <a:pt x="1608" y="728"/>
                    <a:pt x="1594" y="707"/>
                  </a:cubicBezTo>
                  <a:cubicBezTo>
                    <a:pt x="1580" y="693"/>
                    <a:pt x="1566" y="672"/>
                    <a:pt x="1559" y="651"/>
                  </a:cubicBezTo>
                  <a:lnTo>
                    <a:pt x="1545" y="630"/>
                  </a:lnTo>
                  <a:cubicBezTo>
                    <a:pt x="1531" y="608"/>
                    <a:pt x="1524" y="587"/>
                    <a:pt x="1517" y="566"/>
                  </a:cubicBezTo>
                  <a:lnTo>
                    <a:pt x="1517" y="559"/>
                  </a:lnTo>
                  <a:cubicBezTo>
                    <a:pt x="1517" y="559"/>
                    <a:pt x="1517" y="552"/>
                    <a:pt x="1517" y="552"/>
                  </a:cubicBezTo>
                  <a:lnTo>
                    <a:pt x="1517" y="538"/>
                  </a:lnTo>
                  <a:cubicBezTo>
                    <a:pt x="1510" y="517"/>
                    <a:pt x="1502" y="503"/>
                    <a:pt x="1495" y="482"/>
                  </a:cubicBezTo>
                  <a:cubicBezTo>
                    <a:pt x="1488" y="460"/>
                    <a:pt x="1481" y="446"/>
                    <a:pt x="1474" y="425"/>
                  </a:cubicBezTo>
                  <a:lnTo>
                    <a:pt x="1467" y="425"/>
                  </a:lnTo>
                  <a:lnTo>
                    <a:pt x="1474" y="418"/>
                  </a:lnTo>
                  <a:cubicBezTo>
                    <a:pt x="1474" y="397"/>
                    <a:pt x="1467" y="376"/>
                    <a:pt x="1467" y="355"/>
                  </a:cubicBezTo>
                  <a:cubicBezTo>
                    <a:pt x="1460" y="334"/>
                    <a:pt x="1460" y="319"/>
                    <a:pt x="1460" y="291"/>
                  </a:cubicBezTo>
                  <a:cubicBezTo>
                    <a:pt x="1460" y="277"/>
                    <a:pt x="1460" y="256"/>
                    <a:pt x="1460" y="235"/>
                  </a:cubicBezTo>
                  <a:cubicBezTo>
                    <a:pt x="1460" y="221"/>
                    <a:pt x="1460" y="214"/>
                    <a:pt x="1460" y="200"/>
                  </a:cubicBezTo>
                  <a:cubicBezTo>
                    <a:pt x="1460" y="186"/>
                    <a:pt x="1460" y="171"/>
                    <a:pt x="1467" y="157"/>
                  </a:cubicBezTo>
                  <a:cubicBezTo>
                    <a:pt x="1467" y="150"/>
                    <a:pt x="1474" y="136"/>
                    <a:pt x="1481" y="129"/>
                  </a:cubicBezTo>
                  <a:cubicBezTo>
                    <a:pt x="1481" y="122"/>
                    <a:pt x="1488" y="108"/>
                    <a:pt x="1488" y="101"/>
                  </a:cubicBezTo>
                  <a:cubicBezTo>
                    <a:pt x="1495" y="87"/>
                    <a:pt x="1502" y="80"/>
                    <a:pt x="1510" y="73"/>
                  </a:cubicBezTo>
                  <a:cubicBezTo>
                    <a:pt x="1517" y="66"/>
                    <a:pt x="1524" y="52"/>
                    <a:pt x="1531" y="45"/>
                  </a:cubicBezTo>
                  <a:cubicBezTo>
                    <a:pt x="1538" y="45"/>
                    <a:pt x="1538" y="45"/>
                    <a:pt x="1538" y="38"/>
                  </a:cubicBezTo>
                  <a:cubicBezTo>
                    <a:pt x="1552" y="30"/>
                    <a:pt x="1559" y="23"/>
                    <a:pt x="1573" y="16"/>
                  </a:cubicBezTo>
                  <a:cubicBezTo>
                    <a:pt x="1579" y="16"/>
                    <a:pt x="1575" y="1"/>
                    <a:pt x="1564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2569125" y="2588825"/>
              <a:ext cx="49550" cy="21875"/>
            </a:xfrm>
            <a:custGeom>
              <a:avLst/>
              <a:gdLst/>
              <a:ahLst/>
              <a:cxnLst/>
              <a:rect l="l" t="t" r="r" b="b"/>
              <a:pathLst>
                <a:path w="1982" h="875" extrusionOk="0">
                  <a:moveTo>
                    <a:pt x="2" y="740"/>
                  </a:moveTo>
                  <a:lnTo>
                    <a:pt x="2" y="740"/>
                  </a:lnTo>
                  <a:cubicBezTo>
                    <a:pt x="2" y="740"/>
                    <a:pt x="1" y="740"/>
                    <a:pt x="1" y="741"/>
                  </a:cubicBezTo>
                  <a:lnTo>
                    <a:pt x="2" y="740"/>
                  </a:lnTo>
                  <a:close/>
                  <a:moveTo>
                    <a:pt x="1531" y="0"/>
                  </a:moveTo>
                  <a:lnTo>
                    <a:pt x="1495" y="7"/>
                  </a:lnTo>
                  <a:cubicBezTo>
                    <a:pt x="1474" y="14"/>
                    <a:pt x="1460" y="14"/>
                    <a:pt x="1439" y="29"/>
                  </a:cubicBezTo>
                  <a:lnTo>
                    <a:pt x="2" y="740"/>
                  </a:lnTo>
                  <a:lnTo>
                    <a:pt x="2" y="740"/>
                  </a:lnTo>
                  <a:cubicBezTo>
                    <a:pt x="16" y="733"/>
                    <a:pt x="36" y="726"/>
                    <a:pt x="50" y="719"/>
                  </a:cubicBezTo>
                  <a:lnTo>
                    <a:pt x="93" y="712"/>
                  </a:lnTo>
                  <a:lnTo>
                    <a:pt x="205" y="712"/>
                  </a:lnTo>
                  <a:cubicBezTo>
                    <a:pt x="227" y="712"/>
                    <a:pt x="248" y="719"/>
                    <a:pt x="269" y="726"/>
                  </a:cubicBezTo>
                  <a:cubicBezTo>
                    <a:pt x="290" y="726"/>
                    <a:pt x="311" y="734"/>
                    <a:pt x="325" y="748"/>
                  </a:cubicBezTo>
                  <a:cubicBezTo>
                    <a:pt x="353" y="755"/>
                    <a:pt x="375" y="762"/>
                    <a:pt x="389" y="776"/>
                  </a:cubicBezTo>
                  <a:cubicBezTo>
                    <a:pt x="410" y="783"/>
                    <a:pt x="438" y="804"/>
                    <a:pt x="459" y="818"/>
                  </a:cubicBezTo>
                  <a:lnTo>
                    <a:pt x="544" y="875"/>
                  </a:lnTo>
                  <a:lnTo>
                    <a:pt x="1982" y="163"/>
                  </a:lnTo>
                  <a:lnTo>
                    <a:pt x="1897" y="99"/>
                  </a:lnTo>
                  <a:lnTo>
                    <a:pt x="1876" y="85"/>
                  </a:lnTo>
                  <a:lnTo>
                    <a:pt x="1855" y="71"/>
                  </a:lnTo>
                  <a:lnTo>
                    <a:pt x="1834" y="57"/>
                  </a:lnTo>
                  <a:lnTo>
                    <a:pt x="1799" y="43"/>
                  </a:lnTo>
                  <a:lnTo>
                    <a:pt x="1777" y="29"/>
                  </a:lnTo>
                  <a:lnTo>
                    <a:pt x="1749" y="22"/>
                  </a:lnTo>
                  <a:lnTo>
                    <a:pt x="1728" y="7"/>
                  </a:lnTo>
                  <a:lnTo>
                    <a:pt x="1700" y="7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2568775" y="2588300"/>
              <a:ext cx="50075" cy="22575"/>
            </a:xfrm>
            <a:custGeom>
              <a:avLst/>
              <a:gdLst/>
              <a:ahLst/>
              <a:cxnLst/>
              <a:rect l="l" t="t" r="r" b="b"/>
              <a:pathLst>
                <a:path w="2003" h="903" extrusionOk="0">
                  <a:moveTo>
                    <a:pt x="1686" y="21"/>
                  </a:moveTo>
                  <a:lnTo>
                    <a:pt x="1707" y="28"/>
                  </a:lnTo>
                  <a:lnTo>
                    <a:pt x="1728" y="35"/>
                  </a:lnTo>
                  <a:lnTo>
                    <a:pt x="1735" y="35"/>
                  </a:lnTo>
                  <a:lnTo>
                    <a:pt x="1763" y="43"/>
                  </a:lnTo>
                  <a:lnTo>
                    <a:pt x="1784" y="57"/>
                  </a:lnTo>
                  <a:lnTo>
                    <a:pt x="1813" y="64"/>
                  </a:lnTo>
                  <a:lnTo>
                    <a:pt x="1834" y="78"/>
                  </a:lnTo>
                  <a:lnTo>
                    <a:pt x="1848" y="85"/>
                  </a:lnTo>
                  <a:lnTo>
                    <a:pt x="1862" y="92"/>
                  </a:lnTo>
                  <a:lnTo>
                    <a:pt x="1883" y="106"/>
                  </a:lnTo>
                  <a:lnTo>
                    <a:pt x="1904" y="120"/>
                  </a:lnTo>
                  <a:lnTo>
                    <a:pt x="1975" y="169"/>
                  </a:lnTo>
                  <a:lnTo>
                    <a:pt x="558" y="874"/>
                  </a:lnTo>
                  <a:lnTo>
                    <a:pt x="480" y="818"/>
                  </a:lnTo>
                  <a:cubicBezTo>
                    <a:pt x="459" y="804"/>
                    <a:pt x="438" y="790"/>
                    <a:pt x="410" y="776"/>
                  </a:cubicBezTo>
                  <a:cubicBezTo>
                    <a:pt x="389" y="769"/>
                    <a:pt x="367" y="755"/>
                    <a:pt x="346" y="747"/>
                  </a:cubicBezTo>
                  <a:cubicBezTo>
                    <a:pt x="325" y="740"/>
                    <a:pt x="304" y="733"/>
                    <a:pt x="283" y="726"/>
                  </a:cubicBezTo>
                  <a:cubicBezTo>
                    <a:pt x="262" y="719"/>
                    <a:pt x="241" y="712"/>
                    <a:pt x="226" y="712"/>
                  </a:cubicBezTo>
                  <a:lnTo>
                    <a:pt x="128" y="712"/>
                  </a:lnTo>
                  <a:lnTo>
                    <a:pt x="1460" y="50"/>
                  </a:lnTo>
                  <a:cubicBezTo>
                    <a:pt x="1474" y="43"/>
                    <a:pt x="1495" y="35"/>
                    <a:pt x="1509" y="35"/>
                  </a:cubicBezTo>
                  <a:lnTo>
                    <a:pt x="1559" y="21"/>
                  </a:lnTo>
                  <a:close/>
                  <a:moveTo>
                    <a:pt x="1538" y="0"/>
                  </a:moveTo>
                  <a:cubicBezTo>
                    <a:pt x="1524" y="7"/>
                    <a:pt x="1516" y="7"/>
                    <a:pt x="1502" y="14"/>
                  </a:cubicBezTo>
                  <a:cubicBezTo>
                    <a:pt x="1481" y="14"/>
                    <a:pt x="1467" y="21"/>
                    <a:pt x="1446" y="35"/>
                  </a:cubicBezTo>
                  <a:lnTo>
                    <a:pt x="8" y="740"/>
                  </a:lnTo>
                  <a:cubicBezTo>
                    <a:pt x="1" y="747"/>
                    <a:pt x="1" y="755"/>
                    <a:pt x="8" y="755"/>
                  </a:cubicBezTo>
                  <a:cubicBezTo>
                    <a:pt x="8" y="762"/>
                    <a:pt x="15" y="762"/>
                    <a:pt x="22" y="762"/>
                  </a:cubicBezTo>
                  <a:cubicBezTo>
                    <a:pt x="36" y="755"/>
                    <a:pt x="50" y="747"/>
                    <a:pt x="71" y="740"/>
                  </a:cubicBezTo>
                  <a:cubicBezTo>
                    <a:pt x="85" y="740"/>
                    <a:pt x="100" y="733"/>
                    <a:pt x="114" y="733"/>
                  </a:cubicBezTo>
                  <a:lnTo>
                    <a:pt x="170" y="733"/>
                  </a:lnTo>
                  <a:lnTo>
                    <a:pt x="226" y="740"/>
                  </a:lnTo>
                  <a:cubicBezTo>
                    <a:pt x="248" y="740"/>
                    <a:pt x="262" y="747"/>
                    <a:pt x="283" y="747"/>
                  </a:cubicBezTo>
                  <a:cubicBezTo>
                    <a:pt x="304" y="755"/>
                    <a:pt x="325" y="762"/>
                    <a:pt x="339" y="769"/>
                  </a:cubicBezTo>
                  <a:cubicBezTo>
                    <a:pt x="360" y="783"/>
                    <a:pt x="382" y="790"/>
                    <a:pt x="403" y="804"/>
                  </a:cubicBezTo>
                  <a:cubicBezTo>
                    <a:pt x="424" y="811"/>
                    <a:pt x="445" y="825"/>
                    <a:pt x="466" y="839"/>
                  </a:cubicBezTo>
                  <a:cubicBezTo>
                    <a:pt x="466" y="839"/>
                    <a:pt x="551" y="903"/>
                    <a:pt x="558" y="903"/>
                  </a:cubicBezTo>
                  <a:lnTo>
                    <a:pt x="558" y="888"/>
                  </a:lnTo>
                  <a:lnTo>
                    <a:pt x="1996" y="176"/>
                  </a:lnTo>
                  <a:cubicBezTo>
                    <a:pt x="2003" y="176"/>
                    <a:pt x="2003" y="169"/>
                    <a:pt x="2003" y="162"/>
                  </a:cubicBezTo>
                  <a:cubicBezTo>
                    <a:pt x="2003" y="162"/>
                    <a:pt x="2003" y="155"/>
                    <a:pt x="2003" y="155"/>
                  </a:cubicBezTo>
                  <a:lnTo>
                    <a:pt x="1911" y="99"/>
                  </a:lnTo>
                  <a:lnTo>
                    <a:pt x="1890" y="85"/>
                  </a:lnTo>
                  <a:lnTo>
                    <a:pt x="1862" y="71"/>
                  </a:lnTo>
                  <a:lnTo>
                    <a:pt x="1848" y="64"/>
                  </a:lnTo>
                  <a:lnTo>
                    <a:pt x="1841" y="57"/>
                  </a:lnTo>
                  <a:lnTo>
                    <a:pt x="1813" y="43"/>
                  </a:lnTo>
                  <a:lnTo>
                    <a:pt x="1784" y="28"/>
                  </a:lnTo>
                  <a:lnTo>
                    <a:pt x="1763" y="21"/>
                  </a:lnTo>
                  <a:lnTo>
                    <a:pt x="1742" y="7"/>
                  </a:lnTo>
                  <a:lnTo>
                    <a:pt x="1714" y="7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2593800" y="2600100"/>
              <a:ext cx="61000" cy="34575"/>
            </a:xfrm>
            <a:custGeom>
              <a:avLst/>
              <a:gdLst/>
              <a:ahLst/>
              <a:cxnLst/>
              <a:rect l="l" t="t" r="r" b="b"/>
              <a:pathLst>
                <a:path w="2440" h="1383" extrusionOk="0">
                  <a:moveTo>
                    <a:pt x="1439" y="1"/>
                  </a:moveTo>
                  <a:lnTo>
                    <a:pt x="1" y="713"/>
                  </a:lnTo>
                  <a:lnTo>
                    <a:pt x="1002" y="1382"/>
                  </a:lnTo>
                  <a:lnTo>
                    <a:pt x="2440" y="670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2593625" y="2599750"/>
              <a:ext cx="61725" cy="35275"/>
            </a:xfrm>
            <a:custGeom>
              <a:avLst/>
              <a:gdLst/>
              <a:ahLst/>
              <a:cxnLst/>
              <a:rect l="l" t="t" r="r" b="b"/>
              <a:pathLst>
                <a:path w="2469" h="1411" extrusionOk="0">
                  <a:moveTo>
                    <a:pt x="1446" y="22"/>
                  </a:moveTo>
                  <a:lnTo>
                    <a:pt x="2426" y="684"/>
                  </a:lnTo>
                  <a:lnTo>
                    <a:pt x="1009" y="1389"/>
                  </a:lnTo>
                  <a:lnTo>
                    <a:pt x="29" y="727"/>
                  </a:lnTo>
                  <a:lnTo>
                    <a:pt x="1446" y="22"/>
                  </a:lnTo>
                  <a:close/>
                  <a:moveTo>
                    <a:pt x="1446" y="0"/>
                  </a:moveTo>
                  <a:lnTo>
                    <a:pt x="8" y="719"/>
                  </a:lnTo>
                  <a:cubicBezTo>
                    <a:pt x="1" y="719"/>
                    <a:pt x="1" y="719"/>
                    <a:pt x="1" y="727"/>
                  </a:cubicBezTo>
                  <a:cubicBezTo>
                    <a:pt x="1" y="727"/>
                    <a:pt x="1" y="734"/>
                    <a:pt x="1" y="734"/>
                  </a:cubicBezTo>
                  <a:cubicBezTo>
                    <a:pt x="1" y="734"/>
                    <a:pt x="1002" y="1410"/>
                    <a:pt x="1009" y="1410"/>
                  </a:cubicBezTo>
                  <a:lnTo>
                    <a:pt x="1016" y="1403"/>
                  </a:lnTo>
                  <a:lnTo>
                    <a:pt x="2454" y="691"/>
                  </a:lnTo>
                  <a:cubicBezTo>
                    <a:pt x="2468" y="691"/>
                    <a:pt x="2468" y="677"/>
                    <a:pt x="2454" y="677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2593975" y="2577025"/>
              <a:ext cx="41100" cy="40900"/>
            </a:xfrm>
            <a:custGeom>
              <a:avLst/>
              <a:gdLst/>
              <a:ahLst/>
              <a:cxnLst/>
              <a:rect l="l" t="t" r="r" b="b"/>
              <a:pathLst>
                <a:path w="1644" h="1636" extrusionOk="0">
                  <a:moveTo>
                    <a:pt x="1643" y="0"/>
                  </a:moveTo>
                  <a:lnTo>
                    <a:pt x="205" y="712"/>
                  </a:lnTo>
                  <a:cubicBezTo>
                    <a:pt x="191" y="719"/>
                    <a:pt x="177" y="733"/>
                    <a:pt x="163" y="747"/>
                  </a:cubicBezTo>
                  <a:lnTo>
                    <a:pt x="149" y="754"/>
                  </a:lnTo>
                  <a:cubicBezTo>
                    <a:pt x="135" y="768"/>
                    <a:pt x="121" y="783"/>
                    <a:pt x="114" y="797"/>
                  </a:cubicBezTo>
                  <a:cubicBezTo>
                    <a:pt x="107" y="804"/>
                    <a:pt x="93" y="818"/>
                    <a:pt x="93" y="832"/>
                  </a:cubicBezTo>
                  <a:cubicBezTo>
                    <a:pt x="85" y="846"/>
                    <a:pt x="78" y="853"/>
                    <a:pt x="78" y="860"/>
                  </a:cubicBezTo>
                  <a:cubicBezTo>
                    <a:pt x="71" y="860"/>
                    <a:pt x="71" y="867"/>
                    <a:pt x="71" y="874"/>
                  </a:cubicBezTo>
                  <a:cubicBezTo>
                    <a:pt x="64" y="895"/>
                    <a:pt x="57" y="902"/>
                    <a:pt x="57" y="909"/>
                  </a:cubicBezTo>
                  <a:lnTo>
                    <a:pt x="57" y="924"/>
                  </a:lnTo>
                  <a:cubicBezTo>
                    <a:pt x="57" y="924"/>
                    <a:pt x="57" y="931"/>
                    <a:pt x="57" y="938"/>
                  </a:cubicBezTo>
                  <a:cubicBezTo>
                    <a:pt x="50" y="945"/>
                    <a:pt x="50" y="952"/>
                    <a:pt x="50" y="966"/>
                  </a:cubicBezTo>
                  <a:lnTo>
                    <a:pt x="50" y="980"/>
                  </a:lnTo>
                  <a:cubicBezTo>
                    <a:pt x="43" y="987"/>
                    <a:pt x="43" y="1001"/>
                    <a:pt x="43" y="1015"/>
                  </a:cubicBezTo>
                  <a:lnTo>
                    <a:pt x="43" y="1036"/>
                  </a:lnTo>
                  <a:lnTo>
                    <a:pt x="1" y="1636"/>
                  </a:lnTo>
                  <a:lnTo>
                    <a:pt x="1439" y="924"/>
                  </a:lnTo>
                  <a:lnTo>
                    <a:pt x="1481" y="324"/>
                  </a:lnTo>
                  <a:cubicBezTo>
                    <a:pt x="1481" y="303"/>
                    <a:pt x="1481" y="289"/>
                    <a:pt x="1488" y="268"/>
                  </a:cubicBezTo>
                  <a:lnTo>
                    <a:pt x="1481" y="261"/>
                  </a:lnTo>
                  <a:cubicBezTo>
                    <a:pt x="1481" y="247"/>
                    <a:pt x="1488" y="233"/>
                    <a:pt x="1488" y="219"/>
                  </a:cubicBezTo>
                  <a:cubicBezTo>
                    <a:pt x="1495" y="197"/>
                    <a:pt x="1502" y="183"/>
                    <a:pt x="1509" y="169"/>
                  </a:cubicBezTo>
                  <a:cubicBezTo>
                    <a:pt x="1509" y="148"/>
                    <a:pt x="1517" y="134"/>
                    <a:pt x="1524" y="120"/>
                  </a:cubicBezTo>
                  <a:cubicBezTo>
                    <a:pt x="1531" y="106"/>
                    <a:pt x="1545" y="99"/>
                    <a:pt x="1552" y="85"/>
                  </a:cubicBezTo>
                  <a:cubicBezTo>
                    <a:pt x="1566" y="71"/>
                    <a:pt x="1573" y="56"/>
                    <a:pt x="1594" y="42"/>
                  </a:cubicBezTo>
                  <a:cubicBezTo>
                    <a:pt x="1594" y="35"/>
                    <a:pt x="1594" y="35"/>
                    <a:pt x="1601" y="28"/>
                  </a:cubicBezTo>
                  <a:cubicBezTo>
                    <a:pt x="1615" y="21"/>
                    <a:pt x="1629" y="7"/>
                    <a:pt x="164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2593450" y="2576775"/>
              <a:ext cx="41625" cy="41325"/>
            </a:xfrm>
            <a:custGeom>
              <a:avLst/>
              <a:gdLst/>
              <a:ahLst/>
              <a:cxnLst/>
              <a:rect l="l" t="t" r="r" b="b"/>
              <a:pathLst>
                <a:path w="1665" h="1653" extrusionOk="0">
                  <a:moveTo>
                    <a:pt x="1580" y="88"/>
                  </a:moveTo>
                  <a:cubicBezTo>
                    <a:pt x="1575" y="92"/>
                    <a:pt x="1570" y="97"/>
                    <a:pt x="1566" y="102"/>
                  </a:cubicBezTo>
                  <a:cubicBezTo>
                    <a:pt x="1559" y="109"/>
                    <a:pt x="1552" y="123"/>
                    <a:pt x="1545" y="137"/>
                  </a:cubicBezTo>
                  <a:cubicBezTo>
                    <a:pt x="1538" y="144"/>
                    <a:pt x="1530" y="158"/>
                    <a:pt x="1523" y="172"/>
                  </a:cubicBezTo>
                  <a:cubicBezTo>
                    <a:pt x="1516" y="186"/>
                    <a:pt x="1516" y="207"/>
                    <a:pt x="1509" y="222"/>
                  </a:cubicBezTo>
                  <a:cubicBezTo>
                    <a:pt x="1502" y="236"/>
                    <a:pt x="1502" y="257"/>
                    <a:pt x="1495" y="278"/>
                  </a:cubicBezTo>
                  <a:cubicBezTo>
                    <a:pt x="1495" y="299"/>
                    <a:pt x="1488" y="320"/>
                    <a:pt x="1488" y="334"/>
                  </a:cubicBezTo>
                  <a:lnTo>
                    <a:pt x="1446" y="930"/>
                  </a:lnTo>
                  <a:lnTo>
                    <a:pt x="1446" y="930"/>
                  </a:lnTo>
                  <a:lnTo>
                    <a:pt x="1453" y="927"/>
                  </a:lnTo>
                  <a:lnTo>
                    <a:pt x="1495" y="334"/>
                  </a:lnTo>
                  <a:cubicBezTo>
                    <a:pt x="1495" y="313"/>
                    <a:pt x="1495" y="299"/>
                    <a:pt x="1502" y="278"/>
                  </a:cubicBezTo>
                  <a:lnTo>
                    <a:pt x="1516" y="222"/>
                  </a:lnTo>
                  <a:cubicBezTo>
                    <a:pt x="1523" y="200"/>
                    <a:pt x="1523" y="186"/>
                    <a:pt x="1530" y="172"/>
                  </a:cubicBezTo>
                  <a:cubicBezTo>
                    <a:pt x="1538" y="158"/>
                    <a:pt x="1545" y="144"/>
                    <a:pt x="1552" y="130"/>
                  </a:cubicBezTo>
                  <a:cubicBezTo>
                    <a:pt x="1559" y="116"/>
                    <a:pt x="1566" y="102"/>
                    <a:pt x="1580" y="88"/>
                  </a:cubicBezTo>
                  <a:close/>
                  <a:moveTo>
                    <a:pt x="1655" y="0"/>
                  </a:moveTo>
                  <a:cubicBezTo>
                    <a:pt x="1654" y="0"/>
                    <a:pt x="1652" y="1"/>
                    <a:pt x="1650" y="3"/>
                  </a:cubicBezTo>
                  <a:lnTo>
                    <a:pt x="212" y="715"/>
                  </a:lnTo>
                  <a:cubicBezTo>
                    <a:pt x="191" y="722"/>
                    <a:pt x="177" y="736"/>
                    <a:pt x="163" y="750"/>
                  </a:cubicBezTo>
                  <a:lnTo>
                    <a:pt x="149" y="757"/>
                  </a:lnTo>
                  <a:cubicBezTo>
                    <a:pt x="135" y="771"/>
                    <a:pt x="121" y="786"/>
                    <a:pt x="106" y="800"/>
                  </a:cubicBezTo>
                  <a:cubicBezTo>
                    <a:pt x="99" y="814"/>
                    <a:pt x="92" y="828"/>
                    <a:pt x="85" y="842"/>
                  </a:cubicBezTo>
                  <a:lnTo>
                    <a:pt x="71" y="863"/>
                  </a:lnTo>
                  <a:cubicBezTo>
                    <a:pt x="71" y="870"/>
                    <a:pt x="71" y="870"/>
                    <a:pt x="71" y="877"/>
                  </a:cubicBezTo>
                  <a:lnTo>
                    <a:pt x="64" y="891"/>
                  </a:lnTo>
                  <a:cubicBezTo>
                    <a:pt x="64" y="898"/>
                    <a:pt x="57" y="912"/>
                    <a:pt x="57" y="919"/>
                  </a:cubicBezTo>
                  <a:lnTo>
                    <a:pt x="50" y="948"/>
                  </a:lnTo>
                  <a:cubicBezTo>
                    <a:pt x="43" y="955"/>
                    <a:pt x="43" y="962"/>
                    <a:pt x="43" y="969"/>
                  </a:cubicBezTo>
                  <a:lnTo>
                    <a:pt x="43" y="983"/>
                  </a:lnTo>
                  <a:lnTo>
                    <a:pt x="43" y="997"/>
                  </a:lnTo>
                  <a:cubicBezTo>
                    <a:pt x="43" y="1004"/>
                    <a:pt x="43" y="1011"/>
                    <a:pt x="43" y="1018"/>
                  </a:cubicBezTo>
                  <a:lnTo>
                    <a:pt x="43" y="1046"/>
                  </a:lnTo>
                  <a:lnTo>
                    <a:pt x="1" y="1646"/>
                  </a:lnTo>
                  <a:cubicBezTo>
                    <a:pt x="1" y="1646"/>
                    <a:pt x="1" y="1653"/>
                    <a:pt x="15" y="1653"/>
                  </a:cubicBezTo>
                  <a:lnTo>
                    <a:pt x="22" y="1653"/>
                  </a:lnTo>
                  <a:lnTo>
                    <a:pt x="1446" y="941"/>
                  </a:lnTo>
                  <a:cubicBezTo>
                    <a:pt x="1446" y="941"/>
                    <a:pt x="1446" y="934"/>
                    <a:pt x="1446" y="934"/>
                  </a:cubicBezTo>
                  <a:lnTo>
                    <a:pt x="1446" y="930"/>
                  </a:lnTo>
                  <a:lnTo>
                    <a:pt x="1446" y="930"/>
                  </a:lnTo>
                  <a:lnTo>
                    <a:pt x="36" y="1631"/>
                  </a:lnTo>
                  <a:lnTo>
                    <a:pt x="78" y="1053"/>
                  </a:lnTo>
                  <a:lnTo>
                    <a:pt x="78" y="1025"/>
                  </a:lnTo>
                  <a:cubicBezTo>
                    <a:pt x="78" y="1018"/>
                    <a:pt x="78" y="1011"/>
                    <a:pt x="78" y="1004"/>
                  </a:cubicBezTo>
                  <a:lnTo>
                    <a:pt x="78" y="990"/>
                  </a:lnTo>
                  <a:cubicBezTo>
                    <a:pt x="78" y="983"/>
                    <a:pt x="78" y="983"/>
                    <a:pt x="78" y="976"/>
                  </a:cubicBezTo>
                  <a:lnTo>
                    <a:pt x="85" y="955"/>
                  </a:lnTo>
                  <a:lnTo>
                    <a:pt x="92" y="927"/>
                  </a:lnTo>
                  <a:lnTo>
                    <a:pt x="99" y="905"/>
                  </a:lnTo>
                  <a:lnTo>
                    <a:pt x="106" y="884"/>
                  </a:lnTo>
                  <a:cubicBezTo>
                    <a:pt x="106" y="884"/>
                    <a:pt x="106" y="877"/>
                    <a:pt x="106" y="877"/>
                  </a:cubicBezTo>
                  <a:cubicBezTo>
                    <a:pt x="106" y="870"/>
                    <a:pt x="114" y="863"/>
                    <a:pt x="121" y="849"/>
                  </a:cubicBezTo>
                  <a:cubicBezTo>
                    <a:pt x="135" y="821"/>
                    <a:pt x="156" y="793"/>
                    <a:pt x="177" y="771"/>
                  </a:cubicBezTo>
                  <a:lnTo>
                    <a:pt x="191" y="764"/>
                  </a:lnTo>
                  <a:cubicBezTo>
                    <a:pt x="205" y="757"/>
                    <a:pt x="219" y="743"/>
                    <a:pt x="233" y="736"/>
                  </a:cubicBezTo>
                  <a:lnTo>
                    <a:pt x="1580" y="66"/>
                  </a:lnTo>
                  <a:cubicBezTo>
                    <a:pt x="1580" y="74"/>
                    <a:pt x="1580" y="81"/>
                    <a:pt x="1580" y="88"/>
                  </a:cubicBezTo>
                  <a:cubicBezTo>
                    <a:pt x="1589" y="78"/>
                    <a:pt x="1599" y="69"/>
                    <a:pt x="1608" y="59"/>
                  </a:cubicBezTo>
                  <a:cubicBezTo>
                    <a:pt x="1608" y="52"/>
                    <a:pt x="1608" y="52"/>
                    <a:pt x="1615" y="52"/>
                  </a:cubicBezTo>
                  <a:cubicBezTo>
                    <a:pt x="1629" y="38"/>
                    <a:pt x="1643" y="31"/>
                    <a:pt x="1657" y="24"/>
                  </a:cubicBezTo>
                  <a:cubicBezTo>
                    <a:pt x="1664" y="17"/>
                    <a:pt x="1664" y="10"/>
                    <a:pt x="1664" y="10"/>
                  </a:cubicBezTo>
                  <a:cubicBezTo>
                    <a:pt x="1659" y="5"/>
                    <a:pt x="1658" y="0"/>
                    <a:pt x="165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2630650" y="2624250"/>
              <a:ext cx="51300" cy="119150"/>
            </a:xfrm>
            <a:custGeom>
              <a:avLst/>
              <a:gdLst/>
              <a:ahLst/>
              <a:cxnLst/>
              <a:rect l="l" t="t" r="r" b="b"/>
              <a:pathLst>
                <a:path w="2052" h="4766" extrusionOk="0">
                  <a:moveTo>
                    <a:pt x="1438" y="0"/>
                  </a:moveTo>
                  <a:lnTo>
                    <a:pt x="0" y="712"/>
                  </a:lnTo>
                  <a:lnTo>
                    <a:pt x="78" y="762"/>
                  </a:lnTo>
                  <a:cubicBezTo>
                    <a:pt x="99" y="776"/>
                    <a:pt x="113" y="790"/>
                    <a:pt x="134" y="804"/>
                  </a:cubicBezTo>
                  <a:cubicBezTo>
                    <a:pt x="162" y="825"/>
                    <a:pt x="176" y="839"/>
                    <a:pt x="198" y="860"/>
                  </a:cubicBezTo>
                  <a:lnTo>
                    <a:pt x="205" y="867"/>
                  </a:lnTo>
                  <a:cubicBezTo>
                    <a:pt x="219" y="881"/>
                    <a:pt x="240" y="896"/>
                    <a:pt x="254" y="917"/>
                  </a:cubicBezTo>
                  <a:lnTo>
                    <a:pt x="261" y="924"/>
                  </a:lnTo>
                  <a:lnTo>
                    <a:pt x="303" y="973"/>
                  </a:lnTo>
                  <a:lnTo>
                    <a:pt x="317" y="987"/>
                  </a:lnTo>
                  <a:cubicBezTo>
                    <a:pt x="324" y="1001"/>
                    <a:pt x="339" y="1015"/>
                    <a:pt x="346" y="1022"/>
                  </a:cubicBezTo>
                  <a:lnTo>
                    <a:pt x="367" y="1051"/>
                  </a:lnTo>
                  <a:cubicBezTo>
                    <a:pt x="381" y="1065"/>
                    <a:pt x="388" y="1086"/>
                    <a:pt x="395" y="1100"/>
                  </a:cubicBezTo>
                  <a:cubicBezTo>
                    <a:pt x="409" y="1114"/>
                    <a:pt x="409" y="1114"/>
                    <a:pt x="416" y="1121"/>
                  </a:cubicBezTo>
                  <a:cubicBezTo>
                    <a:pt x="423" y="1135"/>
                    <a:pt x="437" y="1163"/>
                    <a:pt x="451" y="1185"/>
                  </a:cubicBezTo>
                  <a:lnTo>
                    <a:pt x="458" y="1199"/>
                  </a:lnTo>
                  <a:cubicBezTo>
                    <a:pt x="472" y="1220"/>
                    <a:pt x="487" y="1248"/>
                    <a:pt x="501" y="1269"/>
                  </a:cubicBezTo>
                  <a:lnTo>
                    <a:pt x="508" y="1290"/>
                  </a:lnTo>
                  <a:cubicBezTo>
                    <a:pt x="515" y="1311"/>
                    <a:pt x="522" y="1333"/>
                    <a:pt x="536" y="1347"/>
                  </a:cubicBezTo>
                  <a:lnTo>
                    <a:pt x="543" y="1382"/>
                  </a:lnTo>
                  <a:cubicBezTo>
                    <a:pt x="550" y="1396"/>
                    <a:pt x="557" y="1410"/>
                    <a:pt x="564" y="1431"/>
                  </a:cubicBezTo>
                  <a:cubicBezTo>
                    <a:pt x="564" y="1431"/>
                    <a:pt x="571" y="1438"/>
                    <a:pt x="571" y="1445"/>
                  </a:cubicBezTo>
                  <a:cubicBezTo>
                    <a:pt x="578" y="1467"/>
                    <a:pt x="585" y="1488"/>
                    <a:pt x="592" y="1509"/>
                  </a:cubicBezTo>
                  <a:cubicBezTo>
                    <a:pt x="592" y="1509"/>
                    <a:pt x="592" y="1516"/>
                    <a:pt x="592" y="1523"/>
                  </a:cubicBezTo>
                  <a:cubicBezTo>
                    <a:pt x="599" y="1544"/>
                    <a:pt x="606" y="1565"/>
                    <a:pt x="606" y="1593"/>
                  </a:cubicBezTo>
                  <a:lnTo>
                    <a:pt x="606" y="1600"/>
                  </a:lnTo>
                  <a:cubicBezTo>
                    <a:pt x="613" y="1629"/>
                    <a:pt x="620" y="1650"/>
                    <a:pt x="620" y="1678"/>
                  </a:cubicBezTo>
                  <a:cubicBezTo>
                    <a:pt x="628" y="1699"/>
                    <a:pt x="635" y="1734"/>
                    <a:pt x="635" y="1763"/>
                  </a:cubicBezTo>
                  <a:cubicBezTo>
                    <a:pt x="635" y="1791"/>
                    <a:pt x="635" y="1819"/>
                    <a:pt x="635" y="1840"/>
                  </a:cubicBezTo>
                  <a:cubicBezTo>
                    <a:pt x="635" y="1868"/>
                    <a:pt x="635" y="1897"/>
                    <a:pt x="635" y="1925"/>
                  </a:cubicBezTo>
                  <a:lnTo>
                    <a:pt x="465" y="4364"/>
                  </a:lnTo>
                  <a:cubicBezTo>
                    <a:pt x="465" y="4385"/>
                    <a:pt x="458" y="4413"/>
                    <a:pt x="458" y="4434"/>
                  </a:cubicBezTo>
                  <a:cubicBezTo>
                    <a:pt x="458" y="4462"/>
                    <a:pt x="451" y="4484"/>
                    <a:pt x="444" y="4498"/>
                  </a:cubicBezTo>
                  <a:cubicBezTo>
                    <a:pt x="437" y="4519"/>
                    <a:pt x="430" y="4540"/>
                    <a:pt x="423" y="4561"/>
                  </a:cubicBezTo>
                  <a:lnTo>
                    <a:pt x="423" y="4568"/>
                  </a:lnTo>
                  <a:cubicBezTo>
                    <a:pt x="416" y="4582"/>
                    <a:pt x="409" y="4596"/>
                    <a:pt x="402" y="4618"/>
                  </a:cubicBezTo>
                  <a:cubicBezTo>
                    <a:pt x="395" y="4632"/>
                    <a:pt x="381" y="4646"/>
                    <a:pt x="374" y="4667"/>
                  </a:cubicBezTo>
                  <a:cubicBezTo>
                    <a:pt x="360" y="4674"/>
                    <a:pt x="353" y="4688"/>
                    <a:pt x="339" y="4702"/>
                  </a:cubicBezTo>
                  <a:lnTo>
                    <a:pt x="331" y="4709"/>
                  </a:lnTo>
                  <a:lnTo>
                    <a:pt x="303" y="4730"/>
                  </a:lnTo>
                  <a:lnTo>
                    <a:pt x="296" y="4744"/>
                  </a:lnTo>
                  <a:cubicBezTo>
                    <a:pt x="282" y="4752"/>
                    <a:pt x="268" y="4759"/>
                    <a:pt x="254" y="4766"/>
                  </a:cubicBezTo>
                  <a:lnTo>
                    <a:pt x="1692" y="4054"/>
                  </a:lnTo>
                  <a:cubicBezTo>
                    <a:pt x="1706" y="4047"/>
                    <a:pt x="1720" y="4040"/>
                    <a:pt x="1734" y="4025"/>
                  </a:cubicBezTo>
                  <a:lnTo>
                    <a:pt x="1741" y="4018"/>
                  </a:lnTo>
                  <a:lnTo>
                    <a:pt x="1770" y="3997"/>
                  </a:lnTo>
                  <a:lnTo>
                    <a:pt x="1784" y="3990"/>
                  </a:lnTo>
                  <a:cubicBezTo>
                    <a:pt x="1791" y="3976"/>
                    <a:pt x="1798" y="3969"/>
                    <a:pt x="1805" y="3955"/>
                  </a:cubicBezTo>
                  <a:cubicBezTo>
                    <a:pt x="1819" y="3941"/>
                    <a:pt x="1833" y="3927"/>
                    <a:pt x="1840" y="3906"/>
                  </a:cubicBezTo>
                  <a:lnTo>
                    <a:pt x="1861" y="3870"/>
                  </a:lnTo>
                  <a:lnTo>
                    <a:pt x="1861" y="3856"/>
                  </a:lnTo>
                  <a:cubicBezTo>
                    <a:pt x="1861" y="3856"/>
                    <a:pt x="1861" y="3849"/>
                    <a:pt x="1861" y="3849"/>
                  </a:cubicBezTo>
                  <a:lnTo>
                    <a:pt x="1861" y="3842"/>
                  </a:lnTo>
                  <a:cubicBezTo>
                    <a:pt x="1868" y="3828"/>
                    <a:pt x="1875" y="3814"/>
                    <a:pt x="1875" y="3807"/>
                  </a:cubicBezTo>
                  <a:cubicBezTo>
                    <a:pt x="1875" y="3800"/>
                    <a:pt x="1875" y="3800"/>
                    <a:pt x="1875" y="3793"/>
                  </a:cubicBezTo>
                  <a:cubicBezTo>
                    <a:pt x="1875" y="3786"/>
                    <a:pt x="1875" y="3779"/>
                    <a:pt x="1882" y="3779"/>
                  </a:cubicBezTo>
                  <a:cubicBezTo>
                    <a:pt x="1882" y="3765"/>
                    <a:pt x="1882" y="3758"/>
                    <a:pt x="1889" y="3743"/>
                  </a:cubicBezTo>
                  <a:lnTo>
                    <a:pt x="1889" y="3729"/>
                  </a:lnTo>
                  <a:cubicBezTo>
                    <a:pt x="1889" y="3701"/>
                    <a:pt x="1889" y="3694"/>
                    <a:pt x="1896" y="3687"/>
                  </a:cubicBezTo>
                  <a:lnTo>
                    <a:pt x="1896" y="3652"/>
                  </a:lnTo>
                  <a:lnTo>
                    <a:pt x="1882" y="3645"/>
                  </a:lnTo>
                  <a:lnTo>
                    <a:pt x="2052" y="1206"/>
                  </a:lnTo>
                  <a:lnTo>
                    <a:pt x="2052" y="1178"/>
                  </a:lnTo>
                  <a:lnTo>
                    <a:pt x="2052" y="1114"/>
                  </a:lnTo>
                  <a:lnTo>
                    <a:pt x="2052" y="1079"/>
                  </a:lnTo>
                  <a:cubicBezTo>
                    <a:pt x="2052" y="1072"/>
                    <a:pt x="2052" y="1058"/>
                    <a:pt x="2052" y="1051"/>
                  </a:cubicBezTo>
                  <a:lnTo>
                    <a:pt x="2052" y="1015"/>
                  </a:lnTo>
                  <a:lnTo>
                    <a:pt x="2052" y="980"/>
                  </a:lnTo>
                  <a:lnTo>
                    <a:pt x="2052" y="966"/>
                  </a:lnTo>
                  <a:lnTo>
                    <a:pt x="2052" y="945"/>
                  </a:lnTo>
                  <a:cubicBezTo>
                    <a:pt x="2052" y="938"/>
                    <a:pt x="2052" y="917"/>
                    <a:pt x="2044" y="903"/>
                  </a:cubicBezTo>
                  <a:cubicBezTo>
                    <a:pt x="2044" y="903"/>
                    <a:pt x="2044" y="896"/>
                    <a:pt x="2044" y="889"/>
                  </a:cubicBezTo>
                  <a:lnTo>
                    <a:pt x="2044" y="881"/>
                  </a:lnTo>
                  <a:cubicBezTo>
                    <a:pt x="2044" y="874"/>
                    <a:pt x="2044" y="867"/>
                    <a:pt x="2044" y="860"/>
                  </a:cubicBezTo>
                  <a:lnTo>
                    <a:pt x="2030" y="818"/>
                  </a:lnTo>
                  <a:cubicBezTo>
                    <a:pt x="2030" y="818"/>
                    <a:pt x="2030" y="811"/>
                    <a:pt x="2030" y="811"/>
                  </a:cubicBezTo>
                  <a:cubicBezTo>
                    <a:pt x="2030" y="804"/>
                    <a:pt x="2030" y="797"/>
                    <a:pt x="2030" y="790"/>
                  </a:cubicBezTo>
                  <a:cubicBezTo>
                    <a:pt x="2030" y="783"/>
                    <a:pt x="2030" y="776"/>
                    <a:pt x="2023" y="769"/>
                  </a:cubicBezTo>
                  <a:cubicBezTo>
                    <a:pt x="2016" y="762"/>
                    <a:pt x="2016" y="748"/>
                    <a:pt x="2009" y="733"/>
                  </a:cubicBezTo>
                  <a:cubicBezTo>
                    <a:pt x="2002" y="719"/>
                    <a:pt x="2009" y="719"/>
                    <a:pt x="2002" y="712"/>
                  </a:cubicBezTo>
                  <a:cubicBezTo>
                    <a:pt x="1995" y="691"/>
                    <a:pt x="1988" y="677"/>
                    <a:pt x="1988" y="663"/>
                  </a:cubicBezTo>
                  <a:lnTo>
                    <a:pt x="1974" y="635"/>
                  </a:lnTo>
                  <a:cubicBezTo>
                    <a:pt x="1967" y="614"/>
                    <a:pt x="1953" y="599"/>
                    <a:pt x="1946" y="578"/>
                  </a:cubicBezTo>
                  <a:lnTo>
                    <a:pt x="1939" y="557"/>
                  </a:lnTo>
                  <a:cubicBezTo>
                    <a:pt x="1925" y="536"/>
                    <a:pt x="1911" y="508"/>
                    <a:pt x="1896" y="480"/>
                  </a:cubicBezTo>
                  <a:lnTo>
                    <a:pt x="1889" y="473"/>
                  </a:lnTo>
                  <a:cubicBezTo>
                    <a:pt x="1875" y="451"/>
                    <a:pt x="1868" y="430"/>
                    <a:pt x="1854" y="409"/>
                  </a:cubicBezTo>
                  <a:lnTo>
                    <a:pt x="1840" y="388"/>
                  </a:lnTo>
                  <a:lnTo>
                    <a:pt x="1812" y="346"/>
                  </a:lnTo>
                  <a:lnTo>
                    <a:pt x="1784" y="310"/>
                  </a:lnTo>
                  <a:lnTo>
                    <a:pt x="1762" y="282"/>
                  </a:lnTo>
                  <a:lnTo>
                    <a:pt x="1755" y="275"/>
                  </a:lnTo>
                  <a:lnTo>
                    <a:pt x="1741" y="261"/>
                  </a:lnTo>
                  <a:lnTo>
                    <a:pt x="1720" y="233"/>
                  </a:lnTo>
                  <a:lnTo>
                    <a:pt x="1699" y="212"/>
                  </a:lnTo>
                  <a:lnTo>
                    <a:pt x="1692" y="205"/>
                  </a:lnTo>
                  <a:lnTo>
                    <a:pt x="1657" y="162"/>
                  </a:lnTo>
                  <a:cubicBezTo>
                    <a:pt x="1650" y="162"/>
                    <a:pt x="1650" y="155"/>
                    <a:pt x="1643" y="148"/>
                  </a:cubicBezTo>
                  <a:lnTo>
                    <a:pt x="1636" y="141"/>
                  </a:lnTo>
                  <a:lnTo>
                    <a:pt x="1629" y="141"/>
                  </a:lnTo>
                  <a:cubicBezTo>
                    <a:pt x="1621" y="127"/>
                    <a:pt x="1607" y="120"/>
                    <a:pt x="1600" y="113"/>
                  </a:cubicBezTo>
                  <a:cubicBezTo>
                    <a:pt x="1593" y="106"/>
                    <a:pt x="1586" y="99"/>
                    <a:pt x="1579" y="99"/>
                  </a:cubicBezTo>
                  <a:lnTo>
                    <a:pt x="1544" y="71"/>
                  </a:lnTo>
                  <a:cubicBezTo>
                    <a:pt x="1537" y="64"/>
                    <a:pt x="1530" y="57"/>
                    <a:pt x="1523" y="50"/>
                  </a:cubicBezTo>
                  <a:lnTo>
                    <a:pt x="1438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2629750" y="2623900"/>
              <a:ext cx="52375" cy="119675"/>
            </a:xfrm>
            <a:custGeom>
              <a:avLst/>
              <a:gdLst/>
              <a:ahLst/>
              <a:cxnLst/>
              <a:rect l="l" t="t" r="r" b="b"/>
              <a:pathLst>
                <a:path w="2095" h="4787" extrusionOk="0">
                  <a:moveTo>
                    <a:pt x="1446" y="35"/>
                  </a:moveTo>
                  <a:lnTo>
                    <a:pt x="1517" y="85"/>
                  </a:lnTo>
                  <a:cubicBezTo>
                    <a:pt x="1524" y="92"/>
                    <a:pt x="1538" y="99"/>
                    <a:pt x="1545" y="99"/>
                  </a:cubicBezTo>
                  <a:lnTo>
                    <a:pt x="1580" y="127"/>
                  </a:lnTo>
                  <a:lnTo>
                    <a:pt x="1594" y="141"/>
                  </a:lnTo>
                  <a:lnTo>
                    <a:pt x="1622" y="169"/>
                  </a:lnTo>
                  <a:lnTo>
                    <a:pt x="1643" y="183"/>
                  </a:lnTo>
                  <a:lnTo>
                    <a:pt x="1650" y="198"/>
                  </a:lnTo>
                  <a:lnTo>
                    <a:pt x="1686" y="226"/>
                  </a:lnTo>
                  <a:lnTo>
                    <a:pt x="1700" y="247"/>
                  </a:lnTo>
                  <a:lnTo>
                    <a:pt x="1721" y="261"/>
                  </a:lnTo>
                  <a:lnTo>
                    <a:pt x="1735" y="282"/>
                  </a:lnTo>
                  <a:lnTo>
                    <a:pt x="1742" y="296"/>
                  </a:lnTo>
                  <a:lnTo>
                    <a:pt x="1749" y="303"/>
                  </a:lnTo>
                  <a:lnTo>
                    <a:pt x="1756" y="310"/>
                  </a:lnTo>
                  <a:cubicBezTo>
                    <a:pt x="1763" y="317"/>
                    <a:pt x="1763" y="324"/>
                    <a:pt x="1770" y="332"/>
                  </a:cubicBezTo>
                  <a:lnTo>
                    <a:pt x="1784" y="353"/>
                  </a:lnTo>
                  <a:lnTo>
                    <a:pt x="1806" y="374"/>
                  </a:lnTo>
                  <a:lnTo>
                    <a:pt x="1827" y="402"/>
                  </a:lnTo>
                  <a:lnTo>
                    <a:pt x="1841" y="423"/>
                  </a:lnTo>
                  <a:lnTo>
                    <a:pt x="1848" y="437"/>
                  </a:lnTo>
                  <a:cubicBezTo>
                    <a:pt x="1862" y="458"/>
                    <a:pt x="1876" y="487"/>
                    <a:pt x="1890" y="508"/>
                  </a:cubicBezTo>
                  <a:cubicBezTo>
                    <a:pt x="1904" y="536"/>
                    <a:pt x="1918" y="557"/>
                    <a:pt x="1932" y="585"/>
                  </a:cubicBezTo>
                  <a:lnTo>
                    <a:pt x="1939" y="599"/>
                  </a:lnTo>
                  <a:lnTo>
                    <a:pt x="1947" y="613"/>
                  </a:lnTo>
                  <a:cubicBezTo>
                    <a:pt x="1954" y="628"/>
                    <a:pt x="1961" y="642"/>
                    <a:pt x="1968" y="663"/>
                  </a:cubicBezTo>
                  <a:lnTo>
                    <a:pt x="1975" y="684"/>
                  </a:lnTo>
                  <a:lnTo>
                    <a:pt x="1982" y="705"/>
                  </a:lnTo>
                  <a:cubicBezTo>
                    <a:pt x="1989" y="712"/>
                    <a:pt x="1989" y="726"/>
                    <a:pt x="1996" y="740"/>
                  </a:cubicBezTo>
                  <a:cubicBezTo>
                    <a:pt x="1996" y="747"/>
                    <a:pt x="1996" y="747"/>
                    <a:pt x="1996" y="754"/>
                  </a:cubicBezTo>
                  <a:lnTo>
                    <a:pt x="2003" y="769"/>
                  </a:lnTo>
                  <a:cubicBezTo>
                    <a:pt x="2010" y="776"/>
                    <a:pt x="2010" y="783"/>
                    <a:pt x="2010" y="797"/>
                  </a:cubicBezTo>
                  <a:lnTo>
                    <a:pt x="2017" y="811"/>
                  </a:lnTo>
                  <a:lnTo>
                    <a:pt x="2031" y="846"/>
                  </a:lnTo>
                  <a:cubicBezTo>
                    <a:pt x="2031" y="860"/>
                    <a:pt x="2038" y="874"/>
                    <a:pt x="2038" y="888"/>
                  </a:cubicBezTo>
                  <a:lnTo>
                    <a:pt x="2052" y="931"/>
                  </a:lnTo>
                  <a:cubicBezTo>
                    <a:pt x="2059" y="945"/>
                    <a:pt x="2059" y="959"/>
                    <a:pt x="2059" y="966"/>
                  </a:cubicBezTo>
                  <a:lnTo>
                    <a:pt x="2059" y="980"/>
                  </a:lnTo>
                  <a:lnTo>
                    <a:pt x="2059" y="1001"/>
                  </a:lnTo>
                  <a:lnTo>
                    <a:pt x="2059" y="1036"/>
                  </a:lnTo>
                  <a:lnTo>
                    <a:pt x="2059" y="1072"/>
                  </a:lnTo>
                  <a:cubicBezTo>
                    <a:pt x="2059" y="1086"/>
                    <a:pt x="2059" y="1093"/>
                    <a:pt x="2059" y="1107"/>
                  </a:cubicBezTo>
                  <a:lnTo>
                    <a:pt x="2059" y="1135"/>
                  </a:lnTo>
                  <a:lnTo>
                    <a:pt x="2059" y="1199"/>
                  </a:lnTo>
                  <a:lnTo>
                    <a:pt x="2059" y="1227"/>
                  </a:lnTo>
                  <a:lnTo>
                    <a:pt x="1883" y="3673"/>
                  </a:lnTo>
                  <a:lnTo>
                    <a:pt x="1883" y="3701"/>
                  </a:lnTo>
                  <a:lnTo>
                    <a:pt x="1883" y="3729"/>
                  </a:lnTo>
                  <a:lnTo>
                    <a:pt x="1883" y="3750"/>
                  </a:lnTo>
                  <a:cubicBezTo>
                    <a:pt x="1883" y="3750"/>
                    <a:pt x="1890" y="3750"/>
                    <a:pt x="1883" y="3757"/>
                  </a:cubicBezTo>
                  <a:cubicBezTo>
                    <a:pt x="1883" y="3772"/>
                    <a:pt x="1876" y="3779"/>
                    <a:pt x="1876" y="3800"/>
                  </a:cubicBezTo>
                  <a:lnTo>
                    <a:pt x="1869" y="3821"/>
                  </a:lnTo>
                  <a:lnTo>
                    <a:pt x="1862" y="3856"/>
                  </a:lnTo>
                  <a:lnTo>
                    <a:pt x="1848" y="3877"/>
                  </a:lnTo>
                  <a:cubicBezTo>
                    <a:pt x="1848" y="3877"/>
                    <a:pt x="1855" y="3877"/>
                    <a:pt x="1848" y="3884"/>
                  </a:cubicBezTo>
                  <a:cubicBezTo>
                    <a:pt x="1848" y="3898"/>
                    <a:pt x="1841" y="3905"/>
                    <a:pt x="1834" y="3920"/>
                  </a:cubicBezTo>
                  <a:cubicBezTo>
                    <a:pt x="1827" y="3934"/>
                    <a:pt x="1813" y="3955"/>
                    <a:pt x="1798" y="3969"/>
                  </a:cubicBezTo>
                  <a:cubicBezTo>
                    <a:pt x="1791" y="3976"/>
                    <a:pt x="1784" y="3990"/>
                    <a:pt x="1777" y="3997"/>
                  </a:cubicBezTo>
                  <a:lnTo>
                    <a:pt x="1763" y="4011"/>
                  </a:lnTo>
                  <a:cubicBezTo>
                    <a:pt x="1756" y="4018"/>
                    <a:pt x="1749" y="4025"/>
                    <a:pt x="1735" y="4032"/>
                  </a:cubicBezTo>
                  <a:lnTo>
                    <a:pt x="1728" y="4039"/>
                  </a:lnTo>
                  <a:cubicBezTo>
                    <a:pt x="1714" y="4046"/>
                    <a:pt x="1707" y="4054"/>
                    <a:pt x="1693" y="4061"/>
                  </a:cubicBezTo>
                  <a:lnTo>
                    <a:pt x="353" y="4723"/>
                  </a:lnTo>
                  <a:cubicBezTo>
                    <a:pt x="367" y="4709"/>
                    <a:pt x="375" y="4702"/>
                    <a:pt x="382" y="4688"/>
                  </a:cubicBezTo>
                  <a:cubicBezTo>
                    <a:pt x="396" y="4674"/>
                    <a:pt x="403" y="4653"/>
                    <a:pt x="417" y="4639"/>
                  </a:cubicBezTo>
                  <a:cubicBezTo>
                    <a:pt x="424" y="4625"/>
                    <a:pt x="431" y="4603"/>
                    <a:pt x="438" y="4589"/>
                  </a:cubicBezTo>
                  <a:lnTo>
                    <a:pt x="438" y="4582"/>
                  </a:lnTo>
                  <a:cubicBezTo>
                    <a:pt x="445" y="4568"/>
                    <a:pt x="452" y="4547"/>
                    <a:pt x="459" y="4519"/>
                  </a:cubicBezTo>
                  <a:cubicBezTo>
                    <a:pt x="459" y="4498"/>
                    <a:pt x="466" y="4476"/>
                    <a:pt x="473" y="4455"/>
                  </a:cubicBezTo>
                  <a:cubicBezTo>
                    <a:pt x="473" y="4427"/>
                    <a:pt x="480" y="4406"/>
                    <a:pt x="480" y="4385"/>
                  </a:cubicBezTo>
                  <a:lnTo>
                    <a:pt x="649" y="1939"/>
                  </a:lnTo>
                  <a:cubicBezTo>
                    <a:pt x="649" y="1911"/>
                    <a:pt x="649" y="1882"/>
                    <a:pt x="649" y="1861"/>
                  </a:cubicBezTo>
                  <a:cubicBezTo>
                    <a:pt x="649" y="1833"/>
                    <a:pt x="649" y="1805"/>
                    <a:pt x="649" y="1784"/>
                  </a:cubicBezTo>
                  <a:cubicBezTo>
                    <a:pt x="649" y="1755"/>
                    <a:pt x="642" y="1713"/>
                    <a:pt x="635" y="1692"/>
                  </a:cubicBezTo>
                  <a:cubicBezTo>
                    <a:pt x="635" y="1671"/>
                    <a:pt x="628" y="1643"/>
                    <a:pt x="621" y="1622"/>
                  </a:cubicBezTo>
                  <a:lnTo>
                    <a:pt x="621" y="1607"/>
                  </a:lnTo>
                  <a:cubicBezTo>
                    <a:pt x="614" y="1586"/>
                    <a:pt x="607" y="1558"/>
                    <a:pt x="600" y="1537"/>
                  </a:cubicBezTo>
                  <a:lnTo>
                    <a:pt x="600" y="1523"/>
                  </a:lnTo>
                  <a:cubicBezTo>
                    <a:pt x="593" y="1502"/>
                    <a:pt x="586" y="1481"/>
                    <a:pt x="579" y="1459"/>
                  </a:cubicBezTo>
                  <a:lnTo>
                    <a:pt x="572" y="1445"/>
                  </a:lnTo>
                  <a:cubicBezTo>
                    <a:pt x="565" y="1431"/>
                    <a:pt x="565" y="1417"/>
                    <a:pt x="558" y="1396"/>
                  </a:cubicBezTo>
                  <a:lnTo>
                    <a:pt x="551" y="1382"/>
                  </a:lnTo>
                  <a:lnTo>
                    <a:pt x="544" y="1361"/>
                  </a:lnTo>
                  <a:cubicBezTo>
                    <a:pt x="530" y="1347"/>
                    <a:pt x="523" y="1325"/>
                    <a:pt x="516" y="1304"/>
                  </a:cubicBezTo>
                  <a:lnTo>
                    <a:pt x="516" y="1297"/>
                  </a:lnTo>
                  <a:lnTo>
                    <a:pt x="508" y="1283"/>
                  </a:lnTo>
                  <a:cubicBezTo>
                    <a:pt x="494" y="1262"/>
                    <a:pt x="480" y="1234"/>
                    <a:pt x="466" y="1206"/>
                  </a:cubicBezTo>
                  <a:cubicBezTo>
                    <a:pt x="466" y="1206"/>
                    <a:pt x="466" y="1199"/>
                    <a:pt x="459" y="1199"/>
                  </a:cubicBezTo>
                  <a:lnTo>
                    <a:pt x="424" y="1135"/>
                  </a:lnTo>
                  <a:lnTo>
                    <a:pt x="417" y="1121"/>
                  </a:lnTo>
                  <a:lnTo>
                    <a:pt x="403" y="1107"/>
                  </a:lnTo>
                  <a:cubicBezTo>
                    <a:pt x="396" y="1093"/>
                    <a:pt x="382" y="1072"/>
                    <a:pt x="375" y="1065"/>
                  </a:cubicBezTo>
                  <a:cubicBezTo>
                    <a:pt x="375" y="1058"/>
                    <a:pt x="360" y="1051"/>
                    <a:pt x="360" y="1043"/>
                  </a:cubicBezTo>
                  <a:lnTo>
                    <a:pt x="353" y="1029"/>
                  </a:lnTo>
                  <a:cubicBezTo>
                    <a:pt x="339" y="1022"/>
                    <a:pt x="332" y="1008"/>
                    <a:pt x="325" y="1001"/>
                  </a:cubicBezTo>
                  <a:lnTo>
                    <a:pt x="311" y="987"/>
                  </a:lnTo>
                  <a:lnTo>
                    <a:pt x="269" y="938"/>
                  </a:lnTo>
                  <a:lnTo>
                    <a:pt x="262" y="924"/>
                  </a:lnTo>
                  <a:cubicBezTo>
                    <a:pt x="248" y="910"/>
                    <a:pt x="226" y="888"/>
                    <a:pt x="205" y="867"/>
                  </a:cubicBezTo>
                  <a:cubicBezTo>
                    <a:pt x="184" y="853"/>
                    <a:pt x="163" y="832"/>
                    <a:pt x="142" y="818"/>
                  </a:cubicBezTo>
                  <a:cubicBezTo>
                    <a:pt x="121" y="797"/>
                    <a:pt x="100" y="783"/>
                    <a:pt x="86" y="769"/>
                  </a:cubicBezTo>
                  <a:lnTo>
                    <a:pt x="22" y="733"/>
                  </a:lnTo>
                  <a:lnTo>
                    <a:pt x="1446" y="35"/>
                  </a:lnTo>
                  <a:close/>
                  <a:moveTo>
                    <a:pt x="1446" y="0"/>
                  </a:moveTo>
                  <a:lnTo>
                    <a:pt x="8" y="712"/>
                  </a:lnTo>
                  <a:cubicBezTo>
                    <a:pt x="1" y="719"/>
                    <a:pt x="1" y="719"/>
                    <a:pt x="1" y="726"/>
                  </a:cubicBezTo>
                  <a:cubicBezTo>
                    <a:pt x="1" y="726"/>
                    <a:pt x="1" y="733"/>
                    <a:pt x="1" y="733"/>
                  </a:cubicBezTo>
                  <a:lnTo>
                    <a:pt x="78" y="783"/>
                  </a:lnTo>
                  <a:lnTo>
                    <a:pt x="142" y="832"/>
                  </a:lnTo>
                  <a:cubicBezTo>
                    <a:pt x="156" y="846"/>
                    <a:pt x="177" y="860"/>
                    <a:pt x="198" y="881"/>
                  </a:cubicBezTo>
                  <a:lnTo>
                    <a:pt x="205" y="881"/>
                  </a:lnTo>
                  <a:cubicBezTo>
                    <a:pt x="219" y="903"/>
                    <a:pt x="234" y="917"/>
                    <a:pt x="255" y="938"/>
                  </a:cubicBezTo>
                  <a:lnTo>
                    <a:pt x="262" y="945"/>
                  </a:lnTo>
                  <a:lnTo>
                    <a:pt x="311" y="994"/>
                  </a:lnTo>
                  <a:lnTo>
                    <a:pt x="311" y="1008"/>
                  </a:lnTo>
                  <a:cubicBezTo>
                    <a:pt x="325" y="1015"/>
                    <a:pt x="332" y="1022"/>
                    <a:pt x="339" y="1036"/>
                  </a:cubicBezTo>
                  <a:lnTo>
                    <a:pt x="353" y="1058"/>
                  </a:lnTo>
                  <a:lnTo>
                    <a:pt x="367" y="1072"/>
                  </a:lnTo>
                  <a:lnTo>
                    <a:pt x="396" y="1114"/>
                  </a:lnTo>
                  <a:lnTo>
                    <a:pt x="403" y="1128"/>
                  </a:lnTo>
                  <a:lnTo>
                    <a:pt x="410" y="1142"/>
                  </a:lnTo>
                  <a:cubicBezTo>
                    <a:pt x="424" y="1156"/>
                    <a:pt x="445" y="1192"/>
                    <a:pt x="459" y="1213"/>
                  </a:cubicBezTo>
                  <a:cubicBezTo>
                    <a:pt x="466" y="1241"/>
                    <a:pt x="480" y="1262"/>
                    <a:pt x="494" y="1290"/>
                  </a:cubicBezTo>
                  <a:lnTo>
                    <a:pt x="501" y="1304"/>
                  </a:lnTo>
                  <a:lnTo>
                    <a:pt x="501" y="1311"/>
                  </a:lnTo>
                  <a:cubicBezTo>
                    <a:pt x="508" y="1325"/>
                    <a:pt x="516" y="1361"/>
                    <a:pt x="523" y="1368"/>
                  </a:cubicBezTo>
                  <a:cubicBezTo>
                    <a:pt x="537" y="1375"/>
                    <a:pt x="537" y="1382"/>
                    <a:pt x="537" y="1382"/>
                  </a:cubicBezTo>
                  <a:lnTo>
                    <a:pt x="544" y="1403"/>
                  </a:lnTo>
                  <a:cubicBezTo>
                    <a:pt x="544" y="1417"/>
                    <a:pt x="551" y="1431"/>
                    <a:pt x="558" y="1445"/>
                  </a:cubicBezTo>
                  <a:lnTo>
                    <a:pt x="565" y="1459"/>
                  </a:lnTo>
                  <a:cubicBezTo>
                    <a:pt x="572" y="1481"/>
                    <a:pt x="579" y="1502"/>
                    <a:pt x="586" y="1523"/>
                  </a:cubicBezTo>
                  <a:lnTo>
                    <a:pt x="586" y="1537"/>
                  </a:lnTo>
                  <a:cubicBezTo>
                    <a:pt x="593" y="1558"/>
                    <a:pt x="600" y="1586"/>
                    <a:pt x="607" y="1607"/>
                  </a:cubicBezTo>
                  <a:lnTo>
                    <a:pt x="607" y="1622"/>
                  </a:lnTo>
                  <a:cubicBezTo>
                    <a:pt x="614" y="1643"/>
                    <a:pt x="614" y="1671"/>
                    <a:pt x="621" y="1699"/>
                  </a:cubicBezTo>
                  <a:cubicBezTo>
                    <a:pt x="628" y="1727"/>
                    <a:pt x="628" y="1748"/>
                    <a:pt x="628" y="1777"/>
                  </a:cubicBezTo>
                  <a:lnTo>
                    <a:pt x="628" y="1854"/>
                  </a:lnTo>
                  <a:cubicBezTo>
                    <a:pt x="635" y="1882"/>
                    <a:pt x="635" y="1904"/>
                    <a:pt x="628" y="1932"/>
                  </a:cubicBezTo>
                  <a:lnTo>
                    <a:pt x="459" y="4371"/>
                  </a:lnTo>
                  <a:cubicBezTo>
                    <a:pt x="459" y="4399"/>
                    <a:pt x="459" y="4420"/>
                    <a:pt x="452" y="4448"/>
                  </a:cubicBezTo>
                  <a:cubicBezTo>
                    <a:pt x="452" y="4469"/>
                    <a:pt x="445" y="4491"/>
                    <a:pt x="438" y="4512"/>
                  </a:cubicBezTo>
                  <a:cubicBezTo>
                    <a:pt x="431" y="4533"/>
                    <a:pt x="424" y="4547"/>
                    <a:pt x="417" y="4568"/>
                  </a:cubicBezTo>
                  <a:lnTo>
                    <a:pt x="417" y="4575"/>
                  </a:lnTo>
                  <a:cubicBezTo>
                    <a:pt x="417" y="4589"/>
                    <a:pt x="403" y="4610"/>
                    <a:pt x="396" y="4625"/>
                  </a:cubicBezTo>
                  <a:cubicBezTo>
                    <a:pt x="389" y="4639"/>
                    <a:pt x="375" y="4660"/>
                    <a:pt x="367" y="4674"/>
                  </a:cubicBezTo>
                  <a:cubicBezTo>
                    <a:pt x="360" y="4681"/>
                    <a:pt x="346" y="4695"/>
                    <a:pt x="339" y="4702"/>
                  </a:cubicBezTo>
                  <a:lnTo>
                    <a:pt x="332" y="4716"/>
                  </a:lnTo>
                  <a:lnTo>
                    <a:pt x="304" y="4737"/>
                  </a:lnTo>
                  <a:lnTo>
                    <a:pt x="290" y="4744"/>
                  </a:lnTo>
                  <a:cubicBezTo>
                    <a:pt x="283" y="4751"/>
                    <a:pt x="269" y="4758"/>
                    <a:pt x="255" y="4766"/>
                  </a:cubicBezTo>
                  <a:cubicBezTo>
                    <a:pt x="248" y="4766"/>
                    <a:pt x="248" y="4773"/>
                    <a:pt x="248" y="4780"/>
                  </a:cubicBezTo>
                  <a:cubicBezTo>
                    <a:pt x="255" y="4787"/>
                    <a:pt x="255" y="4787"/>
                    <a:pt x="262" y="4787"/>
                  </a:cubicBezTo>
                  <a:lnTo>
                    <a:pt x="1721" y="4068"/>
                  </a:lnTo>
                  <a:cubicBezTo>
                    <a:pt x="1735" y="4061"/>
                    <a:pt x="1749" y="4054"/>
                    <a:pt x="1756" y="4046"/>
                  </a:cubicBezTo>
                  <a:lnTo>
                    <a:pt x="1770" y="4039"/>
                  </a:lnTo>
                  <a:cubicBezTo>
                    <a:pt x="1777" y="4032"/>
                    <a:pt x="1791" y="4018"/>
                    <a:pt x="1798" y="4011"/>
                  </a:cubicBezTo>
                  <a:lnTo>
                    <a:pt x="1806" y="4004"/>
                  </a:lnTo>
                  <a:cubicBezTo>
                    <a:pt x="1820" y="3990"/>
                    <a:pt x="1834" y="3976"/>
                    <a:pt x="1841" y="3969"/>
                  </a:cubicBezTo>
                  <a:cubicBezTo>
                    <a:pt x="1855" y="3948"/>
                    <a:pt x="1862" y="3934"/>
                    <a:pt x="1869" y="3913"/>
                  </a:cubicBezTo>
                  <a:cubicBezTo>
                    <a:pt x="1876" y="3905"/>
                    <a:pt x="1883" y="3898"/>
                    <a:pt x="1890" y="3884"/>
                  </a:cubicBezTo>
                  <a:lnTo>
                    <a:pt x="1890" y="3877"/>
                  </a:lnTo>
                  <a:lnTo>
                    <a:pt x="1897" y="3849"/>
                  </a:lnTo>
                  <a:cubicBezTo>
                    <a:pt x="1897" y="3842"/>
                    <a:pt x="1904" y="3828"/>
                    <a:pt x="1911" y="3814"/>
                  </a:cubicBezTo>
                  <a:cubicBezTo>
                    <a:pt x="1911" y="3814"/>
                    <a:pt x="1911" y="3800"/>
                    <a:pt x="1918" y="3786"/>
                  </a:cubicBezTo>
                  <a:cubicBezTo>
                    <a:pt x="1925" y="3779"/>
                    <a:pt x="1925" y="3765"/>
                    <a:pt x="1925" y="3757"/>
                  </a:cubicBezTo>
                  <a:lnTo>
                    <a:pt x="1925" y="3743"/>
                  </a:lnTo>
                  <a:lnTo>
                    <a:pt x="1925" y="3722"/>
                  </a:lnTo>
                  <a:lnTo>
                    <a:pt x="1925" y="3694"/>
                  </a:lnTo>
                  <a:lnTo>
                    <a:pt x="1925" y="3659"/>
                  </a:lnTo>
                  <a:lnTo>
                    <a:pt x="2095" y="1220"/>
                  </a:lnTo>
                  <a:lnTo>
                    <a:pt x="2095" y="1192"/>
                  </a:lnTo>
                  <a:lnTo>
                    <a:pt x="2095" y="1128"/>
                  </a:lnTo>
                  <a:lnTo>
                    <a:pt x="2095" y="1093"/>
                  </a:lnTo>
                  <a:cubicBezTo>
                    <a:pt x="2095" y="1079"/>
                    <a:pt x="2095" y="1072"/>
                    <a:pt x="2095" y="1058"/>
                  </a:cubicBezTo>
                  <a:lnTo>
                    <a:pt x="2095" y="1029"/>
                  </a:lnTo>
                  <a:lnTo>
                    <a:pt x="2095" y="994"/>
                  </a:lnTo>
                  <a:lnTo>
                    <a:pt x="2088" y="966"/>
                  </a:lnTo>
                  <a:cubicBezTo>
                    <a:pt x="2088" y="959"/>
                    <a:pt x="2088" y="959"/>
                    <a:pt x="2088" y="952"/>
                  </a:cubicBezTo>
                  <a:lnTo>
                    <a:pt x="2080" y="917"/>
                  </a:lnTo>
                  <a:lnTo>
                    <a:pt x="2073" y="874"/>
                  </a:lnTo>
                  <a:cubicBezTo>
                    <a:pt x="2066" y="860"/>
                    <a:pt x="2059" y="846"/>
                    <a:pt x="2059" y="832"/>
                  </a:cubicBezTo>
                  <a:lnTo>
                    <a:pt x="2045" y="797"/>
                  </a:lnTo>
                  <a:lnTo>
                    <a:pt x="2045" y="776"/>
                  </a:lnTo>
                  <a:lnTo>
                    <a:pt x="2031" y="747"/>
                  </a:lnTo>
                  <a:lnTo>
                    <a:pt x="2031" y="733"/>
                  </a:lnTo>
                  <a:cubicBezTo>
                    <a:pt x="2024" y="726"/>
                    <a:pt x="2024" y="719"/>
                    <a:pt x="2024" y="719"/>
                  </a:cubicBezTo>
                  <a:cubicBezTo>
                    <a:pt x="2017" y="705"/>
                    <a:pt x="2010" y="698"/>
                    <a:pt x="2010" y="684"/>
                  </a:cubicBezTo>
                  <a:lnTo>
                    <a:pt x="2003" y="663"/>
                  </a:lnTo>
                  <a:cubicBezTo>
                    <a:pt x="1996" y="656"/>
                    <a:pt x="1996" y="649"/>
                    <a:pt x="1996" y="642"/>
                  </a:cubicBezTo>
                  <a:cubicBezTo>
                    <a:pt x="1989" y="621"/>
                    <a:pt x="1975" y="606"/>
                    <a:pt x="1968" y="592"/>
                  </a:cubicBezTo>
                  <a:lnTo>
                    <a:pt x="1968" y="578"/>
                  </a:lnTo>
                  <a:cubicBezTo>
                    <a:pt x="1961" y="571"/>
                    <a:pt x="1961" y="571"/>
                    <a:pt x="1961" y="564"/>
                  </a:cubicBezTo>
                  <a:lnTo>
                    <a:pt x="1918" y="487"/>
                  </a:lnTo>
                  <a:lnTo>
                    <a:pt x="1911" y="480"/>
                  </a:lnTo>
                  <a:cubicBezTo>
                    <a:pt x="1897" y="451"/>
                    <a:pt x="1883" y="437"/>
                    <a:pt x="1876" y="416"/>
                  </a:cubicBezTo>
                  <a:lnTo>
                    <a:pt x="1862" y="402"/>
                  </a:lnTo>
                  <a:lnTo>
                    <a:pt x="1848" y="381"/>
                  </a:lnTo>
                  <a:cubicBezTo>
                    <a:pt x="1841" y="374"/>
                    <a:pt x="1834" y="353"/>
                    <a:pt x="1827" y="346"/>
                  </a:cubicBezTo>
                  <a:cubicBezTo>
                    <a:pt x="1820" y="339"/>
                    <a:pt x="1820" y="332"/>
                    <a:pt x="1813" y="324"/>
                  </a:cubicBezTo>
                  <a:lnTo>
                    <a:pt x="1798" y="310"/>
                  </a:lnTo>
                  <a:cubicBezTo>
                    <a:pt x="1791" y="296"/>
                    <a:pt x="1784" y="289"/>
                    <a:pt x="1777" y="282"/>
                  </a:cubicBezTo>
                  <a:lnTo>
                    <a:pt x="1777" y="275"/>
                  </a:lnTo>
                  <a:lnTo>
                    <a:pt x="1770" y="268"/>
                  </a:lnTo>
                  <a:lnTo>
                    <a:pt x="1756" y="254"/>
                  </a:lnTo>
                  <a:cubicBezTo>
                    <a:pt x="1749" y="247"/>
                    <a:pt x="1749" y="247"/>
                    <a:pt x="1742" y="240"/>
                  </a:cubicBezTo>
                  <a:lnTo>
                    <a:pt x="1728" y="219"/>
                  </a:lnTo>
                  <a:lnTo>
                    <a:pt x="1707" y="205"/>
                  </a:lnTo>
                  <a:lnTo>
                    <a:pt x="1679" y="169"/>
                  </a:lnTo>
                  <a:lnTo>
                    <a:pt x="1665" y="162"/>
                  </a:lnTo>
                  <a:lnTo>
                    <a:pt x="1643" y="141"/>
                  </a:lnTo>
                  <a:cubicBezTo>
                    <a:pt x="1636" y="134"/>
                    <a:pt x="1629" y="127"/>
                    <a:pt x="1615" y="120"/>
                  </a:cubicBezTo>
                  <a:lnTo>
                    <a:pt x="1594" y="92"/>
                  </a:lnTo>
                  <a:lnTo>
                    <a:pt x="1566" y="71"/>
                  </a:lnTo>
                  <a:lnTo>
                    <a:pt x="1538" y="57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2559275" y="2577675"/>
              <a:ext cx="86725" cy="166400"/>
            </a:xfrm>
            <a:custGeom>
              <a:avLst/>
              <a:gdLst/>
              <a:ahLst/>
              <a:cxnLst/>
              <a:rect l="l" t="t" r="r" b="b"/>
              <a:pathLst>
                <a:path w="3469" h="6656" extrusionOk="0">
                  <a:moveTo>
                    <a:pt x="1717" y="664"/>
                  </a:moveTo>
                  <a:cubicBezTo>
                    <a:pt x="1792" y="664"/>
                    <a:pt x="1877" y="691"/>
                    <a:pt x="1967" y="750"/>
                  </a:cubicBezTo>
                  <a:cubicBezTo>
                    <a:pt x="2256" y="968"/>
                    <a:pt x="2425" y="1321"/>
                    <a:pt x="2425" y="1687"/>
                  </a:cubicBezTo>
                  <a:lnTo>
                    <a:pt x="2383" y="2279"/>
                  </a:lnTo>
                  <a:lnTo>
                    <a:pt x="1382" y="1610"/>
                  </a:lnTo>
                  <a:lnTo>
                    <a:pt x="1424" y="1017"/>
                  </a:lnTo>
                  <a:cubicBezTo>
                    <a:pt x="1439" y="791"/>
                    <a:pt x="1555" y="664"/>
                    <a:pt x="1717" y="664"/>
                  </a:cubicBezTo>
                  <a:close/>
                  <a:moveTo>
                    <a:pt x="1598" y="3424"/>
                  </a:moveTo>
                  <a:cubicBezTo>
                    <a:pt x="1652" y="3424"/>
                    <a:pt x="1713" y="3444"/>
                    <a:pt x="1777" y="3485"/>
                  </a:cubicBezTo>
                  <a:cubicBezTo>
                    <a:pt x="1819" y="3520"/>
                    <a:pt x="1868" y="3562"/>
                    <a:pt x="1904" y="3604"/>
                  </a:cubicBezTo>
                  <a:cubicBezTo>
                    <a:pt x="2030" y="3753"/>
                    <a:pt x="2094" y="3943"/>
                    <a:pt x="2094" y="4133"/>
                  </a:cubicBezTo>
                  <a:cubicBezTo>
                    <a:pt x="2080" y="4295"/>
                    <a:pt x="1995" y="4380"/>
                    <a:pt x="1882" y="4380"/>
                  </a:cubicBezTo>
                  <a:lnTo>
                    <a:pt x="1896" y="5050"/>
                  </a:lnTo>
                  <a:lnTo>
                    <a:pt x="1452" y="4753"/>
                  </a:lnTo>
                  <a:lnTo>
                    <a:pt x="1466" y="4655"/>
                  </a:lnTo>
                  <a:lnTo>
                    <a:pt x="1551" y="4154"/>
                  </a:lnTo>
                  <a:cubicBezTo>
                    <a:pt x="1445" y="4013"/>
                    <a:pt x="1389" y="3844"/>
                    <a:pt x="1396" y="3668"/>
                  </a:cubicBezTo>
                  <a:cubicBezTo>
                    <a:pt x="1406" y="3510"/>
                    <a:pt x="1486" y="3424"/>
                    <a:pt x="1598" y="3424"/>
                  </a:cubicBezTo>
                  <a:close/>
                  <a:moveTo>
                    <a:pt x="1492" y="1"/>
                  </a:moveTo>
                  <a:cubicBezTo>
                    <a:pt x="1217" y="1"/>
                    <a:pt x="1016" y="218"/>
                    <a:pt x="987" y="601"/>
                  </a:cubicBezTo>
                  <a:lnTo>
                    <a:pt x="938" y="1313"/>
                  </a:lnTo>
                  <a:lnTo>
                    <a:pt x="853" y="1257"/>
                  </a:lnTo>
                  <a:cubicBezTo>
                    <a:pt x="741" y="1181"/>
                    <a:pt x="634" y="1145"/>
                    <a:pt x="539" y="1145"/>
                  </a:cubicBezTo>
                  <a:cubicBezTo>
                    <a:pt x="343" y="1145"/>
                    <a:pt x="200" y="1301"/>
                    <a:pt x="176" y="1581"/>
                  </a:cubicBezTo>
                  <a:lnTo>
                    <a:pt x="7" y="4020"/>
                  </a:lnTo>
                  <a:cubicBezTo>
                    <a:pt x="0" y="4479"/>
                    <a:pt x="212" y="4909"/>
                    <a:pt x="578" y="5184"/>
                  </a:cubicBezTo>
                  <a:lnTo>
                    <a:pt x="2623" y="6544"/>
                  </a:lnTo>
                  <a:cubicBezTo>
                    <a:pt x="2733" y="6620"/>
                    <a:pt x="2839" y="6656"/>
                    <a:pt x="2933" y="6656"/>
                  </a:cubicBezTo>
                  <a:cubicBezTo>
                    <a:pt x="3129" y="6656"/>
                    <a:pt x="3273" y="6500"/>
                    <a:pt x="3292" y="6220"/>
                  </a:cubicBezTo>
                  <a:lnTo>
                    <a:pt x="3461" y="3781"/>
                  </a:lnTo>
                  <a:cubicBezTo>
                    <a:pt x="3468" y="3322"/>
                    <a:pt x="3257" y="2900"/>
                    <a:pt x="2897" y="2625"/>
                  </a:cubicBezTo>
                  <a:lnTo>
                    <a:pt x="2820" y="2575"/>
                  </a:lnTo>
                  <a:lnTo>
                    <a:pt x="2869" y="1863"/>
                  </a:lnTo>
                  <a:cubicBezTo>
                    <a:pt x="2912" y="1299"/>
                    <a:pt x="2559" y="580"/>
                    <a:pt x="2087" y="263"/>
                  </a:cubicBezTo>
                  <a:lnTo>
                    <a:pt x="1918" y="150"/>
                  </a:lnTo>
                  <a:cubicBezTo>
                    <a:pt x="1766" y="49"/>
                    <a:pt x="1621" y="1"/>
                    <a:pt x="1492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2559100" y="2577475"/>
              <a:ext cx="87250" cy="166975"/>
            </a:xfrm>
            <a:custGeom>
              <a:avLst/>
              <a:gdLst/>
              <a:ahLst/>
              <a:cxnLst/>
              <a:rect l="l" t="t" r="r" b="b"/>
              <a:pathLst>
                <a:path w="3490" h="6679" extrusionOk="0">
                  <a:moveTo>
                    <a:pt x="1725" y="682"/>
                  </a:moveTo>
                  <a:cubicBezTo>
                    <a:pt x="1797" y="682"/>
                    <a:pt x="1881" y="710"/>
                    <a:pt x="1967" y="765"/>
                  </a:cubicBezTo>
                  <a:cubicBezTo>
                    <a:pt x="2256" y="983"/>
                    <a:pt x="2425" y="1329"/>
                    <a:pt x="2418" y="1688"/>
                  </a:cubicBezTo>
                  <a:lnTo>
                    <a:pt x="2383" y="2266"/>
                  </a:lnTo>
                  <a:lnTo>
                    <a:pt x="1396" y="1610"/>
                  </a:lnTo>
                  <a:lnTo>
                    <a:pt x="1445" y="1018"/>
                  </a:lnTo>
                  <a:cubicBezTo>
                    <a:pt x="1452" y="863"/>
                    <a:pt x="1516" y="758"/>
                    <a:pt x="1614" y="708"/>
                  </a:cubicBezTo>
                  <a:cubicBezTo>
                    <a:pt x="1647" y="691"/>
                    <a:pt x="1684" y="682"/>
                    <a:pt x="1725" y="682"/>
                  </a:cubicBezTo>
                  <a:close/>
                  <a:moveTo>
                    <a:pt x="1723" y="661"/>
                  </a:moveTo>
                  <a:cubicBezTo>
                    <a:pt x="1679" y="661"/>
                    <a:pt x="1637" y="670"/>
                    <a:pt x="1600" y="687"/>
                  </a:cubicBezTo>
                  <a:cubicBezTo>
                    <a:pt x="1495" y="736"/>
                    <a:pt x="1431" y="856"/>
                    <a:pt x="1424" y="1018"/>
                  </a:cubicBezTo>
                  <a:lnTo>
                    <a:pt x="1382" y="1618"/>
                  </a:lnTo>
                  <a:cubicBezTo>
                    <a:pt x="1382" y="1618"/>
                    <a:pt x="1382" y="1625"/>
                    <a:pt x="1382" y="1625"/>
                  </a:cubicBezTo>
                  <a:cubicBezTo>
                    <a:pt x="1382" y="1625"/>
                    <a:pt x="2383" y="2301"/>
                    <a:pt x="2390" y="2301"/>
                  </a:cubicBezTo>
                  <a:lnTo>
                    <a:pt x="2397" y="2301"/>
                  </a:lnTo>
                  <a:cubicBezTo>
                    <a:pt x="2404" y="2294"/>
                    <a:pt x="2404" y="2294"/>
                    <a:pt x="2404" y="2287"/>
                  </a:cubicBezTo>
                  <a:lnTo>
                    <a:pt x="2446" y="1695"/>
                  </a:lnTo>
                  <a:cubicBezTo>
                    <a:pt x="2446" y="1321"/>
                    <a:pt x="2277" y="969"/>
                    <a:pt x="1981" y="750"/>
                  </a:cubicBezTo>
                  <a:cubicBezTo>
                    <a:pt x="1894" y="691"/>
                    <a:pt x="1804" y="661"/>
                    <a:pt x="1723" y="661"/>
                  </a:cubicBezTo>
                  <a:close/>
                  <a:moveTo>
                    <a:pt x="1609" y="3447"/>
                  </a:moveTo>
                  <a:cubicBezTo>
                    <a:pt x="1666" y="3447"/>
                    <a:pt x="1723" y="3469"/>
                    <a:pt x="1770" y="3507"/>
                  </a:cubicBezTo>
                  <a:cubicBezTo>
                    <a:pt x="1819" y="3535"/>
                    <a:pt x="1861" y="3577"/>
                    <a:pt x="1896" y="3627"/>
                  </a:cubicBezTo>
                  <a:cubicBezTo>
                    <a:pt x="2023" y="3768"/>
                    <a:pt x="2087" y="3958"/>
                    <a:pt x="2087" y="4148"/>
                  </a:cubicBezTo>
                  <a:cubicBezTo>
                    <a:pt x="2073" y="4296"/>
                    <a:pt x="2002" y="4381"/>
                    <a:pt x="1889" y="4381"/>
                  </a:cubicBezTo>
                  <a:lnTo>
                    <a:pt x="1875" y="4381"/>
                  </a:lnTo>
                  <a:cubicBezTo>
                    <a:pt x="1875" y="4381"/>
                    <a:pt x="1875" y="4388"/>
                    <a:pt x="1875" y="4388"/>
                  </a:cubicBezTo>
                  <a:lnTo>
                    <a:pt x="1889" y="5036"/>
                  </a:lnTo>
                  <a:lnTo>
                    <a:pt x="1466" y="4754"/>
                  </a:lnTo>
                  <a:lnTo>
                    <a:pt x="1558" y="4169"/>
                  </a:lnTo>
                  <a:cubicBezTo>
                    <a:pt x="1558" y="4169"/>
                    <a:pt x="1558" y="4162"/>
                    <a:pt x="1558" y="4162"/>
                  </a:cubicBezTo>
                  <a:cubicBezTo>
                    <a:pt x="1459" y="4021"/>
                    <a:pt x="1403" y="3852"/>
                    <a:pt x="1403" y="3683"/>
                  </a:cubicBezTo>
                  <a:cubicBezTo>
                    <a:pt x="1403" y="3591"/>
                    <a:pt x="1445" y="3507"/>
                    <a:pt x="1523" y="3464"/>
                  </a:cubicBezTo>
                  <a:cubicBezTo>
                    <a:pt x="1551" y="3453"/>
                    <a:pt x="1580" y="3447"/>
                    <a:pt x="1609" y="3447"/>
                  </a:cubicBezTo>
                  <a:close/>
                  <a:moveTo>
                    <a:pt x="1615" y="3424"/>
                  </a:moveTo>
                  <a:cubicBezTo>
                    <a:pt x="1582" y="3424"/>
                    <a:pt x="1548" y="3431"/>
                    <a:pt x="1516" y="3443"/>
                  </a:cubicBezTo>
                  <a:cubicBezTo>
                    <a:pt x="1431" y="3486"/>
                    <a:pt x="1382" y="3577"/>
                    <a:pt x="1389" y="3676"/>
                  </a:cubicBezTo>
                  <a:cubicBezTo>
                    <a:pt x="1382" y="3852"/>
                    <a:pt x="1438" y="4021"/>
                    <a:pt x="1544" y="4169"/>
                  </a:cubicBezTo>
                  <a:lnTo>
                    <a:pt x="1459" y="4663"/>
                  </a:lnTo>
                  <a:lnTo>
                    <a:pt x="1445" y="4754"/>
                  </a:lnTo>
                  <a:cubicBezTo>
                    <a:pt x="1445" y="4761"/>
                    <a:pt x="1445" y="4769"/>
                    <a:pt x="1452" y="4769"/>
                  </a:cubicBezTo>
                  <a:cubicBezTo>
                    <a:pt x="1452" y="4769"/>
                    <a:pt x="1896" y="5065"/>
                    <a:pt x="1903" y="5065"/>
                  </a:cubicBezTo>
                  <a:cubicBezTo>
                    <a:pt x="1903" y="5065"/>
                    <a:pt x="1911" y="5058"/>
                    <a:pt x="1911" y="5058"/>
                  </a:cubicBezTo>
                  <a:lnTo>
                    <a:pt x="1896" y="4402"/>
                  </a:lnTo>
                  <a:cubicBezTo>
                    <a:pt x="2016" y="4395"/>
                    <a:pt x="2094" y="4296"/>
                    <a:pt x="2108" y="4141"/>
                  </a:cubicBezTo>
                  <a:cubicBezTo>
                    <a:pt x="2108" y="3951"/>
                    <a:pt x="2037" y="3753"/>
                    <a:pt x="1911" y="3605"/>
                  </a:cubicBezTo>
                  <a:cubicBezTo>
                    <a:pt x="1875" y="3556"/>
                    <a:pt x="1826" y="3521"/>
                    <a:pt x="1777" y="3486"/>
                  </a:cubicBezTo>
                  <a:cubicBezTo>
                    <a:pt x="1731" y="3445"/>
                    <a:pt x="1674" y="3424"/>
                    <a:pt x="1615" y="3424"/>
                  </a:cubicBezTo>
                  <a:close/>
                  <a:moveTo>
                    <a:pt x="1499" y="24"/>
                  </a:moveTo>
                  <a:cubicBezTo>
                    <a:pt x="1631" y="24"/>
                    <a:pt x="1776" y="75"/>
                    <a:pt x="1925" y="172"/>
                  </a:cubicBezTo>
                  <a:lnTo>
                    <a:pt x="2094" y="285"/>
                  </a:lnTo>
                  <a:cubicBezTo>
                    <a:pt x="2559" y="595"/>
                    <a:pt x="2912" y="1307"/>
                    <a:pt x="2869" y="1871"/>
                  </a:cubicBezTo>
                  <a:lnTo>
                    <a:pt x="2820" y="2583"/>
                  </a:lnTo>
                  <a:cubicBezTo>
                    <a:pt x="2820" y="2583"/>
                    <a:pt x="2820" y="2590"/>
                    <a:pt x="2820" y="2590"/>
                  </a:cubicBezTo>
                  <a:lnTo>
                    <a:pt x="2897" y="2640"/>
                  </a:lnTo>
                  <a:cubicBezTo>
                    <a:pt x="3257" y="2915"/>
                    <a:pt x="3468" y="3338"/>
                    <a:pt x="3461" y="3789"/>
                  </a:cubicBezTo>
                  <a:lnTo>
                    <a:pt x="3292" y="6228"/>
                  </a:lnTo>
                  <a:cubicBezTo>
                    <a:pt x="3278" y="6425"/>
                    <a:pt x="3201" y="6559"/>
                    <a:pt x="3081" y="6623"/>
                  </a:cubicBezTo>
                  <a:cubicBezTo>
                    <a:pt x="3036" y="6645"/>
                    <a:pt x="2988" y="6656"/>
                    <a:pt x="2938" y="6656"/>
                  </a:cubicBezTo>
                  <a:cubicBezTo>
                    <a:pt x="2844" y="6656"/>
                    <a:pt x="2742" y="6618"/>
                    <a:pt x="2637" y="6545"/>
                  </a:cubicBezTo>
                  <a:lnTo>
                    <a:pt x="592" y="5177"/>
                  </a:lnTo>
                  <a:cubicBezTo>
                    <a:pt x="233" y="4910"/>
                    <a:pt x="21" y="4480"/>
                    <a:pt x="28" y="4035"/>
                  </a:cubicBezTo>
                  <a:lnTo>
                    <a:pt x="198" y="1589"/>
                  </a:lnTo>
                  <a:cubicBezTo>
                    <a:pt x="212" y="1399"/>
                    <a:pt x="289" y="1258"/>
                    <a:pt x="409" y="1195"/>
                  </a:cubicBezTo>
                  <a:cubicBezTo>
                    <a:pt x="451" y="1173"/>
                    <a:pt x="501" y="1166"/>
                    <a:pt x="550" y="1166"/>
                  </a:cubicBezTo>
                  <a:cubicBezTo>
                    <a:pt x="663" y="1173"/>
                    <a:pt x="769" y="1209"/>
                    <a:pt x="860" y="1279"/>
                  </a:cubicBezTo>
                  <a:lnTo>
                    <a:pt x="945" y="1336"/>
                  </a:lnTo>
                  <a:lnTo>
                    <a:pt x="959" y="1336"/>
                  </a:lnTo>
                  <a:cubicBezTo>
                    <a:pt x="959" y="1336"/>
                    <a:pt x="959" y="1329"/>
                    <a:pt x="966" y="1329"/>
                  </a:cubicBezTo>
                  <a:lnTo>
                    <a:pt x="1015" y="617"/>
                  </a:lnTo>
                  <a:cubicBezTo>
                    <a:pt x="1029" y="349"/>
                    <a:pt x="1135" y="151"/>
                    <a:pt x="1304" y="67"/>
                  </a:cubicBezTo>
                  <a:cubicBezTo>
                    <a:pt x="1365" y="38"/>
                    <a:pt x="1430" y="24"/>
                    <a:pt x="1499" y="24"/>
                  </a:cubicBezTo>
                  <a:close/>
                  <a:moveTo>
                    <a:pt x="1495" y="1"/>
                  </a:moveTo>
                  <a:cubicBezTo>
                    <a:pt x="1422" y="1"/>
                    <a:pt x="1352" y="16"/>
                    <a:pt x="1290" y="46"/>
                  </a:cubicBezTo>
                  <a:cubicBezTo>
                    <a:pt x="1114" y="130"/>
                    <a:pt x="1008" y="335"/>
                    <a:pt x="987" y="609"/>
                  </a:cubicBezTo>
                  <a:lnTo>
                    <a:pt x="938" y="1300"/>
                  </a:lnTo>
                  <a:lnTo>
                    <a:pt x="867" y="1258"/>
                  </a:lnTo>
                  <a:cubicBezTo>
                    <a:pt x="760" y="1182"/>
                    <a:pt x="652" y="1145"/>
                    <a:pt x="555" y="1145"/>
                  </a:cubicBezTo>
                  <a:cubicBezTo>
                    <a:pt x="500" y="1145"/>
                    <a:pt x="448" y="1157"/>
                    <a:pt x="402" y="1180"/>
                  </a:cubicBezTo>
                  <a:cubicBezTo>
                    <a:pt x="268" y="1244"/>
                    <a:pt x="190" y="1385"/>
                    <a:pt x="176" y="1589"/>
                  </a:cubicBezTo>
                  <a:lnTo>
                    <a:pt x="7" y="4028"/>
                  </a:lnTo>
                  <a:cubicBezTo>
                    <a:pt x="0" y="4487"/>
                    <a:pt x="212" y="4924"/>
                    <a:pt x="578" y="5199"/>
                  </a:cubicBezTo>
                  <a:lnTo>
                    <a:pt x="2622" y="6566"/>
                  </a:lnTo>
                  <a:cubicBezTo>
                    <a:pt x="2714" y="6630"/>
                    <a:pt x="2827" y="6672"/>
                    <a:pt x="2940" y="6679"/>
                  </a:cubicBezTo>
                  <a:cubicBezTo>
                    <a:pt x="2989" y="6679"/>
                    <a:pt x="3045" y="6665"/>
                    <a:pt x="3095" y="6644"/>
                  </a:cubicBezTo>
                  <a:cubicBezTo>
                    <a:pt x="3222" y="6580"/>
                    <a:pt x="3299" y="6432"/>
                    <a:pt x="3313" y="6235"/>
                  </a:cubicBezTo>
                  <a:lnTo>
                    <a:pt x="3482" y="3789"/>
                  </a:lnTo>
                  <a:cubicBezTo>
                    <a:pt x="3490" y="3330"/>
                    <a:pt x="3278" y="2900"/>
                    <a:pt x="2912" y="2626"/>
                  </a:cubicBezTo>
                  <a:lnTo>
                    <a:pt x="2841" y="2576"/>
                  </a:lnTo>
                  <a:lnTo>
                    <a:pt x="2890" y="1871"/>
                  </a:lnTo>
                  <a:cubicBezTo>
                    <a:pt x="2926" y="1300"/>
                    <a:pt x="2573" y="581"/>
                    <a:pt x="2101" y="264"/>
                  </a:cubicBezTo>
                  <a:lnTo>
                    <a:pt x="1932" y="151"/>
                  </a:lnTo>
                  <a:cubicBezTo>
                    <a:pt x="1781" y="51"/>
                    <a:pt x="1631" y="1"/>
                    <a:pt x="149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2591875" y="2560100"/>
              <a:ext cx="75800" cy="82150"/>
            </a:xfrm>
            <a:custGeom>
              <a:avLst/>
              <a:gdLst/>
              <a:ahLst/>
              <a:cxnLst/>
              <a:rect l="l" t="t" r="r" b="b"/>
              <a:pathLst>
                <a:path w="3032" h="3286" extrusionOk="0">
                  <a:moveTo>
                    <a:pt x="1565" y="0"/>
                  </a:moveTo>
                  <a:cubicBezTo>
                    <a:pt x="1551" y="0"/>
                    <a:pt x="1537" y="0"/>
                    <a:pt x="1516" y="7"/>
                  </a:cubicBezTo>
                  <a:cubicBezTo>
                    <a:pt x="1488" y="14"/>
                    <a:pt x="1467" y="22"/>
                    <a:pt x="1445" y="36"/>
                  </a:cubicBezTo>
                  <a:lnTo>
                    <a:pt x="0" y="748"/>
                  </a:lnTo>
                  <a:cubicBezTo>
                    <a:pt x="21" y="741"/>
                    <a:pt x="50" y="726"/>
                    <a:pt x="71" y="719"/>
                  </a:cubicBezTo>
                  <a:cubicBezTo>
                    <a:pt x="92" y="719"/>
                    <a:pt x="113" y="712"/>
                    <a:pt x="127" y="712"/>
                  </a:cubicBezTo>
                  <a:lnTo>
                    <a:pt x="141" y="712"/>
                  </a:lnTo>
                  <a:cubicBezTo>
                    <a:pt x="152" y="709"/>
                    <a:pt x="162" y="707"/>
                    <a:pt x="173" y="707"/>
                  </a:cubicBezTo>
                  <a:cubicBezTo>
                    <a:pt x="184" y="707"/>
                    <a:pt x="194" y="709"/>
                    <a:pt x="205" y="712"/>
                  </a:cubicBezTo>
                  <a:lnTo>
                    <a:pt x="219" y="712"/>
                  </a:lnTo>
                  <a:cubicBezTo>
                    <a:pt x="240" y="712"/>
                    <a:pt x="268" y="712"/>
                    <a:pt x="289" y="719"/>
                  </a:cubicBezTo>
                  <a:lnTo>
                    <a:pt x="296" y="719"/>
                  </a:lnTo>
                  <a:cubicBezTo>
                    <a:pt x="325" y="719"/>
                    <a:pt x="346" y="726"/>
                    <a:pt x="367" y="733"/>
                  </a:cubicBezTo>
                  <a:cubicBezTo>
                    <a:pt x="402" y="741"/>
                    <a:pt x="430" y="748"/>
                    <a:pt x="459" y="762"/>
                  </a:cubicBezTo>
                  <a:cubicBezTo>
                    <a:pt x="487" y="769"/>
                    <a:pt x="515" y="790"/>
                    <a:pt x="543" y="804"/>
                  </a:cubicBezTo>
                  <a:cubicBezTo>
                    <a:pt x="578" y="818"/>
                    <a:pt x="607" y="839"/>
                    <a:pt x="635" y="860"/>
                  </a:cubicBezTo>
                  <a:lnTo>
                    <a:pt x="804" y="973"/>
                  </a:lnTo>
                  <a:cubicBezTo>
                    <a:pt x="832" y="987"/>
                    <a:pt x="860" y="1008"/>
                    <a:pt x="889" y="1037"/>
                  </a:cubicBezTo>
                  <a:cubicBezTo>
                    <a:pt x="924" y="1058"/>
                    <a:pt x="945" y="1079"/>
                    <a:pt x="973" y="1107"/>
                  </a:cubicBezTo>
                  <a:lnTo>
                    <a:pt x="980" y="1114"/>
                  </a:lnTo>
                  <a:cubicBezTo>
                    <a:pt x="1008" y="1135"/>
                    <a:pt x="1030" y="1156"/>
                    <a:pt x="1051" y="1185"/>
                  </a:cubicBezTo>
                  <a:lnTo>
                    <a:pt x="1065" y="1199"/>
                  </a:lnTo>
                  <a:lnTo>
                    <a:pt x="1121" y="1262"/>
                  </a:lnTo>
                  <a:lnTo>
                    <a:pt x="1135" y="1283"/>
                  </a:lnTo>
                  <a:cubicBezTo>
                    <a:pt x="1149" y="1297"/>
                    <a:pt x="1163" y="1319"/>
                    <a:pt x="1178" y="1333"/>
                  </a:cubicBezTo>
                  <a:cubicBezTo>
                    <a:pt x="1192" y="1354"/>
                    <a:pt x="1199" y="1361"/>
                    <a:pt x="1213" y="1375"/>
                  </a:cubicBezTo>
                  <a:cubicBezTo>
                    <a:pt x="1220" y="1389"/>
                    <a:pt x="1241" y="1417"/>
                    <a:pt x="1248" y="1438"/>
                  </a:cubicBezTo>
                  <a:lnTo>
                    <a:pt x="1276" y="1474"/>
                  </a:lnTo>
                  <a:cubicBezTo>
                    <a:pt x="1290" y="1495"/>
                    <a:pt x="1304" y="1523"/>
                    <a:pt x="1326" y="1551"/>
                  </a:cubicBezTo>
                  <a:lnTo>
                    <a:pt x="1333" y="1572"/>
                  </a:lnTo>
                  <a:cubicBezTo>
                    <a:pt x="1354" y="1608"/>
                    <a:pt x="1375" y="1643"/>
                    <a:pt x="1389" y="1671"/>
                  </a:cubicBezTo>
                  <a:cubicBezTo>
                    <a:pt x="1396" y="1685"/>
                    <a:pt x="1396" y="1692"/>
                    <a:pt x="1403" y="1706"/>
                  </a:cubicBezTo>
                  <a:cubicBezTo>
                    <a:pt x="1417" y="1727"/>
                    <a:pt x="1424" y="1756"/>
                    <a:pt x="1438" y="1784"/>
                  </a:cubicBezTo>
                  <a:cubicBezTo>
                    <a:pt x="1452" y="1805"/>
                    <a:pt x="1452" y="1812"/>
                    <a:pt x="1452" y="1826"/>
                  </a:cubicBezTo>
                  <a:cubicBezTo>
                    <a:pt x="1460" y="1840"/>
                    <a:pt x="1474" y="1868"/>
                    <a:pt x="1481" y="1890"/>
                  </a:cubicBezTo>
                  <a:lnTo>
                    <a:pt x="1488" y="1918"/>
                  </a:lnTo>
                  <a:cubicBezTo>
                    <a:pt x="1502" y="1946"/>
                    <a:pt x="1509" y="1974"/>
                    <a:pt x="1516" y="2002"/>
                  </a:cubicBezTo>
                  <a:lnTo>
                    <a:pt x="1523" y="2024"/>
                  </a:lnTo>
                  <a:cubicBezTo>
                    <a:pt x="1530" y="2059"/>
                    <a:pt x="1544" y="2087"/>
                    <a:pt x="1551" y="2122"/>
                  </a:cubicBezTo>
                  <a:cubicBezTo>
                    <a:pt x="1551" y="2129"/>
                    <a:pt x="1551" y="2129"/>
                    <a:pt x="1551" y="2136"/>
                  </a:cubicBezTo>
                  <a:cubicBezTo>
                    <a:pt x="1558" y="2172"/>
                    <a:pt x="1565" y="2207"/>
                    <a:pt x="1572" y="2235"/>
                  </a:cubicBezTo>
                  <a:lnTo>
                    <a:pt x="1572" y="2249"/>
                  </a:lnTo>
                  <a:cubicBezTo>
                    <a:pt x="1572" y="2284"/>
                    <a:pt x="1579" y="2320"/>
                    <a:pt x="1586" y="2355"/>
                  </a:cubicBezTo>
                  <a:cubicBezTo>
                    <a:pt x="1586" y="2390"/>
                    <a:pt x="1586" y="2425"/>
                    <a:pt x="1586" y="2461"/>
                  </a:cubicBezTo>
                  <a:lnTo>
                    <a:pt x="1586" y="2468"/>
                  </a:lnTo>
                  <a:cubicBezTo>
                    <a:pt x="1586" y="2503"/>
                    <a:pt x="1586" y="2538"/>
                    <a:pt x="1586" y="2573"/>
                  </a:cubicBezTo>
                  <a:lnTo>
                    <a:pt x="1537" y="3285"/>
                  </a:lnTo>
                  <a:lnTo>
                    <a:pt x="2982" y="2573"/>
                  </a:lnTo>
                  <a:lnTo>
                    <a:pt x="3032" y="1861"/>
                  </a:lnTo>
                  <a:cubicBezTo>
                    <a:pt x="3010" y="1840"/>
                    <a:pt x="3010" y="1826"/>
                    <a:pt x="3010" y="1812"/>
                  </a:cubicBezTo>
                  <a:lnTo>
                    <a:pt x="3010" y="1770"/>
                  </a:lnTo>
                  <a:lnTo>
                    <a:pt x="3010" y="1727"/>
                  </a:lnTo>
                  <a:lnTo>
                    <a:pt x="3010" y="1678"/>
                  </a:lnTo>
                  <a:lnTo>
                    <a:pt x="3010" y="1636"/>
                  </a:lnTo>
                  <a:cubicBezTo>
                    <a:pt x="3010" y="1622"/>
                    <a:pt x="3010" y="1601"/>
                    <a:pt x="3003" y="1586"/>
                  </a:cubicBezTo>
                  <a:cubicBezTo>
                    <a:pt x="3003" y="1572"/>
                    <a:pt x="3003" y="1558"/>
                    <a:pt x="2996" y="1537"/>
                  </a:cubicBezTo>
                  <a:cubicBezTo>
                    <a:pt x="2996" y="1537"/>
                    <a:pt x="2996" y="1530"/>
                    <a:pt x="2996" y="1530"/>
                  </a:cubicBezTo>
                  <a:cubicBezTo>
                    <a:pt x="2996" y="1523"/>
                    <a:pt x="2996" y="1516"/>
                    <a:pt x="2996" y="1516"/>
                  </a:cubicBezTo>
                  <a:lnTo>
                    <a:pt x="2996" y="1488"/>
                  </a:lnTo>
                  <a:lnTo>
                    <a:pt x="2989" y="1438"/>
                  </a:lnTo>
                  <a:lnTo>
                    <a:pt x="2982" y="1417"/>
                  </a:lnTo>
                  <a:lnTo>
                    <a:pt x="2982" y="1403"/>
                  </a:lnTo>
                  <a:lnTo>
                    <a:pt x="2975" y="1382"/>
                  </a:lnTo>
                  <a:lnTo>
                    <a:pt x="2961" y="1319"/>
                  </a:lnTo>
                  <a:lnTo>
                    <a:pt x="2954" y="1304"/>
                  </a:lnTo>
                  <a:cubicBezTo>
                    <a:pt x="2954" y="1297"/>
                    <a:pt x="2954" y="1290"/>
                    <a:pt x="2947" y="1283"/>
                  </a:cubicBezTo>
                  <a:cubicBezTo>
                    <a:pt x="2947" y="1269"/>
                    <a:pt x="2940" y="1262"/>
                    <a:pt x="2940" y="1248"/>
                  </a:cubicBezTo>
                  <a:cubicBezTo>
                    <a:pt x="2933" y="1234"/>
                    <a:pt x="2926" y="1213"/>
                    <a:pt x="2919" y="1199"/>
                  </a:cubicBezTo>
                  <a:lnTo>
                    <a:pt x="2912" y="1178"/>
                  </a:lnTo>
                  <a:lnTo>
                    <a:pt x="2912" y="1163"/>
                  </a:lnTo>
                  <a:cubicBezTo>
                    <a:pt x="2905" y="1142"/>
                    <a:pt x="2898" y="1128"/>
                    <a:pt x="2891" y="1107"/>
                  </a:cubicBezTo>
                  <a:cubicBezTo>
                    <a:pt x="2883" y="1086"/>
                    <a:pt x="2876" y="1079"/>
                    <a:pt x="2876" y="1065"/>
                  </a:cubicBezTo>
                  <a:cubicBezTo>
                    <a:pt x="2862" y="1037"/>
                    <a:pt x="2848" y="1015"/>
                    <a:pt x="2841" y="987"/>
                  </a:cubicBezTo>
                  <a:lnTo>
                    <a:pt x="2827" y="959"/>
                  </a:lnTo>
                  <a:cubicBezTo>
                    <a:pt x="2806" y="924"/>
                    <a:pt x="2792" y="889"/>
                    <a:pt x="2771" y="853"/>
                  </a:cubicBezTo>
                  <a:cubicBezTo>
                    <a:pt x="2764" y="846"/>
                    <a:pt x="2764" y="839"/>
                    <a:pt x="2757" y="832"/>
                  </a:cubicBezTo>
                  <a:cubicBezTo>
                    <a:pt x="2742" y="804"/>
                    <a:pt x="2728" y="783"/>
                    <a:pt x="2707" y="755"/>
                  </a:cubicBezTo>
                  <a:cubicBezTo>
                    <a:pt x="2700" y="741"/>
                    <a:pt x="2693" y="733"/>
                    <a:pt x="2686" y="719"/>
                  </a:cubicBezTo>
                  <a:lnTo>
                    <a:pt x="2651" y="663"/>
                  </a:lnTo>
                  <a:lnTo>
                    <a:pt x="2616" y="621"/>
                  </a:lnTo>
                  <a:lnTo>
                    <a:pt x="2580" y="571"/>
                  </a:lnTo>
                  <a:cubicBezTo>
                    <a:pt x="2580" y="571"/>
                    <a:pt x="2573" y="564"/>
                    <a:pt x="2573" y="564"/>
                  </a:cubicBezTo>
                  <a:lnTo>
                    <a:pt x="2559" y="543"/>
                  </a:lnTo>
                  <a:cubicBezTo>
                    <a:pt x="2545" y="536"/>
                    <a:pt x="2538" y="522"/>
                    <a:pt x="2531" y="508"/>
                  </a:cubicBezTo>
                  <a:lnTo>
                    <a:pt x="2503" y="480"/>
                  </a:lnTo>
                  <a:lnTo>
                    <a:pt x="2489" y="466"/>
                  </a:lnTo>
                  <a:lnTo>
                    <a:pt x="2482" y="459"/>
                  </a:lnTo>
                  <a:lnTo>
                    <a:pt x="2439" y="416"/>
                  </a:lnTo>
                  <a:lnTo>
                    <a:pt x="2418" y="395"/>
                  </a:lnTo>
                  <a:lnTo>
                    <a:pt x="2411" y="388"/>
                  </a:lnTo>
                  <a:lnTo>
                    <a:pt x="2397" y="381"/>
                  </a:lnTo>
                  <a:lnTo>
                    <a:pt x="2362" y="346"/>
                  </a:lnTo>
                  <a:lnTo>
                    <a:pt x="2334" y="318"/>
                  </a:lnTo>
                  <a:lnTo>
                    <a:pt x="2284" y="282"/>
                  </a:lnTo>
                  <a:lnTo>
                    <a:pt x="2249" y="261"/>
                  </a:lnTo>
                  <a:lnTo>
                    <a:pt x="2242" y="254"/>
                  </a:lnTo>
                  <a:lnTo>
                    <a:pt x="2073" y="141"/>
                  </a:lnTo>
                  <a:lnTo>
                    <a:pt x="2045" y="120"/>
                  </a:lnTo>
                  <a:lnTo>
                    <a:pt x="2009" y="99"/>
                  </a:lnTo>
                  <a:lnTo>
                    <a:pt x="1988" y="92"/>
                  </a:lnTo>
                  <a:lnTo>
                    <a:pt x="1939" y="64"/>
                  </a:lnTo>
                  <a:lnTo>
                    <a:pt x="1904" y="50"/>
                  </a:lnTo>
                  <a:lnTo>
                    <a:pt x="1868" y="36"/>
                  </a:lnTo>
                  <a:lnTo>
                    <a:pt x="1833" y="22"/>
                  </a:lnTo>
                  <a:lnTo>
                    <a:pt x="1819" y="14"/>
                  </a:lnTo>
                  <a:lnTo>
                    <a:pt x="1798" y="14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2591000" y="2559575"/>
              <a:ext cx="75625" cy="82850"/>
            </a:xfrm>
            <a:custGeom>
              <a:avLst/>
              <a:gdLst/>
              <a:ahLst/>
              <a:cxnLst/>
              <a:rect l="l" t="t" r="r" b="b"/>
              <a:pathLst>
                <a:path w="3025" h="3314" extrusionOk="0">
                  <a:moveTo>
                    <a:pt x="2905" y="1101"/>
                  </a:moveTo>
                  <a:lnTo>
                    <a:pt x="2911" y="1114"/>
                  </a:lnTo>
                  <a:cubicBezTo>
                    <a:pt x="2911" y="1110"/>
                    <a:pt x="2909" y="1105"/>
                    <a:pt x="2905" y="1101"/>
                  </a:cubicBezTo>
                  <a:close/>
                  <a:moveTo>
                    <a:pt x="2911" y="1114"/>
                  </a:moveTo>
                  <a:lnTo>
                    <a:pt x="2918" y="1149"/>
                  </a:lnTo>
                  <a:lnTo>
                    <a:pt x="2933" y="1177"/>
                  </a:lnTo>
                  <a:lnTo>
                    <a:pt x="2933" y="1170"/>
                  </a:lnTo>
                  <a:cubicBezTo>
                    <a:pt x="2933" y="1156"/>
                    <a:pt x="2926" y="1142"/>
                    <a:pt x="2918" y="1128"/>
                  </a:cubicBezTo>
                  <a:lnTo>
                    <a:pt x="2911" y="1114"/>
                  </a:lnTo>
                  <a:close/>
                  <a:moveTo>
                    <a:pt x="2933" y="1177"/>
                  </a:moveTo>
                  <a:lnTo>
                    <a:pt x="2933" y="1184"/>
                  </a:lnTo>
                  <a:lnTo>
                    <a:pt x="2940" y="1199"/>
                  </a:lnTo>
                  <a:lnTo>
                    <a:pt x="2940" y="1192"/>
                  </a:lnTo>
                  <a:lnTo>
                    <a:pt x="2933" y="1177"/>
                  </a:lnTo>
                  <a:close/>
                  <a:moveTo>
                    <a:pt x="2940" y="1199"/>
                  </a:moveTo>
                  <a:cubicBezTo>
                    <a:pt x="2940" y="1206"/>
                    <a:pt x="2940" y="1213"/>
                    <a:pt x="2940" y="1213"/>
                  </a:cubicBezTo>
                  <a:lnTo>
                    <a:pt x="2947" y="1234"/>
                  </a:lnTo>
                  <a:lnTo>
                    <a:pt x="2961" y="1269"/>
                  </a:lnTo>
                  <a:cubicBezTo>
                    <a:pt x="2968" y="1276"/>
                    <a:pt x="2968" y="1290"/>
                    <a:pt x="2968" y="1297"/>
                  </a:cubicBezTo>
                  <a:lnTo>
                    <a:pt x="2975" y="1311"/>
                  </a:lnTo>
                  <a:lnTo>
                    <a:pt x="2975" y="1297"/>
                  </a:lnTo>
                  <a:lnTo>
                    <a:pt x="2968" y="1276"/>
                  </a:lnTo>
                  <a:cubicBezTo>
                    <a:pt x="2968" y="1269"/>
                    <a:pt x="2968" y="1262"/>
                    <a:pt x="2961" y="1255"/>
                  </a:cubicBezTo>
                  <a:cubicBezTo>
                    <a:pt x="2954" y="1241"/>
                    <a:pt x="2947" y="1227"/>
                    <a:pt x="2947" y="1220"/>
                  </a:cubicBezTo>
                  <a:lnTo>
                    <a:pt x="2940" y="1199"/>
                  </a:lnTo>
                  <a:close/>
                  <a:moveTo>
                    <a:pt x="2975" y="1311"/>
                  </a:moveTo>
                  <a:lnTo>
                    <a:pt x="2975" y="1325"/>
                  </a:lnTo>
                  <a:cubicBezTo>
                    <a:pt x="2982" y="1347"/>
                    <a:pt x="2982" y="1368"/>
                    <a:pt x="2989" y="1389"/>
                  </a:cubicBezTo>
                  <a:lnTo>
                    <a:pt x="2989" y="1403"/>
                  </a:lnTo>
                  <a:lnTo>
                    <a:pt x="2996" y="1431"/>
                  </a:lnTo>
                  <a:lnTo>
                    <a:pt x="2996" y="1445"/>
                  </a:lnTo>
                  <a:lnTo>
                    <a:pt x="3007" y="1488"/>
                  </a:lnTo>
                  <a:lnTo>
                    <a:pt x="3003" y="1459"/>
                  </a:lnTo>
                  <a:lnTo>
                    <a:pt x="3003" y="1445"/>
                  </a:lnTo>
                  <a:lnTo>
                    <a:pt x="2996" y="1417"/>
                  </a:lnTo>
                  <a:cubicBezTo>
                    <a:pt x="2996" y="1410"/>
                    <a:pt x="2996" y="1410"/>
                    <a:pt x="2996" y="1403"/>
                  </a:cubicBezTo>
                  <a:cubicBezTo>
                    <a:pt x="2996" y="1382"/>
                    <a:pt x="2989" y="1361"/>
                    <a:pt x="2982" y="1340"/>
                  </a:cubicBezTo>
                  <a:lnTo>
                    <a:pt x="2982" y="1333"/>
                  </a:lnTo>
                  <a:cubicBezTo>
                    <a:pt x="2982" y="1325"/>
                    <a:pt x="2982" y="1318"/>
                    <a:pt x="2975" y="1311"/>
                  </a:cubicBezTo>
                  <a:close/>
                  <a:moveTo>
                    <a:pt x="3007" y="1488"/>
                  </a:moveTo>
                  <a:lnTo>
                    <a:pt x="3010" y="1516"/>
                  </a:lnTo>
                  <a:lnTo>
                    <a:pt x="3010" y="1502"/>
                  </a:lnTo>
                  <a:lnTo>
                    <a:pt x="3007" y="1488"/>
                  </a:lnTo>
                  <a:close/>
                  <a:moveTo>
                    <a:pt x="3010" y="1530"/>
                  </a:moveTo>
                  <a:lnTo>
                    <a:pt x="3010" y="1551"/>
                  </a:lnTo>
                  <a:cubicBezTo>
                    <a:pt x="3010" y="1565"/>
                    <a:pt x="3017" y="1579"/>
                    <a:pt x="3017" y="1600"/>
                  </a:cubicBezTo>
                  <a:cubicBezTo>
                    <a:pt x="3024" y="1615"/>
                    <a:pt x="3017" y="1629"/>
                    <a:pt x="3017" y="1643"/>
                  </a:cubicBezTo>
                  <a:lnTo>
                    <a:pt x="3017" y="1692"/>
                  </a:lnTo>
                  <a:lnTo>
                    <a:pt x="3017" y="1734"/>
                  </a:lnTo>
                  <a:lnTo>
                    <a:pt x="3017" y="1777"/>
                  </a:lnTo>
                  <a:lnTo>
                    <a:pt x="3017" y="1819"/>
                  </a:lnTo>
                  <a:lnTo>
                    <a:pt x="3017" y="1861"/>
                  </a:lnTo>
                  <a:lnTo>
                    <a:pt x="2968" y="2573"/>
                  </a:lnTo>
                  <a:cubicBezTo>
                    <a:pt x="2968" y="2579"/>
                    <a:pt x="2968" y="2580"/>
                    <a:pt x="2968" y="2584"/>
                  </a:cubicBezTo>
                  <a:lnTo>
                    <a:pt x="2968" y="2584"/>
                  </a:lnTo>
                  <a:lnTo>
                    <a:pt x="2975" y="2580"/>
                  </a:lnTo>
                  <a:lnTo>
                    <a:pt x="3024" y="1875"/>
                  </a:lnTo>
                  <a:lnTo>
                    <a:pt x="3024" y="1833"/>
                  </a:lnTo>
                  <a:lnTo>
                    <a:pt x="3024" y="1791"/>
                  </a:lnTo>
                  <a:lnTo>
                    <a:pt x="3024" y="1748"/>
                  </a:lnTo>
                  <a:lnTo>
                    <a:pt x="3024" y="1706"/>
                  </a:lnTo>
                  <a:lnTo>
                    <a:pt x="3024" y="1657"/>
                  </a:lnTo>
                  <a:lnTo>
                    <a:pt x="3024" y="1615"/>
                  </a:lnTo>
                  <a:cubicBezTo>
                    <a:pt x="3024" y="1600"/>
                    <a:pt x="3024" y="1579"/>
                    <a:pt x="3017" y="1565"/>
                  </a:cubicBezTo>
                  <a:lnTo>
                    <a:pt x="3010" y="1530"/>
                  </a:lnTo>
                  <a:close/>
                  <a:moveTo>
                    <a:pt x="1643" y="0"/>
                  </a:moveTo>
                  <a:cubicBezTo>
                    <a:pt x="1621" y="0"/>
                    <a:pt x="1600" y="7"/>
                    <a:pt x="1579" y="7"/>
                  </a:cubicBezTo>
                  <a:cubicBezTo>
                    <a:pt x="1558" y="14"/>
                    <a:pt x="1544" y="14"/>
                    <a:pt x="1523" y="21"/>
                  </a:cubicBezTo>
                  <a:cubicBezTo>
                    <a:pt x="1495" y="28"/>
                    <a:pt x="1473" y="35"/>
                    <a:pt x="1452" y="50"/>
                  </a:cubicBezTo>
                  <a:lnTo>
                    <a:pt x="7" y="762"/>
                  </a:lnTo>
                  <a:cubicBezTo>
                    <a:pt x="0" y="769"/>
                    <a:pt x="7" y="783"/>
                    <a:pt x="21" y="783"/>
                  </a:cubicBezTo>
                  <a:cubicBezTo>
                    <a:pt x="42" y="769"/>
                    <a:pt x="64" y="762"/>
                    <a:pt x="92" y="754"/>
                  </a:cubicBezTo>
                  <a:cubicBezTo>
                    <a:pt x="106" y="747"/>
                    <a:pt x="134" y="740"/>
                    <a:pt x="155" y="740"/>
                  </a:cubicBezTo>
                  <a:lnTo>
                    <a:pt x="233" y="740"/>
                  </a:lnTo>
                  <a:cubicBezTo>
                    <a:pt x="254" y="740"/>
                    <a:pt x="282" y="740"/>
                    <a:pt x="310" y="747"/>
                  </a:cubicBezTo>
                  <a:cubicBezTo>
                    <a:pt x="331" y="754"/>
                    <a:pt x="360" y="754"/>
                    <a:pt x="388" y="769"/>
                  </a:cubicBezTo>
                  <a:cubicBezTo>
                    <a:pt x="409" y="776"/>
                    <a:pt x="437" y="783"/>
                    <a:pt x="465" y="797"/>
                  </a:cubicBezTo>
                  <a:cubicBezTo>
                    <a:pt x="501" y="811"/>
                    <a:pt x="529" y="825"/>
                    <a:pt x="557" y="839"/>
                  </a:cubicBezTo>
                  <a:cubicBezTo>
                    <a:pt x="585" y="853"/>
                    <a:pt x="613" y="867"/>
                    <a:pt x="642" y="888"/>
                  </a:cubicBezTo>
                  <a:lnTo>
                    <a:pt x="811" y="1001"/>
                  </a:lnTo>
                  <a:cubicBezTo>
                    <a:pt x="839" y="1022"/>
                    <a:pt x="867" y="1044"/>
                    <a:pt x="902" y="1065"/>
                  </a:cubicBezTo>
                  <a:lnTo>
                    <a:pt x="973" y="1135"/>
                  </a:lnTo>
                  <a:lnTo>
                    <a:pt x="987" y="1142"/>
                  </a:lnTo>
                  <a:cubicBezTo>
                    <a:pt x="1008" y="1163"/>
                    <a:pt x="1036" y="1192"/>
                    <a:pt x="1057" y="1213"/>
                  </a:cubicBezTo>
                  <a:lnTo>
                    <a:pt x="1065" y="1227"/>
                  </a:lnTo>
                  <a:cubicBezTo>
                    <a:pt x="1086" y="1248"/>
                    <a:pt x="1107" y="1269"/>
                    <a:pt x="1121" y="1290"/>
                  </a:cubicBezTo>
                  <a:lnTo>
                    <a:pt x="1128" y="1297"/>
                  </a:lnTo>
                  <a:cubicBezTo>
                    <a:pt x="1135" y="1304"/>
                    <a:pt x="1135" y="1304"/>
                    <a:pt x="1142" y="1311"/>
                  </a:cubicBezTo>
                  <a:cubicBezTo>
                    <a:pt x="1149" y="1325"/>
                    <a:pt x="1163" y="1340"/>
                    <a:pt x="1177" y="1354"/>
                  </a:cubicBezTo>
                  <a:lnTo>
                    <a:pt x="1191" y="1375"/>
                  </a:lnTo>
                  <a:lnTo>
                    <a:pt x="1213" y="1403"/>
                  </a:lnTo>
                  <a:cubicBezTo>
                    <a:pt x="1227" y="1417"/>
                    <a:pt x="1234" y="1438"/>
                    <a:pt x="1255" y="1466"/>
                  </a:cubicBezTo>
                  <a:lnTo>
                    <a:pt x="1262" y="1481"/>
                  </a:lnTo>
                  <a:lnTo>
                    <a:pt x="1276" y="1495"/>
                  </a:lnTo>
                  <a:cubicBezTo>
                    <a:pt x="1290" y="1523"/>
                    <a:pt x="1304" y="1544"/>
                    <a:pt x="1325" y="1579"/>
                  </a:cubicBezTo>
                  <a:lnTo>
                    <a:pt x="1332" y="1586"/>
                  </a:lnTo>
                  <a:lnTo>
                    <a:pt x="1332" y="1600"/>
                  </a:lnTo>
                  <a:cubicBezTo>
                    <a:pt x="1354" y="1629"/>
                    <a:pt x="1375" y="1664"/>
                    <a:pt x="1389" y="1699"/>
                  </a:cubicBezTo>
                  <a:lnTo>
                    <a:pt x="1396" y="1720"/>
                  </a:lnTo>
                  <a:lnTo>
                    <a:pt x="1403" y="1734"/>
                  </a:lnTo>
                  <a:cubicBezTo>
                    <a:pt x="1417" y="1755"/>
                    <a:pt x="1431" y="1784"/>
                    <a:pt x="1438" y="1805"/>
                  </a:cubicBezTo>
                  <a:lnTo>
                    <a:pt x="1459" y="1826"/>
                  </a:lnTo>
                  <a:lnTo>
                    <a:pt x="1473" y="1854"/>
                  </a:lnTo>
                  <a:cubicBezTo>
                    <a:pt x="1480" y="1875"/>
                    <a:pt x="1487" y="1889"/>
                    <a:pt x="1495" y="1911"/>
                  </a:cubicBezTo>
                  <a:cubicBezTo>
                    <a:pt x="1495" y="1918"/>
                    <a:pt x="1495" y="1925"/>
                    <a:pt x="1495" y="1925"/>
                  </a:cubicBezTo>
                  <a:lnTo>
                    <a:pt x="1495" y="1939"/>
                  </a:lnTo>
                  <a:cubicBezTo>
                    <a:pt x="1502" y="1967"/>
                    <a:pt x="1516" y="1995"/>
                    <a:pt x="1523" y="2016"/>
                  </a:cubicBezTo>
                  <a:lnTo>
                    <a:pt x="1530" y="2037"/>
                  </a:lnTo>
                  <a:cubicBezTo>
                    <a:pt x="1537" y="2073"/>
                    <a:pt x="1544" y="2108"/>
                    <a:pt x="1551" y="2136"/>
                  </a:cubicBezTo>
                  <a:lnTo>
                    <a:pt x="1551" y="2150"/>
                  </a:lnTo>
                  <a:cubicBezTo>
                    <a:pt x="1558" y="2185"/>
                    <a:pt x="1565" y="2221"/>
                    <a:pt x="1572" y="2249"/>
                  </a:cubicBezTo>
                  <a:lnTo>
                    <a:pt x="1572" y="2263"/>
                  </a:lnTo>
                  <a:cubicBezTo>
                    <a:pt x="1579" y="2298"/>
                    <a:pt x="1579" y="2334"/>
                    <a:pt x="1586" y="2369"/>
                  </a:cubicBezTo>
                  <a:cubicBezTo>
                    <a:pt x="1593" y="2404"/>
                    <a:pt x="1593" y="2439"/>
                    <a:pt x="1593" y="2475"/>
                  </a:cubicBezTo>
                  <a:lnTo>
                    <a:pt x="1593" y="2482"/>
                  </a:lnTo>
                  <a:cubicBezTo>
                    <a:pt x="1593" y="2517"/>
                    <a:pt x="1593" y="2552"/>
                    <a:pt x="1593" y="2587"/>
                  </a:cubicBezTo>
                  <a:lnTo>
                    <a:pt x="1544" y="3299"/>
                  </a:lnTo>
                  <a:cubicBezTo>
                    <a:pt x="1544" y="3299"/>
                    <a:pt x="1544" y="3313"/>
                    <a:pt x="1551" y="3313"/>
                  </a:cubicBezTo>
                  <a:lnTo>
                    <a:pt x="1558" y="3306"/>
                  </a:lnTo>
                  <a:lnTo>
                    <a:pt x="2968" y="2587"/>
                  </a:lnTo>
                  <a:cubicBezTo>
                    <a:pt x="2968" y="2586"/>
                    <a:pt x="2968" y="2585"/>
                    <a:pt x="2968" y="2584"/>
                  </a:cubicBezTo>
                  <a:lnTo>
                    <a:pt x="2968" y="2584"/>
                  </a:lnTo>
                  <a:lnTo>
                    <a:pt x="1558" y="3285"/>
                  </a:lnTo>
                  <a:lnTo>
                    <a:pt x="1607" y="2587"/>
                  </a:lnTo>
                  <a:cubicBezTo>
                    <a:pt x="1607" y="2552"/>
                    <a:pt x="1607" y="2517"/>
                    <a:pt x="1607" y="2482"/>
                  </a:cubicBezTo>
                  <a:lnTo>
                    <a:pt x="1607" y="2475"/>
                  </a:lnTo>
                  <a:cubicBezTo>
                    <a:pt x="1600" y="2439"/>
                    <a:pt x="1607" y="2404"/>
                    <a:pt x="1600" y="2369"/>
                  </a:cubicBezTo>
                  <a:cubicBezTo>
                    <a:pt x="1600" y="2334"/>
                    <a:pt x="1593" y="2298"/>
                    <a:pt x="1586" y="2263"/>
                  </a:cubicBezTo>
                  <a:lnTo>
                    <a:pt x="1586" y="2249"/>
                  </a:lnTo>
                  <a:cubicBezTo>
                    <a:pt x="1579" y="2221"/>
                    <a:pt x="1572" y="2185"/>
                    <a:pt x="1565" y="2150"/>
                  </a:cubicBezTo>
                  <a:lnTo>
                    <a:pt x="1565" y="2136"/>
                  </a:lnTo>
                  <a:cubicBezTo>
                    <a:pt x="1558" y="2101"/>
                    <a:pt x="1551" y="2066"/>
                    <a:pt x="1544" y="2037"/>
                  </a:cubicBezTo>
                  <a:lnTo>
                    <a:pt x="1537" y="2016"/>
                  </a:lnTo>
                  <a:cubicBezTo>
                    <a:pt x="1530" y="1981"/>
                    <a:pt x="1516" y="1953"/>
                    <a:pt x="1509" y="1925"/>
                  </a:cubicBezTo>
                  <a:lnTo>
                    <a:pt x="1509" y="1918"/>
                  </a:lnTo>
                  <a:lnTo>
                    <a:pt x="1502" y="1904"/>
                  </a:lnTo>
                  <a:cubicBezTo>
                    <a:pt x="1495" y="1882"/>
                    <a:pt x="1487" y="1861"/>
                    <a:pt x="1480" y="1840"/>
                  </a:cubicBezTo>
                  <a:lnTo>
                    <a:pt x="1473" y="1819"/>
                  </a:lnTo>
                  <a:lnTo>
                    <a:pt x="1459" y="1791"/>
                  </a:lnTo>
                  <a:cubicBezTo>
                    <a:pt x="1445" y="1763"/>
                    <a:pt x="1438" y="1741"/>
                    <a:pt x="1424" y="1713"/>
                  </a:cubicBezTo>
                  <a:lnTo>
                    <a:pt x="1417" y="1706"/>
                  </a:lnTo>
                  <a:cubicBezTo>
                    <a:pt x="1417" y="1699"/>
                    <a:pt x="1410" y="1692"/>
                    <a:pt x="1410" y="1685"/>
                  </a:cubicBezTo>
                  <a:cubicBezTo>
                    <a:pt x="1396" y="1650"/>
                    <a:pt x="1375" y="1615"/>
                    <a:pt x="1354" y="1579"/>
                  </a:cubicBezTo>
                  <a:cubicBezTo>
                    <a:pt x="1354" y="1579"/>
                    <a:pt x="1354" y="1572"/>
                    <a:pt x="1346" y="1572"/>
                  </a:cubicBezTo>
                  <a:lnTo>
                    <a:pt x="1346" y="1558"/>
                  </a:lnTo>
                  <a:cubicBezTo>
                    <a:pt x="1325" y="1530"/>
                    <a:pt x="1311" y="1502"/>
                    <a:pt x="1297" y="1481"/>
                  </a:cubicBezTo>
                  <a:lnTo>
                    <a:pt x="1283" y="1459"/>
                  </a:lnTo>
                  <a:lnTo>
                    <a:pt x="1269" y="1438"/>
                  </a:lnTo>
                  <a:cubicBezTo>
                    <a:pt x="1255" y="1417"/>
                    <a:pt x="1234" y="1389"/>
                    <a:pt x="1227" y="1382"/>
                  </a:cubicBezTo>
                  <a:cubicBezTo>
                    <a:pt x="1220" y="1375"/>
                    <a:pt x="1213" y="1368"/>
                    <a:pt x="1213" y="1361"/>
                  </a:cubicBezTo>
                  <a:lnTo>
                    <a:pt x="1191" y="1333"/>
                  </a:lnTo>
                  <a:cubicBezTo>
                    <a:pt x="1177" y="1318"/>
                    <a:pt x="1170" y="1304"/>
                    <a:pt x="1156" y="1290"/>
                  </a:cubicBezTo>
                  <a:lnTo>
                    <a:pt x="1149" y="1276"/>
                  </a:lnTo>
                  <a:lnTo>
                    <a:pt x="1142" y="1269"/>
                  </a:lnTo>
                  <a:cubicBezTo>
                    <a:pt x="1121" y="1248"/>
                    <a:pt x="1100" y="1227"/>
                    <a:pt x="1079" y="1199"/>
                  </a:cubicBezTo>
                  <a:lnTo>
                    <a:pt x="1072" y="1192"/>
                  </a:lnTo>
                  <a:cubicBezTo>
                    <a:pt x="1050" y="1163"/>
                    <a:pt x="1022" y="1142"/>
                    <a:pt x="1001" y="1121"/>
                  </a:cubicBezTo>
                  <a:lnTo>
                    <a:pt x="994" y="1114"/>
                  </a:lnTo>
                  <a:cubicBezTo>
                    <a:pt x="966" y="1086"/>
                    <a:pt x="938" y="1065"/>
                    <a:pt x="909" y="1036"/>
                  </a:cubicBezTo>
                  <a:cubicBezTo>
                    <a:pt x="881" y="1015"/>
                    <a:pt x="846" y="994"/>
                    <a:pt x="818" y="973"/>
                  </a:cubicBezTo>
                  <a:lnTo>
                    <a:pt x="656" y="867"/>
                  </a:lnTo>
                  <a:cubicBezTo>
                    <a:pt x="627" y="846"/>
                    <a:pt x="592" y="825"/>
                    <a:pt x="564" y="811"/>
                  </a:cubicBezTo>
                  <a:cubicBezTo>
                    <a:pt x="536" y="797"/>
                    <a:pt x="508" y="776"/>
                    <a:pt x="479" y="769"/>
                  </a:cubicBezTo>
                  <a:cubicBezTo>
                    <a:pt x="451" y="754"/>
                    <a:pt x="423" y="747"/>
                    <a:pt x="388" y="733"/>
                  </a:cubicBezTo>
                  <a:cubicBezTo>
                    <a:pt x="367" y="733"/>
                    <a:pt x="338" y="726"/>
                    <a:pt x="317" y="719"/>
                  </a:cubicBezTo>
                  <a:lnTo>
                    <a:pt x="303" y="719"/>
                  </a:lnTo>
                  <a:cubicBezTo>
                    <a:pt x="282" y="719"/>
                    <a:pt x="261" y="712"/>
                    <a:pt x="240" y="712"/>
                  </a:cubicBezTo>
                  <a:lnTo>
                    <a:pt x="219" y="712"/>
                  </a:lnTo>
                  <a:cubicBezTo>
                    <a:pt x="197" y="719"/>
                    <a:pt x="169" y="726"/>
                    <a:pt x="141" y="733"/>
                  </a:cubicBezTo>
                  <a:lnTo>
                    <a:pt x="1466" y="78"/>
                  </a:lnTo>
                  <a:cubicBezTo>
                    <a:pt x="1487" y="64"/>
                    <a:pt x="1516" y="57"/>
                    <a:pt x="1537" y="50"/>
                  </a:cubicBezTo>
                  <a:cubicBezTo>
                    <a:pt x="1558" y="43"/>
                    <a:pt x="1572" y="43"/>
                    <a:pt x="1600" y="35"/>
                  </a:cubicBezTo>
                  <a:lnTo>
                    <a:pt x="1776" y="35"/>
                  </a:lnTo>
                  <a:lnTo>
                    <a:pt x="1812" y="43"/>
                  </a:lnTo>
                  <a:lnTo>
                    <a:pt x="1840" y="50"/>
                  </a:lnTo>
                  <a:lnTo>
                    <a:pt x="1847" y="50"/>
                  </a:lnTo>
                  <a:lnTo>
                    <a:pt x="1889" y="64"/>
                  </a:lnTo>
                  <a:lnTo>
                    <a:pt x="1903" y="71"/>
                  </a:lnTo>
                  <a:lnTo>
                    <a:pt x="1917" y="78"/>
                  </a:lnTo>
                  <a:lnTo>
                    <a:pt x="1953" y="92"/>
                  </a:lnTo>
                  <a:lnTo>
                    <a:pt x="1988" y="113"/>
                  </a:lnTo>
                  <a:lnTo>
                    <a:pt x="2002" y="120"/>
                  </a:lnTo>
                  <a:lnTo>
                    <a:pt x="2023" y="127"/>
                  </a:lnTo>
                  <a:lnTo>
                    <a:pt x="2058" y="148"/>
                  </a:lnTo>
                  <a:lnTo>
                    <a:pt x="2087" y="169"/>
                  </a:lnTo>
                  <a:lnTo>
                    <a:pt x="2263" y="289"/>
                  </a:lnTo>
                  <a:lnTo>
                    <a:pt x="2298" y="310"/>
                  </a:lnTo>
                  <a:cubicBezTo>
                    <a:pt x="2312" y="324"/>
                    <a:pt x="2319" y="332"/>
                    <a:pt x="2333" y="339"/>
                  </a:cubicBezTo>
                  <a:lnTo>
                    <a:pt x="2340" y="346"/>
                  </a:lnTo>
                  <a:lnTo>
                    <a:pt x="2369" y="367"/>
                  </a:lnTo>
                  <a:lnTo>
                    <a:pt x="2411" y="402"/>
                  </a:lnTo>
                  <a:lnTo>
                    <a:pt x="2432" y="430"/>
                  </a:lnTo>
                  <a:lnTo>
                    <a:pt x="2446" y="444"/>
                  </a:lnTo>
                  <a:cubicBezTo>
                    <a:pt x="2467" y="458"/>
                    <a:pt x="2481" y="473"/>
                    <a:pt x="2496" y="487"/>
                  </a:cubicBezTo>
                  <a:lnTo>
                    <a:pt x="2503" y="494"/>
                  </a:lnTo>
                  <a:lnTo>
                    <a:pt x="2510" y="501"/>
                  </a:lnTo>
                  <a:lnTo>
                    <a:pt x="2517" y="515"/>
                  </a:lnTo>
                  <a:lnTo>
                    <a:pt x="2538" y="536"/>
                  </a:lnTo>
                  <a:lnTo>
                    <a:pt x="2559" y="564"/>
                  </a:lnTo>
                  <a:lnTo>
                    <a:pt x="2573" y="578"/>
                  </a:lnTo>
                  <a:lnTo>
                    <a:pt x="2594" y="599"/>
                  </a:lnTo>
                  <a:cubicBezTo>
                    <a:pt x="2601" y="606"/>
                    <a:pt x="2608" y="621"/>
                    <a:pt x="2615" y="628"/>
                  </a:cubicBezTo>
                  <a:lnTo>
                    <a:pt x="2637" y="656"/>
                  </a:lnTo>
                  <a:cubicBezTo>
                    <a:pt x="2644" y="663"/>
                    <a:pt x="2651" y="677"/>
                    <a:pt x="2658" y="691"/>
                  </a:cubicBezTo>
                  <a:lnTo>
                    <a:pt x="2686" y="726"/>
                  </a:lnTo>
                  <a:lnTo>
                    <a:pt x="2700" y="740"/>
                  </a:lnTo>
                  <a:lnTo>
                    <a:pt x="2707" y="754"/>
                  </a:lnTo>
                  <a:cubicBezTo>
                    <a:pt x="2714" y="762"/>
                    <a:pt x="2721" y="769"/>
                    <a:pt x="2721" y="776"/>
                  </a:cubicBezTo>
                  <a:lnTo>
                    <a:pt x="2770" y="860"/>
                  </a:lnTo>
                  <a:lnTo>
                    <a:pt x="2770" y="867"/>
                  </a:lnTo>
                  <a:lnTo>
                    <a:pt x="2777" y="881"/>
                  </a:lnTo>
                  <a:cubicBezTo>
                    <a:pt x="2799" y="910"/>
                    <a:pt x="2820" y="945"/>
                    <a:pt x="2834" y="980"/>
                  </a:cubicBezTo>
                  <a:cubicBezTo>
                    <a:pt x="2834" y="987"/>
                    <a:pt x="2841" y="994"/>
                    <a:pt x="2841" y="1001"/>
                  </a:cubicBezTo>
                  <a:cubicBezTo>
                    <a:pt x="2841" y="1001"/>
                    <a:pt x="2848" y="1008"/>
                    <a:pt x="2848" y="1015"/>
                  </a:cubicBezTo>
                  <a:lnTo>
                    <a:pt x="2869" y="1029"/>
                  </a:lnTo>
                  <a:cubicBezTo>
                    <a:pt x="2876" y="1044"/>
                    <a:pt x="2883" y="1065"/>
                    <a:pt x="2897" y="1093"/>
                  </a:cubicBezTo>
                  <a:cubicBezTo>
                    <a:pt x="2900" y="1095"/>
                    <a:pt x="2902" y="1098"/>
                    <a:pt x="2905" y="1101"/>
                  </a:cubicBezTo>
                  <a:lnTo>
                    <a:pt x="2905" y="1101"/>
                  </a:lnTo>
                  <a:lnTo>
                    <a:pt x="2904" y="1100"/>
                  </a:lnTo>
                  <a:cubicBezTo>
                    <a:pt x="2904" y="1086"/>
                    <a:pt x="2897" y="1079"/>
                    <a:pt x="2890" y="1065"/>
                  </a:cubicBezTo>
                  <a:lnTo>
                    <a:pt x="2869" y="1008"/>
                  </a:lnTo>
                  <a:lnTo>
                    <a:pt x="2862" y="994"/>
                  </a:lnTo>
                  <a:lnTo>
                    <a:pt x="2855" y="980"/>
                  </a:lnTo>
                  <a:cubicBezTo>
                    <a:pt x="2855" y="973"/>
                    <a:pt x="2848" y="973"/>
                    <a:pt x="2848" y="966"/>
                  </a:cubicBezTo>
                  <a:cubicBezTo>
                    <a:pt x="2827" y="924"/>
                    <a:pt x="2813" y="888"/>
                    <a:pt x="2792" y="860"/>
                  </a:cubicBezTo>
                  <a:lnTo>
                    <a:pt x="2785" y="846"/>
                  </a:lnTo>
                  <a:lnTo>
                    <a:pt x="2777" y="839"/>
                  </a:lnTo>
                  <a:cubicBezTo>
                    <a:pt x="2763" y="811"/>
                    <a:pt x="2749" y="783"/>
                    <a:pt x="2728" y="754"/>
                  </a:cubicBezTo>
                  <a:lnTo>
                    <a:pt x="2714" y="733"/>
                  </a:lnTo>
                  <a:lnTo>
                    <a:pt x="2707" y="719"/>
                  </a:lnTo>
                  <a:lnTo>
                    <a:pt x="2700" y="705"/>
                  </a:lnTo>
                  <a:lnTo>
                    <a:pt x="2665" y="663"/>
                  </a:lnTo>
                  <a:lnTo>
                    <a:pt x="2644" y="635"/>
                  </a:lnTo>
                  <a:lnTo>
                    <a:pt x="2622" y="606"/>
                  </a:lnTo>
                  <a:cubicBezTo>
                    <a:pt x="2615" y="592"/>
                    <a:pt x="2601" y="578"/>
                    <a:pt x="2594" y="564"/>
                  </a:cubicBezTo>
                  <a:lnTo>
                    <a:pt x="2580" y="557"/>
                  </a:lnTo>
                  <a:lnTo>
                    <a:pt x="2573" y="536"/>
                  </a:lnTo>
                  <a:lnTo>
                    <a:pt x="2545" y="515"/>
                  </a:lnTo>
                  <a:lnTo>
                    <a:pt x="2524" y="487"/>
                  </a:lnTo>
                  <a:lnTo>
                    <a:pt x="2517" y="480"/>
                  </a:lnTo>
                  <a:lnTo>
                    <a:pt x="2510" y="473"/>
                  </a:lnTo>
                  <a:lnTo>
                    <a:pt x="2503" y="458"/>
                  </a:lnTo>
                  <a:cubicBezTo>
                    <a:pt x="2488" y="444"/>
                    <a:pt x="2474" y="430"/>
                    <a:pt x="2460" y="416"/>
                  </a:cubicBezTo>
                  <a:lnTo>
                    <a:pt x="2439" y="402"/>
                  </a:lnTo>
                  <a:lnTo>
                    <a:pt x="2418" y="381"/>
                  </a:lnTo>
                  <a:lnTo>
                    <a:pt x="2376" y="346"/>
                  </a:lnTo>
                  <a:lnTo>
                    <a:pt x="2347" y="324"/>
                  </a:lnTo>
                  <a:lnTo>
                    <a:pt x="2340" y="317"/>
                  </a:lnTo>
                  <a:cubicBezTo>
                    <a:pt x="2326" y="303"/>
                    <a:pt x="2319" y="296"/>
                    <a:pt x="2305" y="289"/>
                  </a:cubicBezTo>
                  <a:lnTo>
                    <a:pt x="2270" y="261"/>
                  </a:lnTo>
                  <a:lnTo>
                    <a:pt x="2094" y="141"/>
                  </a:lnTo>
                  <a:lnTo>
                    <a:pt x="2066" y="127"/>
                  </a:lnTo>
                  <a:lnTo>
                    <a:pt x="2030" y="106"/>
                  </a:lnTo>
                  <a:lnTo>
                    <a:pt x="2009" y="92"/>
                  </a:lnTo>
                  <a:lnTo>
                    <a:pt x="1995" y="85"/>
                  </a:lnTo>
                  <a:cubicBezTo>
                    <a:pt x="1981" y="78"/>
                    <a:pt x="1967" y="71"/>
                    <a:pt x="1960" y="64"/>
                  </a:cubicBezTo>
                  <a:lnTo>
                    <a:pt x="1925" y="50"/>
                  </a:lnTo>
                  <a:lnTo>
                    <a:pt x="1910" y="43"/>
                  </a:lnTo>
                  <a:lnTo>
                    <a:pt x="1889" y="35"/>
                  </a:lnTo>
                  <a:lnTo>
                    <a:pt x="1847" y="21"/>
                  </a:lnTo>
                  <a:lnTo>
                    <a:pt x="1840" y="21"/>
                  </a:lnTo>
                  <a:lnTo>
                    <a:pt x="1812" y="14"/>
                  </a:lnTo>
                  <a:lnTo>
                    <a:pt x="1776" y="7"/>
                  </a:lnTo>
                  <a:lnTo>
                    <a:pt x="1734" y="7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2651800" y="2647150"/>
              <a:ext cx="24675" cy="12025"/>
            </a:xfrm>
            <a:custGeom>
              <a:avLst/>
              <a:gdLst/>
              <a:ahLst/>
              <a:cxnLst/>
              <a:rect l="l" t="t" r="r" b="b"/>
              <a:pathLst>
                <a:path w="987" h="481" extrusionOk="0">
                  <a:moveTo>
                    <a:pt x="980" y="1"/>
                  </a:moveTo>
                  <a:lnTo>
                    <a:pt x="0" y="466"/>
                  </a:lnTo>
                  <a:lnTo>
                    <a:pt x="14" y="480"/>
                  </a:lnTo>
                  <a:lnTo>
                    <a:pt x="987" y="2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34"/>
          <p:cNvGrpSpPr/>
          <p:nvPr/>
        </p:nvGrpSpPr>
        <p:grpSpPr>
          <a:xfrm>
            <a:off x="5969100" y="2811250"/>
            <a:ext cx="553994" cy="921500"/>
            <a:chOff x="244800" y="1988000"/>
            <a:chExt cx="553994" cy="921500"/>
          </a:xfrm>
        </p:grpSpPr>
        <p:sp>
          <p:nvSpPr>
            <p:cNvPr id="1250" name="Google Shape;1250;p34"/>
            <p:cNvSpPr/>
            <p:nvPr/>
          </p:nvSpPr>
          <p:spPr>
            <a:xfrm>
              <a:off x="334310" y="2676863"/>
              <a:ext cx="441349" cy="232637"/>
            </a:xfrm>
            <a:custGeom>
              <a:avLst/>
              <a:gdLst/>
              <a:ahLst/>
              <a:cxnLst/>
              <a:rect l="l" t="t" r="r" b="b"/>
              <a:pathLst>
                <a:path w="7268" h="3831" extrusionOk="0">
                  <a:moveTo>
                    <a:pt x="3634" y="0"/>
                  </a:moveTo>
                  <a:cubicBezTo>
                    <a:pt x="2789" y="0"/>
                    <a:pt x="1944" y="187"/>
                    <a:pt x="1297" y="563"/>
                  </a:cubicBezTo>
                  <a:cubicBezTo>
                    <a:pt x="7" y="1310"/>
                    <a:pt x="0" y="2523"/>
                    <a:pt x="1283" y="3270"/>
                  </a:cubicBezTo>
                  <a:cubicBezTo>
                    <a:pt x="1928" y="3644"/>
                    <a:pt x="2774" y="3831"/>
                    <a:pt x="3621" y="3831"/>
                  </a:cubicBezTo>
                  <a:cubicBezTo>
                    <a:pt x="4468" y="3831"/>
                    <a:pt x="5315" y="3644"/>
                    <a:pt x="5964" y="3270"/>
                  </a:cubicBezTo>
                  <a:cubicBezTo>
                    <a:pt x="7261" y="2523"/>
                    <a:pt x="7268" y="1310"/>
                    <a:pt x="5978" y="563"/>
                  </a:cubicBezTo>
                  <a:cubicBezTo>
                    <a:pt x="5331" y="189"/>
                    <a:pt x="4483" y="0"/>
                    <a:pt x="363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280810" y="2174668"/>
              <a:ext cx="482460" cy="689775"/>
            </a:xfrm>
            <a:custGeom>
              <a:avLst/>
              <a:gdLst/>
              <a:ahLst/>
              <a:cxnLst/>
              <a:rect l="l" t="t" r="r" b="b"/>
              <a:pathLst>
                <a:path w="7945" h="11359" extrusionOk="0">
                  <a:moveTo>
                    <a:pt x="0" y="0"/>
                  </a:moveTo>
                  <a:lnTo>
                    <a:pt x="120" y="1044"/>
                  </a:lnTo>
                  <a:lnTo>
                    <a:pt x="190" y="1657"/>
                  </a:lnTo>
                  <a:lnTo>
                    <a:pt x="247" y="2108"/>
                  </a:lnTo>
                  <a:lnTo>
                    <a:pt x="529" y="4526"/>
                  </a:lnTo>
                  <a:lnTo>
                    <a:pt x="663" y="5654"/>
                  </a:lnTo>
                  <a:lnTo>
                    <a:pt x="1036" y="8812"/>
                  </a:lnTo>
                  <a:lnTo>
                    <a:pt x="1142" y="9721"/>
                  </a:lnTo>
                  <a:cubicBezTo>
                    <a:pt x="1142" y="10137"/>
                    <a:pt x="1410" y="10553"/>
                    <a:pt x="1960" y="10877"/>
                  </a:cubicBezTo>
                  <a:cubicBezTo>
                    <a:pt x="2513" y="11198"/>
                    <a:pt x="3237" y="11359"/>
                    <a:pt x="3962" y="11359"/>
                  </a:cubicBezTo>
                  <a:cubicBezTo>
                    <a:pt x="4686" y="11359"/>
                    <a:pt x="5410" y="11198"/>
                    <a:pt x="5964" y="10877"/>
                  </a:cubicBezTo>
                  <a:cubicBezTo>
                    <a:pt x="6514" y="10553"/>
                    <a:pt x="6796" y="10137"/>
                    <a:pt x="6796" y="9721"/>
                  </a:cubicBezTo>
                  <a:lnTo>
                    <a:pt x="6901" y="8798"/>
                  </a:lnTo>
                  <a:lnTo>
                    <a:pt x="7275" y="5647"/>
                  </a:lnTo>
                  <a:lnTo>
                    <a:pt x="7409" y="4512"/>
                  </a:lnTo>
                  <a:lnTo>
                    <a:pt x="7691" y="2101"/>
                  </a:lnTo>
                  <a:lnTo>
                    <a:pt x="7811" y="1114"/>
                  </a:lnTo>
                  <a:lnTo>
                    <a:pt x="7902" y="325"/>
                  </a:lnTo>
                  <a:lnTo>
                    <a:pt x="7945" y="0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279899" y="2174243"/>
              <a:ext cx="483371" cy="690504"/>
            </a:xfrm>
            <a:custGeom>
              <a:avLst/>
              <a:gdLst/>
              <a:ahLst/>
              <a:cxnLst/>
              <a:rect l="l" t="t" r="r" b="b"/>
              <a:pathLst>
                <a:path w="7960" h="11371" extrusionOk="0">
                  <a:moveTo>
                    <a:pt x="7945" y="22"/>
                  </a:moveTo>
                  <a:lnTo>
                    <a:pt x="7699" y="2115"/>
                  </a:lnTo>
                  <a:lnTo>
                    <a:pt x="7417" y="4519"/>
                  </a:lnTo>
                  <a:lnTo>
                    <a:pt x="6909" y="8805"/>
                  </a:lnTo>
                  <a:lnTo>
                    <a:pt x="6803" y="9728"/>
                  </a:lnTo>
                  <a:cubicBezTo>
                    <a:pt x="6803" y="10158"/>
                    <a:pt x="6500" y="10567"/>
                    <a:pt x="5972" y="10877"/>
                  </a:cubicBezTo>
                  <a:cubicBezTo>
                    <a:pt x="5422" y="11195"/>
                    <a:pt x="4699" y="11353"/>
                    <a:pt x="3978" y="11353"/>
                  </a:cubicBezTo>
                  <a:cubicBezTo>
                    <a:pt x="3256" y="11353"/>
                    <a:pt x="2535" y="11195"/>
                    <a:pt x="1989" y="10877"/>
                  </a:cubicBezTo>
                  <a:cubicBezTo>
                    <a:pt x="1460" y="10567"/>
                    <a:pt x="1171" y="10158"/>
                    <a:pt x="1171" y="9728"/>
                  </a:cubicBezTo>
                  <a:lnTo>
                    <a:pt x="22" y="22"/>
                  </a:lnTo>
                  <a:close/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1143" y="9728"/>
                  </a:lnTo>
                  <a:cubicBezTo>
                    <a:pt x="1143" y="10165"/>
                    <a:pt x="1439" y="10581"/>
                    <a:pt x="1975" y="10892"/>
                  </a:cubicBezTo>
                  <a:cubicBezTo>
                    <a:pt x="2525" y="11216"/>
                    <a:pt x="3251" y="11371"/>
                    <a:pt x="3977" y="11371"/>
                  </a:cubicBezTo>
                  <a:cubicBezTo>
                    <a:pt x="4703" y="11371"/>
                    <a:pt x="5429" y="11216"/>
                    <a:pt x="5972" y="10892"/>
                  </a:cubicBezTo>
                  <a:cubicBezTo>
                    <a:pt x="6514" y="10581"/>
                    <a:pt x="6818" y="10165"/>
                    <a:pt x="6818" y="9728"/>
                  </a:cubicBezTo>
                  <a:lnTo>
                    <a:pt x="7960" y="7"/>
                  </a:lnTo>
                  <a:cubicBezTo>
                    <a:pt x="7960" y="7"/>
                    <a:pt x="7960" y="0"/>
                    <a:pt x="796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288037" y="2167806"/>
              <a:ext cx="476934" cy="180596"/>
            </a:xfrm>
            <a:custGeom>
              <a:avLst/>
              <a:gdLst/>
              <a:ahLst/>
              <a:cxnLst/>
              <a:rect l="l" t="t" r="r" b="b"/>
              <a:pathLst>
                <a:path w="7854" h="2974" extrusionOk="0">
                  <a:moveTo>
                    <a:pt x="7854" y="1"/>
                  </a:moveTo>
                  <a:cubicBezTo>
                    <a:pt x="7854" y="149"/>
                    <a:pt x="7833" y="290"/>
                    <a:pt x="7783" y="431"/>
                  </a:cubicBezTo>
                  <a:cubicBezTo>
                    <a:pt x="7642" y="903"/>
                    <a:pt x="7255" y="1347"/>
                    <a:pt x="6627" y="1707"/>
                  </a:cubicBezTo>
                  <a:cubicBezTo>
                    <a:pt x="5813" y="2179"/>
                    <a:pt x="4749" y="2415"/>
                    <a:pt x="3686" y="2415"/>
                  </a:cubicBezTo>
                  <a:cubicBezTo>
                    <a:pt x="2623" y="2415"/>
                    <a:pt x="1562" y="2179"/>
                    <a:pt x="755" y="1707"/>
                  </a:cubicBezTo>
                  <a:cubicBezTo>
                    <a:pt x="410" y="1509"/>
                    <a:pt x="177" y="1354"/>
                    <a:pt x="1" y="1157"/>
                  </a:cubicBezTo>
                  <a:lnTo>
                    <a:pt x="1" y="1157"/>
                  </a:lnTo>
                  <a:lnTo>
                    <a:pt x="71" y="1777"/>
                  </a:lnTo>
                  <a:cubicBezTo>
                    <a:pt x="262" y="1967"/>
                    <a:pt x="480" y="2137"/>
                    <a:pt x="720" y="2271"/>
                  </a:cubicBezTo>
                  <a:cubicBezTo>
                    <a:pt x="1527" y="2739"/>
                    <a:pt x="2597" y="2974"/>
                    <a:pt x="3668" y="2974"/>
                  </a:cubicBezTo>
                  <a:cubicBezTo>
                    <a:pt x="4740" y="2974"/>
                    <a:pt x="5813" y="2739"/>
                    <a:pt x="6627" y="2271"/>
                  </a:cubicBezTo>
                  <a:cubicBezTo>
                    <a:pt x="7149" y="1967"/>
                    <a:pt x="7501" y="1608"/>
                    <a:pt x="7692" y="1227"/>
                  </a:cubicBezTo>
                  <a:cubicBezTo>
                    <a:pt x="7797" y="1016"/>
                    <a:pt x="7854" y="790"/>
                    <a:pt x="7854" y="558"/>
                  </a:cubicBezTo>
                  <a:lnTo>
                    <a:pt x="785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269637" y="2157119"/>
              <a:ext cx="504321" cy="180596"/>
            </a:xfrm>
            <a:custGeom>
              <a:avLst/>
              <a:gdLst/>
              <a:ahLst/>
              <a:cxnLst/>
              <a:rect l="l" t="t" r="r" b="b"/>
              <a:pathLst>
                <a:path w="8305" h="2974" extrusionOk="0">
                  <a:moveTo>
                    <a:pt x="8305" y="0"/>
                  </a:moveTo>
                  <a:cubicBezTo>
                    <a:pt x="8305" y="621"/>
                    <a:pt x="7896" y="1241"/>
                    <a:pt x="7078" y="1713"/>
                  </a:cubicBezTo>
                  <a:cubicBezTo>
                    <a:pt x="6264" y="2182"/>
                    <a:pt x="5200" y="2417"/>
                    <a:pt x="4137" y="2417"/>
                  </a:cubicBezTo>
                  <a:cubicBezTo>
                    <a:pt x="3074" y="2417"/>
                    <a:pt x="2013" y="2182"/>
                    <a:pt x="1206" y="1713"/>
                  </a:cubicBezTo>
                  <a:cubicBezTo>
                    <a:pt x="403" y="1248"/>
                    <a:pt x="1" y="635"/>
                    <a:pt x="1" y="22"/>
                  </a:cubicBezTo>
                  <a:lnTo>
                    <a:pt x="1" y="586"/>
                  </a:lnTo>
                  <a:cubicBezTo>
                    <a:pt x="1" y="1192"/>
                    <a:pt x="403" y="1805"/>
                    <a:pt x="1206" y="2270"/>
                  </a:cubicBezTo>
                  <a:cubicBezTo>
                    <a:pt x="2013" y="2739"/>
                    <a:pt x="3074" y="2973"/>
                    <a:pt x="4137" y="2973"/>
                  </a:cubicBezTo>
                  <a:cubicBezTo>
                    <a:pt x="5200" y="2973"/>
                    <a:pt x="6264" y="2739"/>
                    <a:pt x="7078" y="2270"/>
                  </a:cubicBezTo>
                  <a:cubicBezTo>
                    <a:pt x="7896" y="1798"/>
                    <a:pt x="8305" y="1178"/>
                    <a:pt x="8305" y="557"/>
                  </a:cubicBezTo>
                  <a:lnTo>
                    <a:pt x="8305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269212" y="2156451"/>
              <a:ext cx="505596" cy="181811"/>
            </a:xfrm>
            <a:custGeom>
              <a:avLst/>
              <a:gdLst/>
              <a:ahLst/>
              <a:cxnLst/>
              <a:rect l="l" t="t" r="r" b="b"/>
              <a:pathLst>
                <a:path w="8326" h="2994" extrusionOk="0">
                  <a:moveTo>
                    <a:pt x="8305" y="258"/>
                  </a:moveTo>
                  <a:lnTo>
                    <a:pt x="8305" y="568"/>
                  </a:lnTo>
                  <a:cubicBezTo>
                    <a:pt x="8305" y="1217"/>
                    <a:pt x="7868" y="1816"/>
                    <a:pt x="7078" y="2274"/>
                  </a:cubicBezTo>
                  <a:cubicBezTo>
                    <a:pt x="6268" y="2743"/>
                    <a:pt x="5207" y="2977"/>
                    <a:pt x="4147" y="2977"/>
                  </a:cubicBezTo>
                  <a:cubicBezTo>
                    <a:pt x="3087" y="2977"/>
                    <a:pt x="2027" y="2743"/>
                    <a:pt x="1220" y="2274"/>
                  </a:cubicBezTo>
                  <a:cubicBezTo>
                    <a:pt x="445" y="1830"/>
                    <a:pt x="22" y="1224"/>
                    <a:pt x="22" y="597"/>
                  </a:cubicBezTo>
                  <a:lnTo>
                    <a:pt x="22" y="279"/>
                  </a:lnTo>
                  <a:cubicBezTo>
                    <a:pt x="113" y="829"/>
                    <a:pt x="529" y="1337"/>
                    <a:pt x="1206" y="1731"/>
                  </a:cubicBezTo>
                  <a:cubicBezTo>
                    <a:pt x="2017" y="2200"/>
                    <a:pt x="3081" y="2435"/>
                    <a:pt x="4147" y="2435"/>
                  </a:cubicBezTo>
                  <a:cubicBezTo>
                    <a:pt x="5212" y="2435"/>
                    <a:pt x="6278" y="2200"/>
                    <a:pt x="7092" y="1731"/>
                  </a:cubicBezTo>
                  <a:cubicBezTo>
                    <a:pt x="7783" y="1330"/>
                    <a:pt x="8206" y="815"/>
                    <a:pt x="8305" y="258"/>
                  </a:cubicBezTo>
                  <a:close/>
                  <a:moveTo>
                    <a:pt x="8315" y="1"/>
                  </a:moveTo>
                  <a:cubicBezTo>
                    <a:pt x="8310" y="1"/>
                    <a:pt x="8305" y="4"/>
                    <a:pt x="8305" y="11"/>
                  </a:cubicBezTo>
                  <a:cubicBezTo>
                    <a:pt x="8305" y="653"/>
                    <a:pt x="7868" y="1259"/>
                    <a:pt x="7085" y="1717"/>
                  </a:cubicBezTo>
                  <a:cubicBezTo>
                    <a:pt x="6275" y="2183"/>
                    <a:pt x="5212" y="2415"/>
                    <a:pt x="4150" y="2415"/>
                  </a:cubicBezTo>
                  <a:cubicBezTo>
                    <a:pt x="3088" y="2415"/>
                    <a:pt x="2027" y="2183"/>
                    <a:pt x="1220" y="1717"/>
                  </a:cubicBezTo>
                  <a:cubicBezTo>
                    <a:pt x="445" y="1266"/>
                    <a:pt x="22" y="667"/>
                    <a:pt x="22" y="33"/>
                  </a:cubicBezTo>
                  <a:cubicBezTo>
                    <a:pt x="22" y="26"/>
                    <a:pt x="17" y="22"/>
                    <a:pt x="11" y="22"/>
                  </a:cubicBezTo>
                  <a:cubicBezTo>
                    <a:pt x="6" y="22"/>
                    <a:pt x="1" y="26"/>
                    <a:pt x="1" y="33"/>
                  </a:cubicBezTo>
                  <a:lnTo>
                    <a:pt x="1" y="597"/>
                  </a:lnTo>
                  <a:cubicBezTo>
                    <a:pt x="1" y="1231"/>
                    <a:pt x="431" y="1837"/>
                    <a:pt x="1213" y="2288"/>
                  </a:cubicBezTo>
                  <a:cubicBezTo>
                    <a:pt x="2017" y="2761"/>
                    <a:pt x="3081" y="2993"/>
                    <a:pt x="4146" y="2993"/>
                  </a:cubicBezTo>
                  <a:cubicBezTo>
                    <a:pt x="5210" y="2993"/>
                    <a:pt x="6282" y="2768"/>
                    <a:pt x="7092" y="2288"/>
                  </a:cubicBezTo>
                  <a:cubicBezTo>
                    <a:pt x="7889" y="1830"/>
                    <a:pt x="8326" y="1217"/>
                    <a:pt x="8326" y="568"/>
                  </a:cubicBezTo>
                  <a:lnTo>
                    <a:pt x="8326" y="11"/>
                  </a:lnTo>
                  <a:cubicBezTo>
                    <a:pt x="8326" y="4"/>
                    <a:pt x="8321" y="1"/>
                    <a:pt x="8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244800" y="2011683"/>
              <a:ext cx="553994" cy="292209"/>
            </a:xfrm>
            <a:custGeom>
              <a:avLst/>
              <a:gdLst/>
              <a:ahLst/>
              <a:cxnLst/>
              <a:rect l="l" t="t" r="r" b="b"/>
              <a:pathLst>
                <a:path w="9123" h="4812" extrusionOk="0">
                  <a:moveTo>
                    <a:pt x="4578" y="0"/>
                  </a:moveTo>
                  <a:cubicBezTo>
                    <a:pt x="3515" y="0"/>
                    <a:pt x="2451" y="235"/>
                    <a:pt x="1636" y="704"/>
                  </a:cubicBezTo>
                  <a:cubicBezTo>
                    <a:pt x="8" y="1648"/>
                    <a:pt x="1" y="3171"/>
                    <a:pt x="1615" y="4108"/>
                  </a:cubicBezTo>
                  <a:cubicBezTo>
                    <a:pt x="2422" y="4577"/>
                    <a:pt x="3483" y="4812"/>
                    <a:pt x="4546" y="4812"/>
                  </a:cubicBezTo>
                  <a:cubicBezTo>
                    <a:pt x="5609" y="4812"/>
                    <a:pt x="6673" y="4577"/>
                    <a:pt x="7487" y="4108"/>
                  </a:cubicBezTo>
                  <a:cubicBezTo>
                    <a:pt x="9116" y="3171"/>
                    <a:pt x="9123" y="1648"/>
                    <a:pt x="7508" y="704"/>
                  </a:cubicBezTo>
                  <a:cubicBezTo>
                    <a:pt x="6701" y="235"/>
                    <a:pt x="5640" y="0"/>
                    <a:pt x="4578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268787" y="2011258"/>
              <a:ext cx="506021" cy="293180"/>
            </a:xfrm>
            <a:custGeom>
              <a:avLst/>
              <a:gdLst/>
              <a:ahLst/>
              <a:cxnLst/>
              <a:rect l="l" t="t" r="r" b="b"/>
              <a:pathLst>
                <a:path w="8333" h="4828" extrusionOk="0">
                  <a:moveTo>
                    <a:pt x="4176" y="22"/>
                  </a:moveTo>
                  <a:cubicBezTo>
                    <a:pt x="5238" y="22"/>
                    <a:pt x="6299" y="256"/>
                    <a:pt x="7106" y="725"/>
                  </a:cubicBezTo>
                  <a:cubicBezTo>
                    <a:pt x="7882" y="1176"/>
                    <a:pt x="8305" y="1768"/>
                    <a:pt x="8305" y="2410"/>
                  </a:cubicBezTo>
                  <a:cubicBezTo>
                    <a:pt x="8305" y="3044"/>
                    <a:pt x="7868" y="3650"/>
                    <a:pt x="7085" y="4108"/>
                  </a:cubicBezTo>
                  <a:cubicBezTo>
                    <a:pt x="6275" y="4574"/>
                    <a:pt x="5210" y="4813"/>
                    <a:pt x="4153" y="4813"/>
                  </a:cubicBezTo>
                  <a:cubicBezTo>
                    <a:pt x="3088" y="4813"/>
                    <a:pt x="2031" y="4574"/>
                    <a:pt x="1227" y="4108"/>
                  </a:cubicBezTo>
                  <a:cubicBezTo>
                    <a:pt x="452" y="3657"/>
                    <a:pt x="29" y="3058"/>
                    <a:pt x="29" y="2417"/>
                  </a:cubicBezTo>
                  <a:cubicBezTo>
                    <a:pt x="29" y="1782"/>
                    <a:pt x="466" y="1176"/>
                    <a:pt x="1248" y="725"/>
                  </a:cubicBezTo>
                  <a:lnTo>
                    <a:pt x="1248" y="721"/>
                  </a:lnTo>
                  <a:lnTo>
                    <a:pt x="1248" y="721"/>
                  </a:lnTo>
                  <a:cubicBezTo>
                    <a:pt x="2058" y="255"/>
                    <a:pt x="3118" y="22"/>
                    <a:pt x="4176" y="22"/>
                  </a:cubicBezTo>
                  <a:close/>
                  <a:moveTo>
                    <a:pt x="4184" y="0"/>
                  </a:moveTo>
                  <a:cubicBezTo>
                    <a:pt x="3118" y="0"/>
                    <a:pt x="2052" y="235"/>
                    <a:pt x="1241" y="704"/>
                  </a:cubicBezTo>
                  <a:cubicBezTo>
                    <a:pt x="445" y="1162"/>
                    <a:pt x="8" y="1775"/>
                    <a:pt x="8" y="2417"/>
                  </a:cubicBezTo>
                  <a:cubicBezTo>
                    <a:pt x="1" y="3065"/>
                    <a:pt x="431" y="3671"/>
                    <a:pt x="1213" y="4122"/>
                  </a:cubicBezTo>
                  <a:cubicBezTo>
                    <a:pt x="2024" y="4595"/>
                    <a:pt x="3088" y="4827"/>
                    <a:pt x="4153" y="4827"/>
                  </a:cubicBezTo>
                  <a:cubicBezTo>
                    <a:pt x="5217" y="4827"/>
                    <a:pt x="6282" y="4595"/>
                    <a:pt x="7099" y="4122"/>
                  </a:cubicBezTo>
                  <a:cubicBezTo>
                    <a:pt x="7889" y="3664"/>
                    <a:pt x="8333" y="3051"/>
                    <a:pt x="8333" y="2410"/>
                  </a:cubicBezTo>
                  <a:cubicBezTo>
                    <a:pt x="8333" y="1761"/>
                    <a:pt x="7903" y="1162"/>
                    <a:pt x="7120" y="704"/>
                  </a:cubicBezTo>
                  <a:cubicBezTo>
                    <a:pt x="6313" y="235"/>
                    <a:pt x="5249" y="0"/>
                    <a:pt x="4184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298360" y="2047085"/>
              <a:ext cx="417849" cy="220128"/>
            </a:xfrm>
            <a:custGeom>
              <a:avLst/>
              <a:gdLst/>
              <a:ahLst/>
              <a:cxnLst/>
              <a:rect l="l" t="t" r="r" b="b"/>
              <a:pathLst>
                <a:path w="6881" h="3625" extrusionOk="0">
                  <a:moveTo>
                    <a:pt x="3450" y="1"/>
                  </a:moveTo>
                  <a:cubicBezTo>
                    <a:pt x="2649" y="1"/>
                    <a:pt x="1847" y="177"/>
                    <a:pt x="1234" y="529"/>
                  </a:cubicBezTo>
                  <a:cubicBezTo>
                    <a:pt x="7" y="1234"/>
                    <a:pt x="0" y="2383"/>
                    <a:pt x="1220" y="3095"/>
                  </a:cubicBezTo>
                  <a:cubicBezTo>
                    <a:pt x="1829" y="3448"/>
                    <a:pt x="2629" y="3624"/>
                    <a:pt x="3430" y="3624"/>
                  </a:cubicBezTo>
                  <a:cubicBezTo>
                    <a:pt x="4231" y="3624"/>
                    <a:pt x="5033" y="3448"/>
                    <a:pt x="5647" y="3095"/>
                  </a:cubicBezTo>
                  <a:cubicBezTo>
                    <a:pt x="6873" y="2390"/>
                    <a:pt x="6880" y="1234"/>
                    <a:pt x="5661" y="529"/>
                  </a:cubicBezTo>
                  <a:cubicBezTo>
                    <a:pt x="5051" y="177"/>
                    <a:pt x="4251" y="1"/>
                    <a:pt x="34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331698" y="2097608"/>
              <a:ext cx="380199" cy="161468"/>
            </a:xfrm>
            <a:custGeom>
              <a:avLst/>
              <a:gdLst/>
              <a:ahLst/>
              <a:cxnLst/>
              <a:rect l="l" t="t" r="r" b="b"/>
              <a:pathLst>
                <a:path w="6261" h="2659" extrusionOk="0">
                  <a:moveTo>
                    <a:pt x="6261" y="1"/>
                  </a:moveTo>
                  <a:cubicBezTo>
                    <a:pt x="6261" y="466"/>
                    <a:pt x="5950" y="938"/>
                    <a:pt x="5337" y="1291"/>
                  </a:cubicBezTo>
                  <a:cubicBezTo>
                    <a:pt x="4724" y="1643"/>
                    <a:pt x="3922" y="1819"/>
                    <a:pt x="3121" y="1819"/>
                  </a:cubicBezTo>
                  <a:cubicBezTo>
                    <a:pt x="2320" y="1819"/>
                    <a:pt x="1520" y="1643"/>
                    <a:pt x="910" y="1291"/>
                  </a:cubicBezTo>
                  <a:cubicBezTo>
                    <a:pt x="304" y="938"/>
                    <a:pt x="1" y="480"/>
                    <a:pt x="1" y="22"/>
                  </a:cubicBezTo>
                  <a:lnTo>
                    <a:pt x="1" y="861"/>
                  </a:lnTo>
                  <a:cubicBezTo>
                    <a:pt x="1" y="1319"/>
                    <a:pt x="304" y="1777"/>
                    <a:pt x="910" y="2129"/>
                  </a:cubicBezTo>
                  <a:cubicBezTo>
                    <a:pt x="1520" y="2482"/>
                    <a:pt x="2320" y="2658"/>
                    <a:pt x="3121" y="2658"/>
                  </a:cubicBezTo>
                  <a:cubicBezTo>
                    <a:pt x="3922" y="2658"/>
                    <a:pt x="4724" y="2482"/>
                    <a:pt x="5337" y="2129"/>
                  </a:cubicBezTo>
                  <a:cubicBezTo>
                    <a:pt x="5950" y="1777"/>
                    <a:pt x="6261" y="1305"/>
                    <a:pt x="6261" y="839"/>
                  </a:cubicBezTo>
                  <a:lnTo>
                    <a:pt x="626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331273" y="2097426"/>
              <a:ext cx="381474" cy="162500"/>
            </a:xfrm>
            <a:custGeom>
              <a:avLst/>
              <a:gdLst/>
              <a:ahLst/>
              <a:cxnLst/>
              <a:rect l="l" t="t" r="r" b="b"/>
              <a:pathLst>
                <a:path w="6282" h="2676" extrusionOk="0">
                  <a:moveTo>
                    <a:pt x="6261" y="222"/>
                  </a:moveTo>
                  <a:lnTo>
                    <a:pt x="6261" y="842"/>
                  </a:lnTo>
                  <a:cubicBezTo>
                    <a:pt x="6261" y="1329"/>
                    <a:pt x="5936" y="1780"/>
                    <a:pt x="5337" y="2125"/>
                  </a:cubicBezTo>
                  <a:cubicBezTo>
                    <a:pt x="4727" y="2478"/>
                    <a:pt x="3927" y="2654"/>
                    <a:pt x="3128" y="2654"/>
                  </a:cubicBezTo>
                  <a:cubicBezTo>
                    <a:pt x="2329" y="2654"/>
                    <a:pt x="1531" y="2478"/>
                    <a:pt x="924" y="2125"/>
                  </a:cubicBezTo>
                  <a:cubicBezTo>
                    <a:pt x="339" y="1787"/>
                    <a:pt x="22" y="1336"/>
                    <a:pt x="22" y="864"/>
                  </a:cubicBezTo>
                  <a:lnTo>
                    <a:pt x="22" y="236"/>
                  </a:lnTo>
                  <a:cubicBezTo>
                    <a:pt x="100" y="638"/>
                    <a:pt x="410" y="1012"/>
                    <a:pt x="910" y="1308"/>
                  </a:cubicBezTo>
                  <a:cubicBezTo>
                    <a:pt x="1520" y="1660"/>
                    <a:pt x="2324" y="1836"/>
                    <a:pt x="3128" y="1836"/>
                  </a:cubicBezTo>
                  <a:cubicBezTo>
                    <a:pt x="3933" y="1836"/>
                    <a:pt x="4738" y="1660"/>
                    <a:pt x="5351" y="1308"/>
                  </a:cubicBezTo>
                  <a:cubicBezTo>
                    <a:pt x="5866" y="1012"/>
                    <a:pt x="6176" y="631"/>
                    <a:pt x="6261" y="222"/>
                  </a:cubicBezTo>
                  <a:close/>
                  <a:moveTo>
                    <a:pt x="6271" y="0"/>
                  </a:moveTo>
                  <a:cubicBezTo>
                    <a:pt x="6266" y="0"/>
                    <a:pt x="6261" y="4"/>
                    <a:pt x="6261" y="11"/>
                  </a:cubicBezTo>
                  <a:cubicBezTo>
                    <a:pt x="6261" y="497"/>
                    <a:pt x="5936" y="948"/>
                    <a:pt x="5337" y="1287"/>
                  </a:cubicBezTo>
                  <a:cubicBezTo>
                    <a:pt x="4727" y="1639"/>
                    <a:pt x="3927" y="1815"/>
                    <a:pt x="3128" y="1815"/>
                  </a:cubicBezTo>
                  <a:cubicBezTo>
                    <a:pt x="2329" y="1815"/>
                    <a:pt x="1531" y="1639"/>
                    <a:pt x="924" y="1287"/>
                  </a:cubicBezTo>
                  <a:cubicBezTo>
                    <a:pt x="346" y="948"/>
                    <a:pt x="22" y="504"/>
                    <a:pt x="22" y="25"/>
                  </a:cubicBezTo>
                  <a:cubicBezTo>
                    <a:pt x="22" y="18"/>
                    <a:pt x="17" y="14"/>
                    <a:pt x="11" y="14"/>
                  </a:cubicBezTo>
                  <a:cubicBezTo>
                    <a:pt x="6" y="14"/>
                    <a:pt x="1" y="18"/>
                    <a:pt x="1" y="25"/>
                  </a:cubicBezTo>
                  <a:lnTo>
                    <a:pt x="1" y="864"/>
                  </a:lnTo>
                  <a:cubicBezTo>
                    <a:pt x="1" y="1350"/>
                    <a:pt x="325" y="1801"/>
                    <a:pt x="917" y="2147"/>
                  </a:cubicBezTo>
                  <a:cubicBezTo>
                    <a:pt x="1523" y="2499"/>
                    <a:pt x="2327" y="2675"/>
                    <a:pt x="3131" y="2675"/>
                  </a:cubicBezTo>
                  <a:cubicBezTo>
                    <a:pt x="3934" y="2675"/>
                    <a:pt x="4752" y="2492"/>
                    <a:pt x="5351" y="2147"/>
                  </a:cubicBezTo>
                  <a:cubicBezTo>
                    <a:pt x="5950" y="1801"/>
                    <a:pt x="6282" y="1336"/>
                    <a:pt x="6282" y="842"/>
                  </a:cubicBezTo>
                  <a:lnTo>
                    <a:pt x="6282" y="11"/>
                  </a:lnTo>
                  <a:cubicBezTo>
                    <a:pt x="6282" y="4"/>
                    <a:pt x="6276" y="0"/>
                    <a:pt x="6271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312873" y="1988000"/>
              <a:ext cx="417849" cy="220250"/>
            </a:xfrm>
            <a:custGeom>
              <a:avLst/>
              <a:gdLst/>
              <a:ahLst/>
              <a:cxnLst/>
              <a:rect l="l" t="t" r="r" b="b"/>
              <a:pathLst>
                <a:path w="6881" h="3627" extrusionOk="0">
                  <a:moveTo>
                    <a:pt x="3450" y="1"/>
                  </a:moveTo>
                  <a:cubicBezTo>
                    <a:pt x="2649" y="1"/>
                    <a:pt x="1848" y="177"/>
                    <a:pt x="1234" y="530"/>
                  </a:cubicBezTo>
                  <a:cubicBezTo>
                    <a:pt x="8" y="1235"/>
                    <a:pt x="1" y="2391"/>
                    <a:pt x="1220" y="3096"/>
                  </a:cubicBezTo>
                  <a:cubicBezTo>
                    <a:pt x="1828" y="3451"/>
                    <a:pt x="2626" y="3627"/>
                    <a:pt x="3425" y="3627"/>
                  </a:cubicBezTo>
                  <a:cubicBezTo>
                    <a:pt x="4228" y="3627"/>
                    <a:pt x="5032" y="3449"/>
                    <a:pt x="5647" y="3096"/>
                  </a:cubicBezTo>
                  <a:cubicBezTo>
                    <a:pt x="6874" y="2391"/>
                    <a:pt x="6881" y="1242"/>
                    <a:pt x="5661" y="530"/>
                  </a:cubicBezTo>
                  <a:cubicBezTo>
                    <a:pt x="5052" y="177"/>
                    <a:pt x="4251" y="1"/>
                    <a:pt x="345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330848" y="1988000"/>
              <a:ext cx="381900" cy="220978"/>
            </a:xfrm>
            <a:custGeom>
              <a:avLst/>
              <a:gdLst/>
              <a:ahLst/>
              <a:cxnLst/>
              <a:rect l="l" t="t" r="r" b="b"/>
              <a:pathLst>
                <a:path w="6289" h="3639" extrusionOk="0">
                  <a:moveTo>
                    <a:pt x="3152" y="15"/>
                  </a:moveTo>
                  <a:cubicBezTo>
                    <a:pt x="3955" y="15"/>
                    <a:pt x="4752" y="191"/>
                    <a:pt x="5358" y="544"/>
                  </a:cubicBezTo>
                  <a:cubicBezTo>
                    <a:pt x="5943" y="882"/>
                    <a:pt x="6268" y="1326"/>
                    <a:pt x="6261" y="1813"/>
                  </a:cubicBezTo>
                  <a:cubicBezTo>
                    <a:pt x="6261" y="2292"/>
                    <a:pt x="5936" y="2743"/>
                    <a:pt x="5344" y="3089"/>
                  </a:cubicBezTo>
                  <a:cubicBezTo>
                    <a:pt x="4734" y="3441"/>
                    <a:pt x="3934" y="3617"/>
                    <a:pt x="3135" y="3617"/>
                  </a:cubicBezTo>
                  <a:cubicBezTo>
                    <a:pt x="2336" y="3617"/>
                    <a:pt x="1538" y="3441"/>
                    <a:pt x="931" y="3089"/>
                  </a:cubicBezTo>
                  <a:cubicBezTo>
                    <a:pt x="346" y="2750"/>
                    <a:pt x="22" y="2306"/>
                    <a:pt x="22" y="1820"/>
                  </a:cubicBezTo>
                  <a:cubicBezTo>
                    <a:pt x="22" y="1333"/>
                    <a:pt x="353" y="882"/>
                    <a:pt x="945" y="544"/>
                  </a:cubicBezTo>
                  <a:cubicBezTo>
                    <a:pt x="1552" y="191"/>
                    <a:pt x="2355" y="15"/>
                    <a:pt x="3152" y="15"/>
                  </a:cubicBezTo>
                  <a:close/>
                  <a:moveTo>
                    <a:pt x="3154" y="1"/>
                  </a:moveTo>
                  <a:cubicBezTo>
                    <a:pt x="2350" y="1"/>
                    <a:pt x="1545" y="177"/>
                    <a:pt x="931" y="530"/>
                  </a:cubicBezTo>
                  <a:cubicBezTo>
                    <a:pt x="332" y="875"/>
                    <a:pt x="8" y="1333"/>
                    <a:pt x="1" y="1820"/>
                  </a:cubicBezTo>
                  <a:cubicBezTo>
                    <a:pt x="1" y="2306"/>
                    <a:pt x="325" y="2764"/>
                    <a:pt x="917" y="3110"/>
                  </a:cubicBezTo>
                  <a:cubicBezTo>
                    <a:pt x="1530" y="3462"/>
                    <a:pt x="2334" y="3638"/>
                    <a:pt x="3131" y="3638"/>
                  </a:cubicBezTo>
                  <a:cubicBezTo>
                    <a:pt x="3934" y="3638"/>
                    <a:pt x="4738" y="3462"/>
                    <a:pt x="5358" y="3110"/>
                  </a:cubicBezTo>
                  <a:cubicBezTo>
                    <a:pt x="5957" y="2764"/>
                    <a:pt x="6282" y="2299"/>
                    <a:pt x="6282" y="1813"/>
                  </a:cubicBezTo>
                  <a:cubicBezTo>
                    <a:pt x="6289" y="1326"/>
                    <a:pt x="5957" y="868"/>
                    <a:pt x="5372" y="530"/>
                  </a:cubicBezTo>
                  <a:cubicBezTo>
                    <a:pt x="4763" y="177"/>
                    <a:pt x="3959" y="1"/>
                    <a:pt x="315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357385" y="2009314"/>
              <a:ext cx="328401" cy="173248"/>
            </a:xfrm>
            <a:custGeom>
              <a:avLst/>
              <a:gdLst/>
              <a:ahLst/>
              <a:cxnLst/>
              <a:rect l="l" t="t" r="r" b="b"/>
              <a:pathLst>
                <a:path w="5408" h="2853" extrusionOk="0">
                  <a:moveTo>
                    <a:pt x="2717" y="1"/>
                  </a:moveTo>
                  <a:cubicBezTo>
                    <a:pt x="2087" y="1"/>
                    <a:pt x="1457" y="140"/>
                    <a:pt x="974" y="418"/>
                  </a:cubicBezTo>
                  <a:cubicBezTo>
                    <a:pt x="8" y="975"/>
                    <a:pt x="1" y="1878"/>
                    <a:pt x="960" y="2434"/>
                  </a:cubicBezTo>
                  <a:cubicBezTo>
                    <a:pt x="1439" y="2713"/>
                    <a:pt x="2068" y="2852"/>
                    <a:pt x="2698" y="2852"/>
                  </a:cubicBezTo>
                  <a:cubicBezTo>
                    <a:pt x="3328" y="2852"/>
                    <a:pt x="3959" y="2713"/>
                    <a:pt x="4442" y="2434"/>
                  </a:cubicBezTo>
                  <a:cubicBezTo>
                    <a:pt x="5408" y="1878"/>
                    <a:pt x="5408" y="975"/>
                    <a:pt x="4449" y="418"/>
                  </a:cubicBezTo>
                  <a:cubicBezTo>
                    <a:pt x="3973" y="140"/>
                    <a:pt x="3346" y="1"/>
                    <a:pt x="271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371534" y="2008889"/>
              <a:ext cx="300589" cy="174402"/>
            </a:xfrm>
            <a:custGeom>
              <a:avLst/>
              <a:gdLst/>
              <a:ahLst/>
              <a:cxnLst/>
              <a:rect l="l" t="t" r="r" b="b"/>
              <a:pathLst>
                <a:path w="4950" h="2872" extrusionOk="0">
                  <a:moveTo>
                    <a:pt x="2482" y="24"/>
                  </a:moveTo>
                  <a:cubicBezTo>
                    <a:pt x="3109" y="24"/>
                    <a:pt x="3737" y="157"/>
                    <a:pt x="4216" y="439"/>
                  </a:cubicBezTo>
                  <a:cubicBezTo>
                    <a:pt x="4674" y="700"/>
                    <a:pt x="4921" y="1053"/>
                    <a:pt x="4921" y="1433"/>
                  </a:cubicBezTo>
                  <a:cubicBezTo>
                    <a:pt x="4921" y="1807"/>
                    <a:pt x="4660" y="2167"/>
                    <a:pt x="4202" y="2434"/>
                  </a:cubicBezTo>
                  <a:cubicBezTo>
                    <a:pt x="3719" y="2709"/>
                    <a:pt x="3090" y="2847"/>
                    <a:pt x="2462" y="2847"/>
                  </a:cubicBezTo>
                  <a:cubicBezTo>
                    <a:pt x="1833" y="2847"/>
                    <a:pt x="1206" y="2709"/>
                    <a:pt x="727" y="2434"/>
                  </a:cubicBezTo>
                  <a:cubicBezTo>
                    <a:pt x="275" y="2167"/>
                    <a:pt x="22" y="1814"/>
                    <a:pt x="22" y="1440"/>
                  </a:cubicBezTo>
                  <a:cubicBezTo>
                    <a:pt x="29" y="1060"/>
                    <a:pt x="282" y="700"/>
                    <a:pt x="748" y="432"/>
                  </a:cubicBezTo>
                  <a:cubicBezTo>
                    <a:pt x="1227" y="157"/>
                    <a:pt x="1854" y="24"/>
                    <a:pt x="2482" y="24"/>
                  </a:cubicBezTo>
                  <a:close/>
                  <a:moveTo>
                    <a:pt x="2484" y="1"/>
                  </a:moveTo>
                  <a:cubicBezTo>
                    <a:pt x="1853" y="1"/>
                    <a:pt x="1220" y="140"/>
                    <a:pt x="734" y="418"/>
                  </a:cubicBezTo>
                  <a:cubicBezTo>
                    <a:pt x="268" y="686"/>
                    <a:pt x="0" y="1053"/>
                    <a:pt x="0" y="1440"/>
                  </a:cubicBezTo>
                  <a:cubicBezTo>
                    <a:pt x="0" y="1821"/>
                    <a:pt x="261" y="2181"/>
                    <a:pt x="727" y="2449"/>
                  </a:cubicBezTo>
                  <a:cubicBezTo>
                    <a:pt x="1206" y="2730"/>
                    <a:pt x="1833" y="2871"/>
                    <a:pt x="2468" y="2871"/>
                  </a:cubicBezTo>
                  <a:cubicBezTo>
                    <a:pt x="3095" y="2871"/>
                    <a:pt x="3744" y="2723"/>
                    <a:pt x="4216" y="2456"/>
                  </a:cubicBezTo>
                  <a:cubicBezTo>
                    <a:pt x="4688" y="2181"/>
                    <a:pt x="4942" y="1814"/>
                    <a:pt x="4942" y="1433"/>
                  </a:cubicBezTo>
                  <a:cubicBezTo>
                    <a:pt x="4949" y="1046"/>
                    <a:pt x="4688" y="686"/>
                    <a:pt x="4223" y="418"/>
                  </a:cubicBezTo>
                  <a:cubicBezTo>
                    <a:pt x="3744" y="140"/>
                    <a:pt x="3114" y="1"/>
                    <a:pt x="248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545331" y="2055648"/>
              <a:ext cx="109669" cy="49187"/>
            </a:xfrm>
            <a:custGeom>
              <a:avLst/>
              <a:gdLst/>
              <a:ahLst/>
              <a:cxnLst/>
              <a:rect l="l" t="t" r="r" b="b"/>
              <a:pathLst>
                <a:path w="1806" h="810" extrusionOk="0">
                  <a:moveTo>
                    <a:pt x="1805" y="1"/>
                  </a:moveTo>
                  <a:cubicBezTo>
                    <a:pt x="1805" y="142"/>
                    <a:pt x="1721" y="276"/>
                    <a:pt x="1544" y="374"/>
                  </a:cubicBezTo>
                  <a:cubicBezTo>
                    <a:pt x="1343" y="477"/>
                    <a:pt x="1123" y="528"/>
                    <a:pt x="903" y="528"/>
                  </a:cubicBezTo>
                  <a:cubicBezTo>
                    <a:pt x="682" y="528"/>
                    <a:pt x="462" y="477"/>
                    <a:pt x="261" y="374"/>
                  </a:cubicBezTo>
                  <a:cubicBezTo>
                    <a:pt x="85" y="276"/>
                    <a:pt x="0" y="142"/>
                    <a:pt x="0" y="8"/>
                  </a:cubicBezTo>
                  <a:lnTo>
                    <a:pt x="0" y="290"/>
                  </a:lnTo>
                  <a:cubicBezTo>
                    <a:pt x="0" y="424"/>
                    <a:pt x="85" y="551"/>
                    <a:pt x="261" y="656"/>
                  </a:cubicBezTo>
                  <a:cubicBezTo>
                    <a:pt x="462" y="759"/>
                    <a:pt x="682" y="810"/>
                    <a:pt x="903" y="810"/>
                  </a:cubicBezTo>
                  <a:cubicBezTo>
                    <a:pt x="1123" y="810"/>
                    <a:pt x="1343" y="759"/>
                    <a:pt x="1544" y="656"/>
                  </a:cubicBezTo>
                  <a:cubicBezTo>
                    <a:pt x="1721" y="551"/>
                    <a:pt x="1805" y="417"/>
                    <a:pt x="1805" y="283"/>
                  </a:cubicBezTo>
                  <a:lnTo>
                    <a:pt x="1805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544481" y="2055465"/>
              <a:ext cx="111370" cy="49977"/>
            </a:xfrm>
            <a:custGeom>
              <a:avLst/>
              <a:gdLst/>
              <a:ahLst/>
              <a:cxnLst/>
              <a:rect l="l" t="t" r="r" b="b"/>
              <a:pathLst>
                <a:path w="1834" h="823" extrusionOk="0">
                  <a:moveTo>
                    <a:pt x="1812" y="124"/>
                  </a:moveTo>
                  <a:lnTo>
                    <a:pt x="1812" y="286"/>
                  </a:lnTo>
                  <a:cubicBezTo>
                    <a:pt x="1812" y="427"/>
                    <a:pt x="1720" y="554"/>
                    <a:pt x="1551" y="652"/>
                  </a:cubicBezTo>
                  <a:cubicBezTo>
                    <a:pt x="1350" y="751"/>
                    <a:pt x="1132" y="800"/>
                    <a:pt x="914" y="800"/>
                  </a:cubicBezTo>
                  <a:cubicBezTo>
                    <a:pt x="696" y="800"/>
                    <a:pt x="480" y="751"/>
                    <a:pt x="282" y="652"/>
                  </a:cubicBezTo>
                  <a:cubicBezTo>
                    <a:pt x="113" y="554"/>
                    <a:pt x="22" y="427"/>
                    <a:pt x="22" y="293"/>
                  </a:cubicBezTo>
                  <a:lnTo>
                    <a:pt x="22" y="131"/>
                  </a:lnTo>
                  <a:cubicBezTo>
                    <a:pt x="78" y="243"/>
                    <a:pt x="163" y="328"/>
                    <a:pt x="268" y="384"/>
                  </a:cubicBezTo>
                  <a:cubicBezTo>
                    <a:pt x="473" y="490"/>
                    <a:pt x="695" y="543"/>
                    <a:pt x="916" y="543"/>
                  </a:cubicBezTo>
                  <a:cubicBezTo>
                    <a:pt x="1137" y="543"/>
                    <a:pt x="1357" y="490"/>
                    <a:pt x="1558" y="384"/>
                  </a:cubicBezTo>
                  <a:cubicBezTo>
                    <a:pt x="1671" y="328"/>
                    <a:pt x="1763" y="236"/>
                    <a:pt x="1812" y="124"/>
                  </a:cubicBezTo>
                  <a:close/>
                  <a:moveTo>
                    <a:pt x="1823" y="0"/>
                  </a:moveTo>
                  <a:cubicBezTo>
                    <a:pt x="1817" y="0"/>
                    <a:pt x="1812" y="4"/>
                    <a:pt x="1812" y="11"/>
                  </a:cubicBezTo>
                  <a:cubicBezTo>
                    <a:pt x="1812" y="145"/>
                    <a:pt x="1720" y="272"/>
                    <a:pt x="1551" y="370"/>
                  </a:cubicBezTo>
                  <a:cubicBezTo>
                    <a:pt x="1350" y="473"/>
                    <a:pt x="1132" y="524"/>
                    <a:pt x="914" y="524"/>
                  </a:cubicBezTo>
                  <a:cubicBezTo>
                    <a:pt x="696" y="524"/>
                    <a:pt x="480" y="473"/>
                    <a:pt x="282" y="370"/>
                  </a:cubicBezTo>
                  <a:cubicBezTo>
                    <a:pt x="113" y="279"/>
                    <a:pt x="22" y="145"/>
                    <a:pt x="22" y="11"/>
                  </a:cubicBezTo>
                  <a:cubicBezTo>
                    <a:pt x="22" y="4"/>
                    <a:pt x="22" y="4"/>
                    <a:pt x="14" y="4"/>
                  </a:cubicBezTo>
                  <a:cubicBezTo>
                    <a:pt x="7" y="4"/>
                    <a:pt x="0" y="4"/>
                    <a:pt x="0" y="11"/>
                  </a:cubicBezTo>
                  <a:lnTo>
                    <a:pt x="0" y="293"/>
                  </a:lnTo>
                  <a:cubicBezTo>
                    <a:pt x="7" y="434"/>
                    <a:pt x="92" y="568"/>
                    <a:pt x="268" y="666"/>
                  </a:cubicBezTo>
                  <a:cubicBezTo>
                    <a:pt x="455" y="766"/>
                    <a:pt x="666" y="822"/>
                    <a:pt x="879" y="822"/>
                  </a:cubicBezTo>
                  <a:cubicBezTo>
                    <a:pt x="892" y="822"/>
                    <a:pt x="904" y="822"/>
                    <a:pt x="917" y="821"/>
                  </a:cubicBezTo>
                  <a:cubicBezTo>
                    <a:pt x="929" y="822"/>
                    <a:pt x="942" y="822"/>
                    <a:pt x="955" y="822"/>
                  </a:cubicBezTo>
                  <a:cubicBezTo>
                    <a:pt x="1167" y="822"/>
                    <a:pt x="1372" y="767"/>
                    <a:pt x="1565" y="673"/>
                  </a:cubicBezTo>
                  <a:cubicBezTo>
                    <a:pt x="1742" y="568"/>
                    <a:pt x="1833" y="434"/>
                    <a:pt x="1833" y="286"/>
                  </a:cubicBezTo>
                  <a:lnTo>
                    <a:pt x="1833" y="11"/>
                  </a:lnTo>
                  <a:cubicBezTo>
                    <a:pt x="1833" y="4"/>
                    <a:pt x="1828" y="0"/>
                    <a:pt x="182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540170" y="2024071"/>
              <a:ext cx="120357" cy="63640"/>
            </a:xfrm>
            <a:custGeom>
              <a:avLst/>
              <a:gdLst/>
              <a:ahLst/>
              <a:cxnLst/>
              <a:rect l="l" t="t" r="r" b="b"/>
              <a:pathLst>
                <a:path w="1982" h="1048" extrusionOk="0">
                  <a:moveTo>
                    <a:pt x="991" y="1"/>
                  </a:moveTo>
                  <a:cubicBezTo>
                    <a:pt x="773" y="1"/>
                    <a:pt x="554" y="52"/>
                    <a:pt x="353" y="154"/>
                  </a:cubicBezTo>
                  <a:cubicBezTo>
                    <a:pt x="1" y="359"/>
                    <a:pt x="1" y="690"/>
                    <a:pt x="346" y="894"/>
                  </a:cubicBezTo>
                  <a:cubicBezTo>
                    <a:pt x="547" y="997"/>
                    <a:pt x="767" y="1048"/>
                    <a:pt x="988" y="1048"/>
                  </a:cubicBezTo>
                  <a:cubicBezTo>
                    <a:pt x="1208" y="1048"/>
                    <a:pt x="1428" y="997"/>
                    <a:pt x="1629" y="894"/>
                  </a:cubicBezTo>
                  <a:cubicBezTo>
                    <a:pt x="1982" y="690"/>
                    <a:pt x="1982" y="359"/>
                    <a:pt x="1629" y="154"/>
                  </a:cubicBezTo>
                  <a:cubicBezTo>
                    <a:pt x="1428" y="52"/>
                    <a:pt x="1210" y="1"/>
                    <a:pt x="99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544906" y="2023646"/>
              <a:ext cx="111370" cy="65036"/>
            </a:xfrm>
            <a:custGeom>
              <a:avLst/>
              <a:gdLst/>
              <a:ahLst/>
              <a:cxnLst/>
              <a:rect l="l" t="t" r="r" b="b"/>
              <a:pathLst>
                <a:path w="1834" h="1071" extrusionOk="0">
                  <a:moveTo>
                    <a:pt x="953" y="20"/>
                  </a:moveTo>
                  <a:cubicBezTo>
                    <a:pt x="1160" y="20"/>
                    <a:pt x="1365" y="75"/>
                    <a:pt x="1544" y="175"/>
                  </a:cubicBezTo>
                  <a:cubicBezTo>
                    <a:pt x="1713" y="267"/>
                    <a:pt x="1805" y="394"/>
                    <a:pt x="1805" y="535"/>
                  </a:cubicBezTo>
                  <a:cubicBezTo>
                    <a:pt x="1805" y="669"/>
                    <a:pt x="1706" y="796"/>
                    <a:pt x="1537" y="894"/>
                  </a:cubicBezTo>
                  <a:cubicBezTo>
                    <a:pt x="1340" y="997"/>
                    <a:pt x="1123" y="1048"/>
                    <a:pt x="905" y="1048"/>
                  </a:cubicBezTo>
                  <a:cubicBezTo>
                    <a:pt x="688" y="1048"/>
                    <a:pt x="469" y="997"/>
                    <a:pt x="268" y="894"/>
                  </a:cubicBezTo>
                  <a:cubicBezTo>
                    <a:pt x="99" y="803"/>
                    <a:pt x="15" y="669"/>
                    <a:pt x="15" y="535"/>
                  </a:cubicBezTo>
                  <a:cubicBezTo>
                    <a:pt x="15" y="401"/>
                    <a:pt x="106" y="267"/>
                    <a:pt x="275" y="175"/>
                  </a:cubicBezTo>
                  <a:cubicBezTo>
                    <a:pt x="462" y="75"/>
                    <a:pt x="667" y="20"/>
                    <a:pt x="873" y="20"/>
                  </a:cubicBezTo>
                  <a:cubicBezTo>
                    <a:pt x="885" y="20"/>
                    <a:pt x="898" y="20"/>
                    <a:pt x="910" y="20"/>
                  </a:cubicBezTo>
                  <a:lnTo>
                    <a:pt x="917" y="20"/>
                  </a:lnTo>
                  <a:cubicBezTo>
                    <a:pt x="929" y="20"/>
                    <a:pt x="941" y="20"/>
                    <a:pt x="953" y="20"/>
                  </a:cubicBezTo>
                  <a:close/>
                  <a:moveTo>
                    <a:pt x="916" y="1"/>
                  </a:moveTo>
                  <a:cubicBezTo>
                    <a:pt x="695" y="1"/>
                    <a:pt x="473" y="52"/>
                    <a:pt x="268" y="154"/>
                  </a:cubicBezTo>
                  <a:cubicBezTo>
                    <a:pt x="92" y="253"/>
                    <a:pt x="0" y="394"/>
                    <a:pt x="0" y="535"/>
                  </a:cubicBezTo>
                  <a:cubicBezTo>
                    <a:pt x="0" y="676"/>
                    <a:pt x="85" y="810"/>
                    <a:pt x="261" y="915"/>
                  </a:cubicBezTo>
                  <a:cubicBezTo>
                    <a:pt x="459" y="1021"/>
                    <a:pt x="684" y="1071"/>
                    <a:pt x="910" y="1071"/>
                  </a:cubicBezTo>
                  <a:cubicBezTo>
                    <a:pt x="1135" y="1071"/>
                    <a:pt x="1361" y="1021"/>
                    <a:pt x="1558" y="915"/>
                  </a:cubicBezTo>
                  <a:cubicBezTo>
                    <a:pt x="1735" y="810"/>
                    <a:pt x="1833" y="676"/>
                    <a:pt x="1833" y="535"/>
                  </a:cubicBezTo>
                  <a:cubicBezTo>
                    <a:pt x="1833" y="387"/>
                    <a:pt x="1735" y="253"/>
                    <a:pt x="1558" y="154"/>
                  </a:cubicBezTo>
                  <a:cubicBezTo>
                    <a:pt x="1357" y="52"/>
                    <a:pt x="1137" y="1"/>
                    <a:pt x="916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460133" y="2507926"/>
              <a:ext cx="167844" cy="172580"/>
            </a:xfrm>
            <a:custGeom>
              <a:avLst/>
              <a:gdLst/>
              <a:ahLst/>
              <a:cxnLst/>
              <a:rect l="l" t="t" r="r" b="b"/>
              <a:pathLst>
                <a:path w="2764" h="2842" extrusionOk="0">
                  <a:moveTo>
                    <a:pt x="1488" y="0"/>
                  </a:moveTo>
                  <a:cubicBezTo>
                    <a:pt x="932" y="0"/>
                    <a:pt x="400" y="445"/>
                    <a:pt x="219" y="1096"/>
                  </a:cubicBezTo>
                  <a:cubicBezTo>
                    <a:pt x="1" y="1858"/>
                    <a:pt x="353" y="2626"/>
                    <a:pt x="995" y="2802"/>
                  </a:cubicBezTo>
                  <a:cubicBezTo>
                    <a:pt x="1089" y="2829"/>
                    <a:pt x="1185" y="2842"/>
                    <a:pt x="1279" y="2842"/>
                  </a:cubicBezTo>
                  <a:cubicBezTo>
                    <a:pt x="1836" y="2842"/>
                    <a:pt x="2372" y="2402"/>
                    <a:pt x="2553" y="1745"/>
                  </a:cubicBezTo>
                  <a:cubicBezTo>
                    <a:pt x="2764" y="984"/>
                    <a:pt x="2412" y="215"/>
                    <a:pt x="1770" y="39"/>
                  </a:cubicBezTo>
                  <a:cubicBezTo>
                    <a:pt x="1676" y="13"/>
                    <a:pt x="1582" y="0"/>
                    <a:pt x="1488" y="0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459708" y="2507258"/>
              <a:ext cx="168755" cy="173856"/>
            </a:xfrm>
            <a:custGeom>
              <a:avLst/>
              <a:gdLst/>
              <a:ahLst/>
              <a:cxnLst/>
              <a:rect l="l" t="t" r="r" b="b"/>
              <a:pathLst>
                <a:path w="2779" h="2863" extrusionOk="0">
                  <a:moveTo>
                    <a:pt x="1495" y="22"/>
                  </a:moveTo>
                  <a:cubicBezTo>
                    <a:pt x="1587" y="22"/>
                    <a:pt x="1685" y="36"/>
                    <a:pt x="1770" y="57"/>
                  </a:cubicBezTo>
                  <a:cubicBezTo>
                    <a:pt x="2411" y="240"/>
                    <a:pt x="2764" y="995"/>
                    <a:pt x="2552" y="1756"/>
                  </a:cubicBezTo>
                  <a:cubicBezTo>
                    <a:pt x="2454" y="2108"/>
                    <a:pt x="2242" y="2419"/>
                    <a:pt x="1939" y="2630"/>
                  </a:cubicBezTo>
                  <a:cubicBezTo>
                    <a:pt x="1747" y="2767"/>
                    <a:pt x="1514" y="2842"/>
                    <a:pt x="1281" y="2842"/>
                  </a:cubicBezTo>
                  <a:cubicBezTo>
                    <a:pt x="1190" y="2842"/>
                    <a:pt x="1098" y="2830"/>
                    <a:pt x="1009" y="2806"/>
                  </a:cubicBezTo>
                  <a:cubicBezTo>
                    <a:pt x="374" y="2630"/>
                    <a:pt x="22" y="1869"/>
                    <a:pt x="233" y="1107"/>
                  </a:cubicBezTo>
                  <a:cubicBezTo>
                    <a:pt x="325" y="755"/>
                    <a:pt x="543" y="445"/>
                    <a:pt x="839" y="233"/>
                  </a:cubicBezTo>
                  <a:cubicBezTo>
                    <a:pt x="1037" y="99"/>
                    <a:pt x="1262" y="29"/>
                    <a:pt x="1495" y="22"/>
                  </a:cubicBezTo>
                  <a:close/>
                  <a:moveTo>
                    <a:pt x="1496" y="1"/>
                  </a:moveTo>
                  <a:cubicBezTo>
                    <a:pt x="1257" y="1"/>
                    <a:pt x="1023" y="76"/>
                    <a:pt x="825" y="212"/>
                  </a:cubicBezTo>
                  <a:cubicBezTo>
                    <a:pt x="522" y="431"/>
                    <a:pt x="304" y="741"/>
                    <a:pt x="212" y="1100"/>
                  </a:cubicBezTo>
                  <a:cubicBezTo>
                    <a:pt x="1" y="1869"/>
                    <a:pt x="353" y="2644"/>
                    <a:pt x="1002" y="2820"/>
                  </a:cubicBezTo>
                  <a:cubicBezTo>
                    <a:pt x="1093" y="2849"/>
                    <a:pt x="1192" y="2863"/>
                    <a:pt x="1284" y="2863"/>
                  </a:cubicBezTo>
                  <a:cubicBezTo>
                    <a:pt x="1523" y="2863"/>
                    <a:pt x="1756" y="2785"/>
                    <a:pt x="1953" y="2644"/>
                  </a:cubicBezTo>
                  <a:cubicBezTo>
                    <a:pt x="2256" y="2433"/>
                    <a:pt x="2475" y="2116"/>
                    <a:pt x="2567" y="1756"/>
                  </a:cubicBezTo>
                  <a:cubicBezTo>
                    <a:pt x="2778" y="995"/>
                    <a:pt x="2426" y="219"/>
                    <a:pt x="1777" y="36"/>
                  </a:cubicBezTo>
                  <a:cubicBezTo>
                    <a:pt x="1684" y="12"/>
                    <a:pt x="1589" y="1"/>
                    <a:pt x="149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516669" y="2509262"/>
              <a:ext cx="57810" cy="168451"/>
            </a:xfrm>
            <a:custGeom>
              <a:avLst/>
              <a:gdLst/>
              <a:ahLst/>
              <a:cxnLst/>
              <a:rect l="l" t="t" r="r" b="b"/>
              <a:pathLst>
                <a:path w="952" h="2774" extrusionOk="0">
                  <a:moveTo>
                    <a:pt x="775" y="0"/>
                  </a:moveTo>
                  <a:cubicBezTo>
                    <a:pt x="773" y="0"/>
                    <a:pt x="771" y="1"/>
                    <a:pt x="769" y="3"/>
                  </a:cubicBezTo>
                  <a:cubicBezTo>
                    <a:pt x="761" y="3"/>
                    <a:pt x="761" y="10"/>
                    <a:pt x="761" y="17"/>
                  </a:cubicBezTo>
                  <a:cubicBezTo>
                    <a:pt x="895" y="299"/>
                    <a:pt x="931" y="616"/>
                    <a:pt x="853" y="919"/>
                  </a:cubicBezTo>
                  <a:cubicBezTo>
                    <a:pt x="783" y="1166"/>
                    <a:pt x="642" y="1392"/>
                    <a:pt x="451" y="1561"/>
                  </a:cubicBezTo>
                  <a:cubicBezTo>
                    <a:pt x="219" y="1794"/>
                    <a:pt x="0" y="2012"/>
                    <a:pt x="0" y="2759"/>
                  </a:cubicBezTo>
                  <a:cubicBezTo>
                    <a:pt x="0" y="2766"/>
                    <a:pt x="7" y="2773"/>
                    <a:pt x="7" y="2773"/>
                  </a:cubicBezTo>
                  <a:cubicBezTo>
                    <a:pt x="21" y="2773"/>
                    <a:pt x="21" y="2766"/>
                    <a:pt x="21" y="2759"/>
                  </a:cubicBezTo>
                  <a:cubicBezTo>
                    <a:pt x="21" y="2019"/>
                    <a:pt x="240" y="1801"/>
                    <a:pt x="465" y="1568"/>
                  </a:cubicBezTo>
                  <a:cubicBezTo>
                    <a:pt x="663" y="1399"/>
                    <a:pt x="804" y="1173"/>
                    <a:pt x="874" y="926"/>
                  </a:cubicBezTo>
                  <a:cubicBezTo>
                    <a:pt x="952" y="616"/>
                    <a:pt x="917" y="292"/>
                    <a:pt x="783" y="10"/>
                  </a:cubicBezTo>
                  <a:cubicBezTo>
                    <a:pt x="783" y="5"/>
                    <a:pt x="779" y="0"/>
                    <a:pt x="775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422058" y="2421393"/>
              <a:ext cx="65097" cy="68255"/>
            </a:xfrm>
            <a:custGeom>
              <a:avLst/>
              <a:gdLst/>
              <a:ahLst/>
              <a:cxnLst/>
              <a:rect l="l" t="t" r="r" b="b"/>
              <a:pathLst>
                <a:path w="1072" h="1124" extrusionOk="0">
                  <a:moveTo>
                    <a:pt x="508" y="0"/>
                  </a:moveTo>
                  <a:cubicBezTo>
                    <a:pt x="475" y="0"/>
                    <a:pt x="442" y="4"/>
                    <a:pt x="409" y="12"/>
                  </a:cubicBezTo>
                  <a:cubicBezTo>
                    <a:pt x="148" y="75"/>
                    <a:pt x="0" y="364"/>
                    <a:pt x="71" y="668"/>
                  </a:cubicBezTo>
                  <a:cubicBezTo>
                    <a:pt x="133" y="933"/>
                    <a:pt x="341" y="1123"/>
                    <a:pt x="567" y="1123"/>
                  </a:cubicBezTo>
                  <a:cubicBezTo>
                    <a:pt x="599" y="1123"/>
                    <a:pt x="631" y="1119"/>
                    <a:pt x="663" y="1112"/>
                  </a:cubicBezTo>
                  <a:cubicBezTo>
                    <a:pt x="924" y="1048"/>
                    <a:pt x="1072" y="759"/>
                    <a:pt x="1001" y="449"/>
                  </a:cubicBezTo>
                  <a:cubicBezTo>
                    <a:pt x="940" y="184"/>
                    <a:pt x="733" y="0"/>
                    <a:pt x="508" y="0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423333" y="2420665"/>
              <a:ext cx="64672" cy="69530"/>
            </a:xfrm>
            <a:custGeom>
              <a:avLst/>
              <a:gdLst/>
              <a:ahLst/>
              <a:cxnLst/>
              <a:rect l="l" t="t" r="r" b="b"/>
              <a:pathLst>
                <a:path w="1065" h="1145" extrusionOk="0">
                  <a:moveTo>
                    <a:pt x="476" y="21"/>
                  </a:moveTo>
                  <a:cubicBezTo>
                    <a:pt x="699" y="21"/>
                    <a:pt x="911" y="207"/>
                    <a:pt x="973" y="475"/>
                  </a:cubicBezTo>
                  <a:cubicBezTo>
                    <a:pt x="1037" y="771"/>
                    <a:pt x="889" y="1067"/>
                    <a:pt x="642" y="1117"/>
                  </a:cubicBezTo>
                  <a:cubicBezTo>
                    <a:pt x="613" y="1123"/>
                    <a:pt x="583" y="1126"/>
                    <a:pt x="554" y="1126"/>
                  </a:cubicBezTo>
                  <a:cubicBezTo>
                    <a:pt x="331" y="1126"/>
                    <a:pt x="119" y="942"/>
                    <a:pt x="57" y="680"/>
                  </a:cubicBezTo>
                  <a:cubicBezTo>
                    <a:pt x="29" y="539"/>
                    <a:pt x="43" y="391"/>
                    <a:pt x="106" y="264"/>
                  </a:cubicBezTo>
                  <a:cubicBezTo>
                    <a:pt x="163" y="151"/>
                    <a:pt x="268" y="66"/>
                    <a:pt x="388" y="31"/>
                  </a:cubicBezTo>
                  <a:cubicBezTo>
                    <a:pt x="417" y="25"/>
                    <a:pt x="447" y="21"/>
                    <a:pt x="476" y="21"/>
                  </a:cubicBezTo>
                  <a:close/>
                  <a:moveTo>
                    <a:pt x="476" y="0"/>
                  </a:moveTo>
                  <a:cubicBezTo>
                    <a:pt x="447" y="0"/>
                    <a:pt x="417" y="4"/>
                    <a:pt x="388" y="10"/>
                  </a:cubicBezTo>
                  <a:cubicBezTo>
                    <a:pt x="254" y="45"/>
                    <a:pt x="148" y="130"/>
                    <a:pt x="85" y="257"/>
                  </a:cubicBezTo>
                  <a:cubicBezTo>
                    <a:pt x="22" y="383"/>
                    <a:pt x="0" y="539"/>
                    <a:pt x="36" y="687"/>
                  </a:cubicBezTo>
                  <a:cubicBezTo>
                    <a:pt x="99" y="954"/>
                    <a:pt x="318" y="1145"/>
                    <a:pt x="550" y="1145"/>
                  </a:cubicBezTo>
                  <a:cubicBezTo>
                    <a:pt x="578" y="1145"/>
                    <a:pt x="614" y="1145"/>
                    <a:pt x="642" y="1138"/>
                  </a:cubicBezTo>
                  <a:cubicBezTo>
                    <a:pt x="903" y="1074"/>
                    <a:pt x="1065" y="771"/>
                    <a:pt x="994" y="468"/>
                  </a:cubicBezTo>
                  <a:cubicBezTo>
                    <a:pt x="932" y="193"/>
                    <a:pt x="708" y="0"/>
                    <a:pt x="47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444466" y="2422001"/>
              <a:ext cx="17003" cy="67769"/>
            </a:xfrm>
            <a:custGeom>
              <a:avLst/>
              <a:gdLst/>
              <a:ahLst/>
              <a:cxnLst/>
              <a:rect l="l" t="t" r="r" b="b"/>
              <a:pathLst>
                <a:path w="280" h="1116" extrusionOk="0">
                  <a:moveTo>
                    <a:pt x="18" y="0"/>
                  </a:moveTo>
                  <a:cubicBezTo>
                    <a:pt x="8" y="0"/>
                    <a:pt x="0" y="12"/>
                    <a:pt x="12" y="23"/>
                  </a:cubicBezTo>
                  <a:cubicBezTo>
                    <a:pt x="111" y="94"/>
                    <a:pt x="181" y="199"/>
                    <a:pt x="209" y="312"/>
                  </a:cubicBezTo>
                  <a:cubicBezTo>
                    <a:pt x="230" y="411"/>
                    <a:pt x="223" y="509"/>
                    <a:pt x="188" y="608"/>
                  </a:cubicBezTo>
                  <a:cubicBezTo>
                    <a:pt x="153" y="728"/>
                    <a:pt x="118" y="848"/>
                    <a:pt x="259" y="1116"/>
                  </a:cubicBezTo>
                  <a:lnTo>
                    <a:pt x="280" y="1116"/>
                  </a:lnTo>
                  <a:cubicBezTo>
                    <a:pt x="280" y="1109"/>
                    <a:pt x="280" y="1109"/>
                    <a:pt x="280" y="1102"/>
                  </a:cubicBezTo>
                  <a:cubicBezTo>
                    <a:pt x="139" y="848"/>
                    <a:pt x="174" y="735"/>
                    <a:pt x="209" y="608"/>
                  </a:cubicBezTo>
                  <a:cubicBezTo>
                    <a:pt x="245" y="517"/>
                    <a:pt x="252" y="411"/>
                    <a:pt x="230" y="312"/>
                  </a:cubicBezTo>
                  <a:cubicBezTo>
                    <a:pt x="202" y="185"/>
                    <a:pt x="125" y="79"/>
                    <a:pt x="26" y="2"/>
                  </a:cubicBezTo>
                  <a:cubicBezTo>
                    <a:pt x="23" y="1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407484" y="2534706"/>
              <a:ext cx="41597" cy="40868"/>
            </a:xfrm>
            <a:custGeom>
              <a:avLst/>
              <a:gdLst/>
              <a:ahLst/>
              <a:cxnLst/>
              <a:rect l="l" t="t" r="r" b="b"/>
              <a:pathLst>
                <a:path w="685" h="673" extrusionOk="0">
                  <a:moveTo>
                    <a:pt x="377" y="0"/>
                  </a:moveTo>
                  <a:cubicBezTo>
                    <a:pt x="256" y="0"/>
                    <a:pt x="133" y="82"/>
                    <a:pt x="78" y="218"/>
                  </a:cubicBezTo>
                  <a:cubicBezTo>
                    <a:pt x="1" y="395"/>
                    <a:pt x="57" y="585"/>
                    <a:pt x="198" y="655"/>
                  </a:cubicBezTo>
                  <a:cubicBezTo>
                    <a:pt x="232" y="667"/>
                    <a:pt x="267" y="672"/>
                    <a:pt x="301" y="672"/>
                  </a:cubicBezTo>
                  <a:cubicBezTo>
                    <a:pt x="436" y="672"/>
                    <a:pt x="562" y="588"/>
                    <a:pt x="607" y="458"/>
                  </a:cubicBezTo>
                  <a:cubicBezTo>
                    <a:pt x="684" y="282"/>
                    <a:pt x="628" y="92"/>
                    <a:pt x="480" y="21"/>
                  </a:cubicBezTo>
                  <a:cubicBezTo>
                    <a:pt x="447" y="7"/>
                    <a:pt x="412" y="0"/>
                    <a:pt x="377" y="0"/>
                  </a:cubicBezTo>
                  <a:close/>
                </a:path>
              </a:pathLst>
            </a:custGeom>
            <a:solidFill>
              <a:srgbClr val="1E1B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407059" y="2534099"/>
              <a:ext cx="42872" cy="42143"/>
            </a:xfrm>
            <a:custGeom>
              <a:avLst/>
              <a:gdLst/>
              <a:ahLst/>
              <a:cxnLst/>
              <a:rect l="l" t="t" r="r" b="b"/>
              <a:pathLst>
                <a:path w="706" h="694" extrusionOk="0">
                  <a:moveTo>
                    <a:pt x="388" y="24"/>
                  </a:moveTo>
                  <a:cubicBezTo>
                    <a:pt x="424" y="24"/>
                    <a:pt x="459" y="31"/>
                    <a:pt x="487" y="45"/>
                  </a:cubicBezTo>
                  <a:cubicBezTo>
                    <a:pt x="628" y="109"/>
                    <a:pt x="684" y="292"/>
                    <a:pt x="607" y="461"/>
                  </a:cubicBezTo>
                  <a:cubicBezTo>
                    <a:pt x="572" y="539"/>
                    <a:pt x="508" y="609"/>
                    <a:pt x="431" y="644"/>
                  </a:cubicBezTo>
                  <a:cubicBezTo>
                    <a:pt x="393" y="665"/>
                    <a:pt x="353" y="675"/>
                    <a:pt x="313" y="675"/>
                  </a:cubicBezTo>
                  <a:cubicBezTo>
                    <a:pt x="203" y="675"/>
                    <a:pt x="97" y="601"/>
                    <a:pt x="71" y="482"/>
                  </a:cubicBezTo>
                  <a:cubicBezTo>
                    <a:pt x="29" y="313"/>
                    <a:pt x="106" y="130"/>
                    <a:pt x="261" y="52"/>
                  </a:cubicBezTo>
                  <a:cubicBezTo>
                    <a:pt x="304" y="31"/>
                    <a:pt x="346" y="24"/>
                    <a:pt x="388" y="24"/>
                  </a:cubicBezTo>
                  <a:close/>
                  <a:moveTo>
                    <a:pt x="386" y="1"/>
                  </a:moveTo>
                  <a:cubicBezTo>
                    <a:pt x="342" y="1"/>
                    <a:pt x="297" y="12"/>
                    <a:pt x="254" y="31"/>
                  </a:cubicBezTo>
                  <a:cubicBezTo>
                    <a:pt x="85" y="116"/>
                    <a:pt x="1" y="306"/>
                    <a:pt x="50" y="489"/>
                  </a:cubicBezTo>
                  <a:cubicBezTo>
                    <a:pt x="71" y="567"/>
                    <a:pt x="127" y="637"/>
                    <a:pt x="205" y="673"/>
                  </a:cubicBezTo>
                  <a:cubicBezTo>
                    <a:pt x="240" y="687"/>
                    <a:pt x="275" y="694"/>
                    <a:pt x="311" y="694"/>
                  </a:cubicBezTo>
                  <a:cubicBezTo>
                    <a:pt x="353" y="694"/>
                    <a:pt x="402" y="687"/>
                    <a:pt x="445" y="665"/>
                  </a:cubicBezTo>
                  <a:cubicBezTo>
                    <a:pt x="522" y="623"/>
                    <a:pt x="586" y="553"/>
                    <a:pt x="621" y="468"/>
                  </a:cubicBezTo>
                  <a:cubicBezTo>
                    <a:pt x="705" y="285"/>
                    <a:pt x="642" y="87"/>
                    <a:pt x="494" y="24"/>
                  </a:cubicBezTo>
                  <a:cubicBezTo>
                    <a:pt x="459" y="8"/>
                    <a:pt x="423" y="1"/>
                    <a:pt x="3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418172" y="2535070"/>
              <a:ext cx="19796" cy="39471"/>
            </a:xfrm>
            <a:custGeom>
              <a:avLst/>
              <a:gdLst/>
              <a:ahLst/>
              <a:cxnLst/>
              <a:rect l="l" t="t" r="r" b="b"/>
              <a:pathLst>
                <a:path w="326" h="650" extrusionOk="0">
                  <a:moveTo>
                    <a:pt x="290" y="1"/>
                  </a:moveTo>
                  <a:cubicBezTo>
                    <a:pt x="283" y="8"/>
                    <a:pt x="276" y="8"/>
                    <a:pt x="283" y="15"/>
                  </a:cubicBezTo>
                  <a:cubicBezTo>
                    <a:pt x="304" y="86"/>
                    <a:pt x="297" y="163"/>
                    <a:pt x="269" y="234"/>
                  </a:cubicBezTo>
                  <a:cubicBezTo>
                    <a:pt x="248" y="283"/>
                    <a:pt x="205" y="332"/>
                    <a:pt x="156" y="360"/>
                  </a:cubicBezTo>
                  <a:cubicBezTo>
                    <a:pt x="64" y="424"/>
                    <a:pt x="8" y="530"/>
                    <a:pt x="1" y="635"/>
                  </a:cubicBezTo>
                  <a:cubicBezTo>
                    <a:pt x="1" y="642"/>
                    <a:pt x="8" y="649"/>
                    <a:pt x="15" y="649"/>
                  </a:cubicBezTo>
                  <a:cubicBezTo>
                    <a:pt x="15" y="649"/>
                    <a:pt x="22" y="649"/>
                    <a:pt x="22" y="642"/>
                  </a:cubicBezTo>
                  <a:cubicBezTo>
                    <a:pt x="22" y="537"/>
                    <a:pt x="78" y="438"/>
                    <a:pt x="170" y="382"/>
                  </a:cubicBezTo>
                  <a:cubicBezTo>
                    <a:pt x="219" y="346"/>
                    <a:pt x="262" y="297"/>
                    <a:pt x="290" y="241"/>
                  </a:cubicBezTo>
                  <a:cubicBezTo>
                    <a:pt x="318" y="163"/>
                    <a:pt x="325" y="86"/>
                    <a:pt x="304" y="8"/>
                  </a:cubicBezTo>
                  <a:cubicBezTo>
                    <a:pt x="297" y="8"/>
                    <a:pt x="290" y="1"/>
                    <a:pt x="29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659192" y="2688340"/>
              <a:ext cx="9473" cy="77121"/>
            </a:xfrm>
            <a:custGeom>
              <a:avLst/>
              <a:gdLst/>
              <a:ahLst/>
              <a:cxnLst/>
              <a:rect l="l" t="t" r="r" b="b"/>
              <a:pathLst>
                <a:path w="156" h="1270" extrusionOk="0">
                  <a:moveTo>
                    <a:pt x="135" y="1"/>
                  </a:moveTo>
                  <a:lnTo>
                    <a:pt x="1" y="1262"/>
                  </a:lnTo>
                  <a:lnTo>
                    <a:pt x="22" y="1269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674191" y="2477321"/>
              <a:ext cx="17610" cy="149444"/>
            </a:xfrm>
            <a:custGeom>
              <a:avLst/>
              <a:gdLst/>
              <a:ahLst/>
              <a:cxnLst/>
              <a:rect l="l" t="t" r="r" b="b"/>
              <a:pathLst>
                <a:path w="290" h="2461" extrusionOk="0">
                  <a:moveTo>
                    <a:pt x="268" y="0"/>
                  </a:moveTo>
                  <a:lnTo>
                    <a:pt x="0" y="2460"/>
                  </a:lnTo>
                  <a:lnTo>
                    <a:pt x="21" y="246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338135" y="2347613"/>
              <a:ext cx="16760" cy="148169"/>
            </a:xfrm>
            <a:custGeom>
              <a:avLst/>
              <a:gdLst/>
              <a:ahLst/>
              <a:cxnLst/>
              <a:rect l="l" t="t" r="r" b="b"/>
              <a:pathLst>
                <a:path w="276" h="2440" extrusionOk="0">
                  <a:moveTo>
                    <a:pt x="8" y="0"/>
                  </a:moveTo>
                  <a:cubicBezTo>
                    <a:pt x="1" y="0"/>
                    <a:pt x="1" y="7"/>
                    <a:pt x="1" y="14"/>
                  </a:cubicBezTo>
                  <a:lnTo>
                    <a:pt x="247" y="2425"/>
                  </a:lnTo>
                  <a:cubicBezTo>
                    <a:pt x="247" y="2432"/>
                    <a:pt x="254" y="2439"/>
                    <a:pt x="261" y="2439"/>
                  </a:cubicBezTo>
                  <a:cubicBezTo>
                    <a:pt x="268" y="2439"/>
                    <a:pt x="276" y="2432"/>
                    <a:pt x="268" y="2425"/>
                  </a:cubicBezTo>
                  <a:lnTo>
                    <a:pt x="22" y="14"/>
                  </a:lnTo>
                  <a:cubicBezTo>
                    <a:pt x="22" y="7"/>
                    <a:pt x="15" y="0"/>
                    <a:pt x="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36"/>
          <p:cNvSpPr/>
          <p:nvPr/>
        </p:nvSpPr>
        <p:spPr>
          <a:xfrm rot="-5400000" flipH="1">
            <a:off x="4576950" y="-964800"/>
            <a:ext cx="560400" cy="857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36"/>
          <p:cNvSpPr/>
          <p:nvPr/>
        </p:nvSpPr>
        <p:spPr>
          <a:xfrm rot="5400000">
            <a:off x="4006375" y="-2782600"/>
            <a:ext cx="560400" cy="857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36"/>
          <p:cNvSpPr txBox="1">
            <a:spLocks noGrp="1"/>
          </p:cNvSpPr>
          <p:nvPr>
            <p:ph type="subTitle" idx="16"/>
          </p:nvPr>
        </p:nvSpPr>
        <p:spPr>
          <a:xfrm>
            <a:off x="1705050" y="1974250"/>
            <a:ext cx="2336400" cy="38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indent="0"/>
            <a:r>
              <a:rPr lang="bg-BG" dirty="0"/>
              <a:t>Задание</a:t>
            </a:r>
            <a:endParaRPr dirty="0"/>
          </a:p>
        </p:txBody>
      </p:sp>
      <p:sp>
        <p:nvSpPr>
          <p:cNvPr id="1319" name="Google Shape;1319;p36"/>
          <p:cNvSpPr txBox="1">
            <a:spLocks noGrp="1"/>
          </p:cNvSpPr>
          <p:nvPr>
            <p:ph type="title"/>
          </p:nvPr>
        </p:nvSpPr>
        <p:spPr>
          <a:xfrm>
            <a:off x="1778650" y="1282850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21" name="Google Shape;1321;p36"/>
          <p:cNvSpPr txBox="1">
            <a:spLocks noGrp="1"/>
          </p:cNvSpPr>
          <p:nvPr>
            <p:ph type="title" idx="2"/>
          </p:nvPr>
        </p:nvSpPr>
        <p:spPr>
          <a:xfrm>
            <a:off x="5260309" y="1282850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27" name="Google Shape;1327;p36"/>
          <p:cNvSpPr txBox="1">
            <a:spLocks noGrp="1"/>
          </p:cNvSpPr>
          <p:nvPr>
            <p:ph type="title" idx="8"/>
          </p:nvPr>
        </p:nvSpPr>
        <p:spPr>
          <a:xfrm>
            <a:off x="3403800" y="3100650"/>
            <a:ext cx="1275300" cy="44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</a:t>
            </a:r>
            <a:r>
              <a:rPr lang="bg-BG" dirty="0">
                <a:solidFill>
                  <a:schemeClr val="lt1"/>
                </a:solidFill>
              </a:rPr>
              <a:t>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31" name="Google Shape;1331;p36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1332" name="Google Shape;1332;p36"/>
          <p:cNvSpPr txBox="1">
            <a:spLocks noGrp="1"/>
          </p:cNvSpPr>
          <p:nvPr>
            <p:ph type="subTitle" idx="17"/>
          </p:nvPr>
        </p:nvSpPr>
        <p:spPr>
          <a:xfrm>
            <a:off x="4803109" y="2275125"/>
            <a:ext cx="2336400" cy="38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</a:p>
        </p:txBody>
      </p:sp>
      <p:sp>
        <p:nvSpPr>
          <p:cNvPr id="1335" name="Google Shape;1335;p36"/>
          <p:cNvSpPr txBox="1">
            <a:spLocks noGrp="1"/>
          </p:cNvSpPr>
          <p:nvPr>
            <p:ph type="subTitle" idx="20"/>
          </p:nvPr>
        </p:nvSpPr>
        <p:spPr>
          <a:xfrm>
            <a:off x="3053950" y="3729400"/>
            <a:ext cx="2408182" cy="3801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indent="0"/>
            <a:r>
              <a:rPr lang="bg-BG" dirty="0"/>
              <a:t>Демонстрация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48"/>
          <p:cNvSpPr/>
          <p:nvPr/>
        </p:nvSpPr>
        <p:spPr>
          <a:xfrm rot="5400000">
            <a:off x="3540100" y="-2019375"/>
            <a:ext cx="1342200" cy="8435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92727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48"/>
          <p:cNvSpPr txBox="1">
            <a:spLocks noGrp="1"/>
          </p:cNvSpPr>
          <p:nvPr>
            <p:ph type="title"/>
          </p:nvPr>
        </p:nvSpPr>
        <p:spPr>
          <a:xfrm>
            <a:off x="958279" y="2017788"/>
            <a:ext cx="6517800" cy="11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Задание</a:t>
            </a:r>
            <a:br>
              <a:rPr lang="bg-BG" dirty="0"/>
            </a:br>
            <a:endParaRPr dirty="0">
              <a:solidFill>
                <a:schemeClr val="lt1"/>
              </a:solidFill>
            </a:endParaRPr>
          </a:p>
        </p:txBody>
      </p:sp>
      <p:grpSp>
        <p:nvGrpSpPr>
          <p:cNvPr id="2078" name="Google Shape;2078;p48"/>
          <p:cNvGrpSpPr/>
          <p:nvPr/>
        </p:nvGrpSpPr>
        <p:grpSpPr>
          <a:xfrm>
            <a:off x="5652832" y="2217276"/>
            <a:ext cx="3129570" cy="2688316"/>
            <a:chOff x="238125" y="3084400"/>
            <a:chExt cx="753750" cy="647475"/>
          </a:xfrm>
        </p:grpSpPr>
        <p:sp>
          <p:nvSpPr>
            <p:cNvPr id="2079" name="Google Shape;2079;p48"/>
            <p:cNvSpPr/>
            <p:nvPr/>
          </p:nvSpPr>
          <p:spPr>
            <a:xfrm>
              <a:off x="442900" y="3397500"/>
              <a:ext cx="72275" cy="127500"/>
            </a:xfrm>
            <a:custGeom>
              <a:avLst/>
              <a:gdLst/>
              <a:ahLst/>
              <a:cxnLst/>
              <a:rect l="l" t="t" r="r" b="b"/>
              <a:pathLst>
                <a:path w="2891" h="5100" extrusionOk="0">
                  <a:moveTo>
                    <a:pt x="2266" y="1"/>
                  </a:moveTo>
                  <a:cubicBezTo>
                    <a:pt x="2077" y="1"/>
                    <a:pt x="1853" y="188"/>
                    <a:pt x="1678" y="891"/>
                  </a:cubicBezTo>
                  <a:cubicBezTo>
                    <a:pt x="1311" y="2385"/>
                    <a:pt x="289" y="4267"/>
                    <a:pt x="289" y="4267"/>
                  </a:cubicBezTo>
                  <a:cubicBezTo>
                    <a:pt x="289" y="4267"/>
                    <a:pt x="0" y="5078"/>
                    <a:pt x="310" y="5099"/>
                  </a:cubicBezTo>
                  <a:cubicBezTo>
                    <a:pt x="312" y="5099"/>
                    <a:pt x="313" y="5099"/>
                    <a:pt x="314" y="5099"/>
                  </a:cubicBezTo>
                  <a:cubicBezTo>
                    <a:pt x="644" y="5099"/>
                    <a:pt x="2890" y="1144"/>
                    <a:pt x="2890" y="1144"/>
                  </a:cubicBezTo>
                  <a:lnTo>
                    <a:pt x="2651" y="242"/>
                  </a:lnTo>
                  <a:cubicBezTo>
                    <a:pt x="2651" y="242"/>
                    <a:pt x="2481" y="1"/>
                    <a:pt x="226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8"/>
            <p:cNvSpPr/>
            <p:nvPr/>
          </p:nvSpPr>
          <p:spPr>
            <a:xfrm>
              <a:off x="444475" y="3397075"/>
              <a:ext cx="71050" cy="128450"/>
            </a:xfrm>
            <a:custGeom>
              <a:avLst/>
              <a:gdLst/>
              <a:ahLst/>
              <a:cxnLst/>
              <a:rect l="l" t="t" r="r" b="b"/>
              <a:pathLst>
                <a:path w="2842" h="5138" extrusionOk="0">
                  <a:moveTo>
                    <a:pt x="2200" y="34"/>
                  </a:moveTo>
                  <a:cubicBezTo>
                    <a:pt x="2390" y="34"/>
                    <a:pt x="2553" y="245"/>
                    <a:pt x="2567" y="266"/>
                  </a:cubicBezTo>
                  <a:lnTo>
                    <a:pt x="2806" y="1154"/>
                  </a:lnTo>
                  <a:cubicBezTo>
                    <a:pt x="1897" y="2748"/>
                    <a:pt x="473" y="5102"/>
                    <a:pt x="247" y="5102"/>
                  </a:cubicBezTo>
                  <a:cubicBezTo>
                    <a:pt x="205" y="5095"/>
                    <a:pt x="177" y="5074"/>
                    <a:pt x="156" y="5046"/>
                  </a:cubicBezTo>
                  <a:cubicBezTo>
                    <a:pt x="36" y="4862"/>
                    <a:pt x="240" y="4291"/>
                    <a:pt x="240" y="4291"/>
                  </a:cubicBezTo>
                  <a:cubicBezTo>
                    <a:pt x="247" y="4270"/>
                    <a:pt x="1263" y="2388"/>
                    <a:pt x="1629" y="908"/>
                  </a:cubicBezTo>
                  <a:cubicBezTo>
                    <a:pt x="1763" y="372"/>
                    <a:pt x="1939" y="83"/>
                    <a:pt x="2151" y="41"/>
                  </a:cubicBezTo>
                  <a:lnTo>
                    <a:pt x="2200" y="41"/>
                  </a:lnTo>
                  <a:lnTo>
                    <a:pt x="2200" y="34"/>
                  </a:lnTo>
                  <a:close/>
                  <a:moveTo>
                    <a:pt x="2196" y="1"/>
                  </a:moveTo>
                  <a:cubicBezTo>
                    <a:pt x="2179" y="1"/>
                    <a:pt x="2161" y="2"/>
                    <a:pt x="2144" y="5"/>
                  </a:cubicBezTo>
                  <a:cubicBezTo>
                    <a:pt x="1918" y="48"/>
                    <a:pt x="1735" y="351"/>
                    <a:pt x="1601" y="901"/>
                  </a:cubicBezTo>
                  <a:cubicBezTo>
                    <a:pt x="1234" y="2381"/>
                    <a:pt x="219" y="4256"/>
                    <a:pt x="205" y="4277"/>
                  </a:cubicBezTo>
                  <a:cubicBezTo>
                    <a:pt x="198" y="4305"/>
                    <a:pt x="1" y="4869"/>
                    <a:pt x="128" y="5074"/>
                  </a:cubicBezTo>
                  <a:cubicBezTo>
                    <a:pt x="156" y="5109"/>
                    <a:pt x="198" y="5137"/>
                    <a:pt x="247" y="5137"/>
                  </a:cubicBezTo>
                  <a:cubicBezTo>
                    <a:pt x="572" y="5137"/>
                    <a:pt x="2609" y="1577"/>
                    <a:pt x="2842" y="1154"/>
                  </a:cubicBezTo>
                  <a:cubicBezTo>
                    <a:pt x="2842" y="1154"/>
                    <a:pt x="2609" y="266"/>
                    <a:pt x="2602" y="252"/>
                  </a:cubicBezTo>
                  <a:cubicBezTo>
                    <a:pt x="2595" y="239"/>
                    <a:pt x="2419" y="1"/>
                    <a:pt x="21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8"/>
            <p:cNvSpPr/>
            <p:nvPr/>
          </p:nvSpPr>
          <p:spPr>
            <a:xfrm>
              <a:off x="354950" y="3404250"/>
              <a:ext cx="94675" cy="37175"/>
            </a:xfrm>
            <a:custGeom>
              <a:avLst/>
              <a:gdLst/>
              <a:ahLst/>
              <a:cxnLst/>
              <a:rect l="l" t="t" r="r" b="b"/>
              <a:pathLst>
                <a:path w="3787" h="1487" extrusionOk="0">
                  <a:moveTo>
                    <a:pt x="3710" y="0"/>
                  </a:moveTo>
                  <a:cubicBezTo>
                    <a:pt x="3333" y="0"/>
                    <a:pt x="1675" y="12"/>
                    <a:pt x="565" y="240"/>
                  </a:cubicBezTo>
                  <a:cubicBezTo>
                    <a:pt x="219" y="303"/>
                    <a:pt x="1" y="642"/>
                    <a:pt x="64" y="980"/>
                  </a:cubicBezTo>
                  <a:cubicBezTo>
                    <a:pt x="78" y="1037"/>
                    <a:pt x="99" y="1093"/>
                    <a:pt x="128" y="1149"/>
                  </a:cubicBezTo>
                  <a:cubicBezTo>
                    <a:pt x="235" y="1358"/>
                    <a:pt x="454" y="1486"/>
                    <a:pt x="685" y="1486"/>
                  </a:cubicBezTo>
                  <a:cubicBezTo>
                    <a:pt x="727" y="1486"/>
                    <a:pt x="769" y="1482"/>
                    <a:pt x="811" y="1474"/>
                  </a:cubicBezTo>
                  <a:cubicBezTo>
                    <a:pt x="1851" y="1268"/>
                    <a:pt x="3538" y="1262"/>
                    <a:pt x="3756" y="1262"/>
                  </a:cubicBezTo>
                  <a:cubicBezTo>
                    <a:pt x="3770" y="1262"/>
                    <a:pt x="3778" y="1262"/>
                    <a:pt x="3779" y="1262"/>
                  </a:cubicBezTo>
                  <a:lnTo>
                    <a:pt x="3786" y="0"/>
                  </a:lnTo>
                  <a:cubicBezTo>
                    <a:pt x="3778" y="0"/>
                    <a:pt x="3752" y="0"/>
                    <a:pt x="371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8"/>
            <p:cNvSpPr/>
            <p:nvPr/>
          </p:nvSpPr>
          <p:spPr>
            <a:xfrm>
              <a:off x="354425" y="3403725"/>
              <a:ext cx="95200" cy="38075"/>
            </a:xfrm>
            <a:custGeom>
              <a:avLst/>
              <a:gdLst/>
              <a:ahLst/>
              <a:cxnLst/>
              <a:rect l="l" t="t" r="r" b="b"/>
              <a:pathLst>
                <a:path w="3808" h="1523" extrusionOk="0">
                  <a:moveTo>
                    <a:pt x="3731" y="0"/>
                  </a:moveTo>
                  <a:cubicBezTo>
                    <a:pt x="3353" y="0"/>
                    <a:pt x="1689" y="11"/>
                    <a:pt x="579" y="240"/>
                  </a:cubicBezTo>
                  <a:cubicBezTo>
                    <a:pt x="226" y="310"/>
                    <a:pt x="1" y="649"/>
                    <a:pt x="71" y="1001"/>
                  </a:cubicBezTo>
                  <a:cubicBezTo>
                    <a:pt x="85" y="1065"/>
                    <a:pt x="99" y="1121"/>
                    <a:pt x="127" y="1170"/>
                  </a:cubicBezTo>
                  <a:cubicBezTo>
                    <a:pt x="240" y="1389"/>
                    <a:pt x="466" y="1523"/>
                    <a:pt x="713" y="1523"/>
                  </a:cubicBezTo>
                  <a:cubicBezTo>
                    <a:pt x="755" y="1523"/>
                    <a:pt x="797" y="1523"/>
                    <a:pt x="839" y="1509"/>
                  </a:cubicBezTo>
                  <a:cubicBezTo>
                    <a:pt x="1879" y="1303"/>
                    <a:pt x="3559" y="1297"/>
                    <a:pt x="3777" y="1297"/>
                  </a:cubicBezTo>
                  <a:cubicBezTo>
                    <a:pt x="3791" y="1297"/>
                    <a:pt x="3799" y="1297"/>
                    <a:pt x="3800" y="1297"/>
                  </a:cubicBezTo>
                  <a:lnTo>
                    <a:pt x="3800" y="1262"/>
                  </a:lnTo>
                  <a:cubicBezTo>
                    <a:pt x="3799" y="1262"/>
                    <a:pt x="3791" y="1262"/>
                    <a:pt x="3778" y="1262"/>
                  </a:cubicBezTo>
                  <a:cubicBezTo>
                    <a:pt x="3565" y="1262"/>
                    <a:pt x="1874" y="1268"/>
                    <a:pt x="832" y="1481"/>
                  </a:cubicBezTo>
                  <a:cubicBezTo>
                    <a:pt x="794" y="1487"/>
                    <a:pt x="756" y="1491"/>
                    <a:pt x="719" y="1491"/>
                  </a:cubicBezTo>
                  <a:cubicBezTo>
                    <a:pt x="486" y="1491"/>
                    <a:pt x="272" y="1363"/>
                    <a:pt x="163" y="1156"/>
                  </a:cubicBezTo>
                  <a:cubicBezTo>
                    <a:pt x="134" y="1107"/>
                    <a:pt x="120" y="1051"/>
                    <a:pt x="106" y="994"/>
                  </a:cubicBezTo>
                  <a:cubicBezTo>
                    <a:pt x="43" y="663"/>
                    <a:pt x="254" y="339"/>
                    <a:pt x="586" y="275"/>
                  </a:cubicBezTo>
                  <a:cubicBezTo>
                    <a:pt x="1696" y="47"/>
                    <a:pt x="3354" y="35"/>
                    <a:pt x="3731" y="35"/>
                  </a:cubicBezTo>
                  <a:cubicBezTo>
                    <a:pt x="3773" y="35"/>
                    <a:pt x="3799" y="35"/>
                    <a:pt x="3807" y="35"/>
                  </a:cubicBezTo>
                  <a:lnTo>
                    <a:pt x="3807" y="0"/>
                  </a:lnTo>
                  <a:cubicBezTo>
                    <a:pt x="3799" y="0"/>
                    <a:pt x="3773" y="0"/>
                    <a:pt x="3731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8"/>
            <p:cNvSpPr/>
            <p:nvPr/>
          </p:nvSpPr>
          <p:spPr>
            <a:xfrm>
              <a:off x="362375" y="3413800"/>
              <a:ext cx="14800" cy="20250"/>
            </a:xfrm>
            <a:custGeom>
              <a:avLst/>
              <a:gdLst/>
              <a:ahLst/>
              <a:cxnLst/>
              <a:rect l="l" t="t" r="r" b="b"/>
              <a:pathLst>
                <a:path w="592" h="810" extrusionOk="0">
                  <a:moveTo>
                    <a:pt x="406" y="1"/>
                  </a:moveTo>
                  <a:cubicBezTo>
                    <a:pt x="260" y="1"/>
                    <a:pt x="0" y="190"/>
                    <a:pt x="28" y="464"/>
                  </a:cubicBezTo>
                  <a:cubicBezTo>
                    <a:pt x="63" y="810"/>
                    <a:pt x="331" y="767"/>
                    <a:pt x="486" y="781"/>
                  </a:cubicBezTo>
                  <a:cubicBezTo>
                    <a:pt x="490" y="782"/>
                    <a:pt x="493" y="782"/>
                    <a:pt x="497" y="782"/>
                  </a:cubicBezTo>
                  <a:cubicBezTo>
                    <a:pt x="549" y="782"/>
                    <a:pt x="591" y="736"/>
                    <a:pt x="585" y="683"/>
                  </a:cubicBezTo>
                  <a:cubicBezTo>
                    <a:pt x="571" y="507"/>
                    <a:pt x="550" y="154"/>
                    <a:pt x="493" y="48"/>
                  </a:cubicBezTo>
                  <a:cubicBezTo>
                    <a:pt x="479" y="16"/>
                    <a:pt x="447" y="1"/>
                    <a:pt x="406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362350" y="3413375"/>
              <a:ext cx="15175" cy="20500"/>
            </a:xfrm>
            <a:custGeom>
              <a:avLst/>
              <a:gdLst/>
              <a:ahLst/>
              <a:cxnLst/>
              <a:rect l="l" t="t" r="r" b="b"/>
              <a:pathLst>
                <a:path w="607" h="820" extrusionOk="0">
                  <a:moveTo>
                    <a:pt x="410" y="37"/>
                  </a:moveTo>
                  <a:cubicBezTo>
                    <a:pt x="438" y="37"/>
                    <a:pt x="459" y="44"/>
                    <a:pt x="473" y="72"/>
                  </a:cubicBezTo>
                  <a:cubicBezTo>
                    <a:pt x="529" y="178"/>
                    <a:pt x="551" y="545"/>
                    <a:pt x="565" y="700"/>
                  </a:cubicBezTo>
                  <a:cubicBezTo>
                    <a:pt x="565" y="721"/>
                    <a:pt x="558" y="742"/>
                    <a:pt x="544" y="756"/>
                  </a:cubicBezTo>
                  <a:cubicBezTo>
                    <a:pt x="529" y="770"/>
                    <a:pt x="508" y="777"/>
                    <a:pt x="487" y="777"/>
                  </a:cubicBezTo>
                  <a:lnTo>
                    <a:pt x="424" y="777"/>
                  </a:lnTo>
                  <a:cubicBezTo>
                    <a:pt x="269" y="770"/>
                    <a:pt x="71" y="763"/>
                    <a:pt x="43" y="474"/>
                  </a:cubicBezTo>
                  <a:cubicBezTo>
                    <a:pt x="29" y="277"/>
                    <a:pt x="163" y="101"/>
                    <a:pt x="353" y="44"/>
                  </a:cubicBezTo>
                  <a:cubicBezTo>
                    <a:pt x="367" y="37"/>
                    <a:pt x="388" y="37"/>
                    <a:pt x="410" y="37"/>
                  </a:cubicBezTo>
                  <a:close/>
                  <a:moveTo>
                    <a:pt x="408" y="1"/>
                  </a:moveTo>
                  <a:cubicBezTo>
                    <a:pt x="389" y="1"/>
                    <a:pt x="368" y="3"/>
                    <a:pt x="346" y="9"/>
                  </a:cubicBezTo>
                  <a:cubicBezTo>
                    <a:pt x="142" y="72"/>
                    <a:pt x="1" y="270"/>
                    <a:pt x="8" y="481"/>
                  </a:cubicBezTo>
                  <a:cubicBezTo>
                    <a:pt x="43" y="798"/>
                    <a:pt x="276" y="813"/>
                    <a:pt x="424" y="813"/>
                  </a:cubicBezTo>
                  <a:lnTo>
                    <a:pt x="494" y="813"/>
                  </a:lnTo>
                  <a:lnTo>
                    <a:pt x="494" y="820"/>
                  </a:lnTo>
                  <a:cubicBezTo>
                    <a:pt x="558" y="820"/>
                    <a:pt x="607" y="763"/>
                    <a:pt x="600" y="700"/>
                  </a:cubicBezTo>
                  <a:cubicBezTo>
                    <a:pt x="593" y="509"/>
                    <a:pt x="565" y="171"/>
                    <a:pt x="515" y="58"/>
                  </a:cubicBezTo>
                  <a:cubicBezTo>
                    <a:pt x="500" y="22"/>
                    <a:pt x="461" y="1"/>
                    <a:pt x="4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378400" y="3415175"/>
              <a:ext cx="1775" cy="10425"/>
            </a:xfrm>
            <a:custGeom>
              <a:avLst/>
              <a:gdLst/>
              <a:ahLst/>
              <a:cxnLst/>
              <a:rect l="l" t="t" r="r" b="b"/>
              <a:pathLst>
                <a:path w="71" h="417" extrusionOk="0">
                  <a:moveTo>
                    <a:pt x="14" y="0"/>
                  </a:moveTo>
                  <a:lnTo>
                    <a:pt x="14" y="0"/>
                  </a:lnTo>
                  <a:cubicBezTo>
                    <a:pt x="0" y="22"/>
                    <a:pt x="71" y="416"/>
                    <a:pt x="71" y="41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378050" y="3415000"/>
              <a:ext cx="2475" cy="10950"/>
            </a:xfrm>
            <a:custGeom>
              <a:avLst/>
              <a:gdLst/>
              <a:ahLst/>
              <a:cxnLst/>
              <a:rect l="l" t="t" r="r" b="b"/>
              <a:pathLst>
                <a:path w="99" h="438" extrusionOk="0">
                  <a:moveTo>
                    <a:pt x="14" y="0"/>
                  </a:moveTo>
                  <a:lnTo>
                    <a:pt x="14" y="0"/>
                  </a:lnTo>
                  <a:cubicBezTo>
                    <a:pt x="7" y="7"/>
                    <a:pt x="0" y="22"/>
                    <a:pt x="85" y="437"/>
                  </a:cubicBezTo>
                  <a:lnTo>
                    <a:pt x="99" y="416"/>
                  </a:lnTo>
                  <a:cubicBezTo>
                    <a:pt x="71" y="233"/>
                    <a:pt x="42" y="36"/>
                    <a:pt x="1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400950" y="3410775"/>
              <a:ext cx="1975" cy="18350"/>
            </a:xfrm>
            <a:custGeom>
              <a:avLst/>
              <a:gdLst/>
              <a:ahLst/>
              <a:cxnLst/>
              <a:rect l="l" t="t" r="r" b="b"/>
              <a:pathLst>
                <a:path w="79" h="734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247"/>
                    <a:pt x="36" y="487"/>
                    <a:pt x="78" y="7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400425" y="3410775"/>
              <a:ext cx="2850" cy="18350"/>
            </a:xfrm>
            <a:custGeom>
              <a:avLst/>
              <a:gdLst/>
              <a:ahLst/>
              <a:cxnLst/>
              <a:rect l="l" t="t" r="r" b="b"/>
              <a:pathLst>
                <a:path w="114" h="734" extrusionOk="0">
                  <a:moveTo>
                    <a:pt x="0" y="0"/>
                  </a:moveTo>
                  <a:cubicBezTo>
                    <a:pt x="14" y="247"/>
                    <a:pt x="43" y="494"/>
                    <a:pt x="78" y="733"/>
                  </a:cubicBezTo>
                  <a:lnTo>
                    <a:pt x="113" y="726"/>
                  </a:lnTo>
                  <a:cubicBezTo>
                    <a:pt x="78" y="487"/>
                    <a:pt x="50" y="240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407125" y="3410050"/>
              <a:ext cx="1075" cy="17300"/>
            </a:xfrm>
            <a:custGeom>
              <a:avLst/>
              <a:gdLst/>
              <a:ahLst/>
              <a:cxnLst/>
              <a:rect l="l" t="t" r="r" b="b"/>
              <a:pathLst>
                <a:path w="43" h="692" extrusionOk="0">
                  <a:moveTo>
                    <a:pt x="14" y="1"/>
                  </a:moveTo>
                  <a:cubicBezTo>
                    <a:pt x="0" y="234"/>
                    <a:pt x="7" y="466"/>
                    <a:pt x="43" y="692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406600" y="3410050"/>
              <a:ext cx="2125" cy="17300"/>
            </a:xfrm>
            <a:custGeom>
              <a:avLst/>
              <a:gdLst/>
              <a:ahLst/>
              <a:cxnLst/>
              <a:rect l="l" t="t" r="r" b="b"/>
              <a:pathLst>
                <a:path w="85" h="692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234"/>
                    <a:pt x="14" y="466"/>
                    <a:pt x="49" y="692"/>
                  </a:cubicBezTo>
                  <a:lnTo>
                    <a:pt x="85" y="692"/>
                  </a:lnTo>
                  <a:cubicBezTo>
                    <a:pt x="49" y="459"/>
                    <a:pt x="28" y="234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350200" y="3425550"/>
              <a:ext cx="105225" cy="37125"/>
            </a:xfrm>
            <a:custGeom>
              <a:avLst/>
              <a:gdLst/>
              <a:ahLst/>
              <a:cxnLst/>
              <a:rect l="l" t="t" r="r" b="b"/>
              <a:pathLst>
                <a:path w="4209" h="1485" extrusionOk="0">
                  <a:moveTo>
                    <a:pt x="4045" y="1"/>
                  </a:moveTo>
                  <a:cubicBezTo>
                    <a:pt x="3482" y="1"/>
                    <a:pt x="1621" y="16"/>
                    <a:pt x="557" y="234"/>
                  </a:cubicBezTo>
                  <a:cubicBezTo>
                    <a:pt x="219" y="297"/>
                    <a:pt x="0" y="636"/>
                    <a:pt x="64" y="974"/>
                  </a:cubicBezTo>
                  <a:cubicBezTo>
                    <a:pt x="78" y="1031"/>
                    <a:pt x="99" y="1087"/>
                    <a:pt x="120" y="1143"/>
                  </a:cubicBezTo>
                  <a:cubicBezTo>
                    <a:pt x="236" y="1356"/>
                    <a:pt x="461" y="1485"/>
                    <a:pt x="697" y="1485"/>
                  </a:cubicBezTo>
                  <a:cubicBezTo>
                    <a:pt x="735" y="1485"/>
                    <a:pt x="773" y="1481"/>
                    <a:pt x="811" y="1475"/>
                  </a:cubicBezTo>
                  <a:cubicBezTo>
                    <a:pt x="1853" y="1262"/>
                    <a:pt x="3544" y="1256"/>
                    <a:pt x="3757" y="1256"/>
                  </a:cubicBezTo>
                  <a:cubicBezTo>
                    <a:pt x="3770" y="1256"/>
                    <a:pt x="3778" y="1256"/>
                    <a:pt x="3779" y="1256"/>
                  </a:cubicBezTo>
                  <a:lnTo>
                    <a:pt x="4209" y="1"/>
                  </a:lnTo>
                  <a:cubicBezTo>
                    <a:pt x="4197" y="1"/>
                    <a:pt x="4139" y="1"/>
                    <a:pt x="404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349675" y="3425050"/>
              <a:ext cx="105750" cy="38075"/>
            </a:xfrm>
            <a:custGeom>
              <a:avLst/>
              <a:gdLst/>
              <a:ahLst/>
              <a:cxnLst/>
              <a:rect l="l" t="t" r="r" b="b"/>
              <a:pathLst>
                <a:path w="4230" h="1523" extrusionOk="0">
                  <a:moveTo>
                    <a:pt x="4133" y="0"/>
                  </a:moveTo>
                  <a:cubicBezTo>
                    <a:pt x="3665" y="0"/>
                    <a:pt x="1679" y="11"/>
                    <a:pt x="578" y="233"/>
                  </a:cubicBezTo>
                  <a:cubicBezTo>
                    <a:pt x="226" y="303"/>
                    <a:pt x="0" y="649"/>
                    <a:pt x="71" y="1001"/>
                  </a:cubicBezTo>
                  <a:cubicBezTo>
                    <a:pt x="78" y="1058"/>
                    <a:pt x="99" y="1114"/>
                    <a:pt x="127" y="1170"/>
                  </a:cubicBezTo>
                  <a:cubicBezTo>
                    <a:pt x="240" y="1382"/>
                    <a:pt x="465" y="1523"/>
                    <a:pt x="705" y="1523"/>
                  </a:cubicBezTo>
                  <a:cubicBezTo>
                    <a:pt x="747" y="1523"/>
                    <a:pt x="790" y="1516"/>
                    <a:pt x="832" y="1509"/>
                  </a:cubicBezTo>
                  <a:cubicBezTo>
                    <a:pt x="1822" y="1308"/>
                    <a:pt x="3380" y="1297"/>
                    <a:pt x="3729" y="1297"/>
                  </a:cubicBezTo>
                  <a:cubicBezTo>
                    <a:pt x="3773" y="1297"/>
                    <a:pt x="3797" y="1297"/>
                    <a:pt x="3800" y="1297"/>
                  </a:cubicBezTo>
                  <a:lnTo>
                    <a:pt x="3800" y="1262"/>
                  </a:lnTo>
                  <a:cubicBezTo>
                    <a:pt x="3797" y="1262"/>
                    <a:pt x="3773" y="1262"/>
                    <a:pt x="3729" y="1262"/>
                  </a:cubicBezTo>
                  <a:cubicBezTo>
                    <a:pt x="3379" y="1262"/>
                    <a:pt x="1815" y="1273"/>
                    <a:pt x="825" y="1473"/>
                  </a:cubicBezTo>
                  <a:cubicBezTo>
                    <a:pt x="784" y="1482"/>
                    <a:pt x="743" y="1486"/>
                    <a:pt x="703" y="1486"/>
                  </a:cubicBezTo>
                  <a:cubicBezTo>
                    <a:pt x="478" y="1486"/>
                    <a:pt x="270" y="1358"/>
                    <a:pt x="162" y="1149"/>
                  </a:cubicBezTo>
                  <a:cubicBezTo>
                    <a:pt x="134" y="1100"/>
                    <a:pt x="113" y="1051"/>
                    <a:pt x="106" y="994"/>
                  </a:cubicBezTo>
                  <a:cubicBezTo>
                    <a:pt x="35" y="663"/>
                    <a:pt x="254" y="339"/>
                    <a:pt x="585" y="268"/>
                  </a:cubicBezTo>
                  <a:cubicBezTo>
                    <a:pt x="1680" y="47"/>
                    <a:pt x="3666" y="35"/>
                    <a:pt x="4133" y="35"/>
                  </a:cubicBezTo>
                  <a:cubicBezTo>
                    <a:pt x="4186" y="35"/>
                    <a:pt x="4220" y="35"/>
                    <a:pt x="4230" y="35"/>
                  </a:cubicBezTo>
                  <a:lnTo>
                    <a:pt x="4230" y="0"/>
                  </a:lnTo>
                  <a:cubicBezTo>
                    <a:pt x="4220" y="0"/>
                    <a:pt x="4186" y="0"/>
                    <a:pt x="4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350900" y="3453425"/>
              <a:ext cx="94850" cy="37325"/>
            </a:xfrm>
            <a:custGeom>
              <a:avLst/>
              <a:gdLst/>
              <a:ahLst/>
              <a:cxnLst/>
              <a:rect l="l" t="t" r="r" b="b"/>
              <a:pathLst>
                <a:path w="3794" h="1493" extrusionOk="0">
                  <a:moveTo>
                    <a:pt x="3765" y="0"/>
                  </a:moveTo>
                  <a:cubicBezTo>
                    <a:pt x="3511" y="0"/>
                    <a:pt x="1738" y="6"/>
                    <a:pt x="564" y="240"/>
                  </a:cubicBezTo>
                  <a:cubicBezTo>
                    <a:pt x="226" y="310"/>
                    <a:pt x="1" y="642"/>
                    <a:pt x="71" y="987"/>
                  </a:cubicBezTo>
                  <a:cubicBezTo>
                    <a:pt x="85" y="1043"/>
                    <a:pt x="106" y="1093"/>
                    <a:pt x="127" y="1149"/>
                  </a:cubicBezTo>
                  <a:cubicBezTo>
                    <a:pt x="242" y="1359"/>
                    <a:pt x="458" y="1493"/>
                    <a:pt x="694" y="1493"/>
                  </a:cubicBezTo>
                  <a:cubicBezTo>
                    <a:pt x="735" y="1493"/>
                    <a:pt x="777" y="1489"/>
                    <a:pt x="818" y="1480"/>
                  </a:cubicBezTo>
                  <a:cubicBezTo>
                    <a:pt x="1802" y="1280"/>
                    <a:pt x="3365" y="1269"/>
                    <a:pt x="3715" y="1269"/>
                  </a:cubicBezTo>
                  <a:cubicBezTo>
                    <a:pt x="3759" y="1269"/>
                    <a:pt x="3784" y="1269"/>
                    <a:pt x="3786" y="1269"/>
                  </a:cubicBezTo>
                  <a:lnTo>
                    <a:pt x="3793" y="0"/>
                  </a:lnTo>
                  <a:cubicBezTo>
                    <a:pt x="3789" y="0"/>
                    <a:pt x="3779" y="0"/>
                    <a:pt x="376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350550" y="3453050"/>
              <a:ext cx="95200" cy="38100"/>
            </a:xfrm>
            <a:custGeom>
              <a:avLst/>
              <a:gdLst/>
              <a:ahLst/>
              <a:cxnLst/>
              <a:rect l="l" t="t" r="r" b="b"/>
              <a:pathLst>
                <a:path w="3808" h="1524" extrusionOk="0">
                  <a:moveTo>
                    <a:pt x="3728" y="1"/>
                  </a:moveTo>
                  <a:cubicBezTo>
                    <a:pt x="3343" y="1"/>
                    <a:pt x="1686" y="12"/>
                    <a:pt x="578" y="234"/>
                  </a:cubicBezTo>
                  <a:cubicBezTo>
                    <a:pt x="226" y="304"/>
                    <a:pt x="0" y="650"/>
                    <a:pt x="71" y="1002"/>
                  </a:cubicBezTo>
                  <a:cubicBezTo>
                    <a:pt x="78" y="1058"/>
                    <a:pt x="99" y="1115"/>
                    <a:pt x="127" y="1171"/>
                  </a:cubicBezTo>
                  <a:cubicBezTo>
                    <a:pt x="240" y="1390"/>
                    <a:pt x="466" y="1524"/>
                    <a:pt x="705" y="1524"/>
                  </a:cubicBezTo>
                  <a:cubicBezTo>
                    <a:pt x="748" y="1524"/>
                    <a:pt x="790" y="1517"/>
                    <a:pt x="832" y="1510"/>
                  </a:cubicBezTo>
                  <a:cubicBezTo>
                    <a:pt x="1859" y="1304"/>
                    <a:pt x="3507" y="1298"/>
                    <a:pt x="3768" y="1298"/>
                  </a:cubicBezTo>
                  <a:cubicBezTo>
                    <a:pt x="3784" y="1298"/>
                    <a:pt x="3795" y="1298"/>
                    <a:pt x="3800" y="1298"/>
                  </a:cubicBezTo>
                  <a:lnTo>
                    <a:pt x="3800" y="1263"/>
                  </a:lnTo>
                  <a:cubicBezTo>
                    <a:pt x="3795" y="1263"/>
                    <a:pt x="3784" y="1263"/>
                    <a:pt x="3768" y="1263"/>
                  </a:cubicBezTo>
                  <a:cubicBezTo>
                    <a:pt x="3507" y="1263"/>
                    <a:pt x="1858" y="1269"/>
                    <a:pt x="825" y="1474"/>
                  </a:cubicBezTo>
                  <a:cubicBezTo>
                    <a:pt x="784" y="1483"/>
                    <a:pt x="743" y="1487"/>
                    <a:pt x="702" y="1487"/>
                  </a:cubicBezTo>
                  <a:cubicBezTo>
                    <a:pt x="478" y="1487"/>
                    <a:pt x="270" y="1360"/>
                    <a:pt x="163" y="1157"/>
                  </a:cubicBezTo>
                  <a:cubicBezTo>
                    <a:pt x="134" y="1101"/>
                    <a:pt x="113" y="1051"/>
                    <a:pt x="106" y="995"/>
                  </a:cubicBezTo>
                  <a:cubicBezTo>
                    <a:pt x="36" y="664"/>
                    <a:pt x="254" y="339"/>
                    <a:pt x="586" y="269"/>
                  </a:cubicBezTo>
                  <a:cubicBezTo>
                    <a:pt x="1693" y="47"/>
                    <a:pt x="3345" y="36"/>
                    <a:pt x="3728" y="36"/>
                  </a:cubicBezTo>
                  <a:cubicBezTo>
                    <a:pt x="3772" y="36"/>
                    <a:pt x="3799" y="36"/>
                    <a:pt x="3807" y="36"/>
                  </a:cubicBezTo>
                  <a:lnTo>
                    <a:pt x="3807" y="1"/>
                  </a:lnTo>
                  <a:cubicBezTo>
                    <a:pt x="3799" y="1"/>
                    <a:pt x="3772" y="1"/>
                    <a:pt x="372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371350" y="3404250"/>
              <a:ext cx="273350" cy="134300"/>
            </a:xfrm>
            <a:custGeom>
              <a:avLst/>
              <a:gdLst/>
              <a:ahLst/>
              <a:cxnLst/>
              <a:rect l="l" t="t" r="r" b="b"/>
              <a:pathLst>
                <a:path w="10934" h="5372" extrusionOk="0">
                  <a:moveTo>
                    <a:pt x="3130" y="0"/>
                  </a:moveTo>
                  <a:cubicBezTo>
                    <a:pt x="3003" y="0"/>
                    <a:pt x="2876" y="0"/>
                    <a:pt x="2742" y="7"/>
                  </a:cubicBezTo>
                  <a:lnTo>
                    <a:pt x="2834" y="2947"/>
                  </a:lnTo>
                  <a:cubicBezTo>
                    <a:pt x="2150" y="2968"/>
                    <a:pt x="1354" y="2961"/>
                    <a:pt x="536" y="3123"/>
                  </a:cubicBezTo>
                  <a:cubicBezTo>
                    <a:pt x="360" y="3158"/>
                    <a:pt x="205" y="3264"/>
                    <a:pt x="106" y="3419"/>
                  </a:cubicBezTo>
                  <a:cubicBezTo>
                    <a:pt x="28" y="3553"/>
                    <a:pt x="0" y="3708"/>
                    <a:pt x="36" y="3863"/>
                  </a:cubicBezTo>
                  <a:cubicBezTo>
                    <a:pt x="43" y="3920"/>
                    <a:pt x="64" y="3969"/>
                    <a:pt x="92" y="4025"/>
                  </a:cubicBezTo>
                  <a:cubicBezTo>
                    <a:pt x="200" y="4242"/>
                    <a:pt x="421" y="4376"/>
                    <a:pt x="658" y="4376"/>
                  </a:cubicBezTo>
                  <a:cubicBezTo>
                    <a:pt x="700" y="4376"/>
                    <a:pt x="741" y="4372"/>
                    <a:pt x="783" y="4364"/>
                  </a:cubicBezTo>
                  <a:cubicBezTo>
                    <a:pt x="1488" y="4222"/>
                    <a:pt x="2284" y="4208"/>
                    <a:pt x="2844" y="4208"/>
                  </a:cubicBezTo>
                  <a:cubicBezTo>
                    <a:pt x="2978" y="4208"/>
                    <a:pt x="3098" y="4209"/>
                    <a:pt x="3201" y="4209"/>
                  </a:cubicBezTo>
                  <a:cubicBezTo>
                    <a:pt x="3335" y="4216"/>
                    <a:pt x="3469" y="4216"/>
                    <a:pt x="3602" y="4223"/>
                  </a:cubicBezTo>
                  <a:cubicBezTo>
                    <a:pt x="4900" y="4300"/>
                    <a:pt x="5950" y="4681"/>
                    <a:pt x="6725" y="5372"/>
                  </a:cubicBezTo>
                  <a:cubicBezTo>
                    <a:pt x="7670" y="5280"/>
                    <a:pt x="8593" y="5041"/>
                    <a:pt x="9460" y="4660"/>
                  </a:cubicBezTo>
                  <a:cubicBezTo>
                    <a:pt x="9968" y="4434"/>
                    <a:pt x="10461" y="4166"/>
                    <a:pt x="10934" y="3863"/>
                  </a:cubicBezTo>
                  <a:cubicBezTo>
                    <a:pt x="10624" y="3377"/>
                    <a:pt x="10250" y="2926"/>
                    <a:pt x="9841" y="2517"/>
                  </a:cubicBezTo>
                  <a:cubicBezTo>
                    <a:pt x="9037" y="1727"/>
                    <a:pt x="8086" y="1107"/>
                    <a:pt x="7035" y="698"/>
                  </a:cubicBezTo>
                  <a:cubicBezTo>
                    <a:pt x="6450" y="466"/>
                    <a:pt x="5837" y="296"/>
                    <a:pt x="5217" y="184"/>
                  </a:cubicBezTo>
                  <a:cubicBezTo>
                    <a:pt x="5139" y="170"/>
                    <a:pt x="5055" y="155"/>
                    <a:pt x="4970" y="141"/>
                  </a:cubicBezTo>
                  <a:cubicBezTo>
                    <a:pt x="4364" y="43"/>
                    <a:pt x="3743" y="0"/>
                    <a:pt x="313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370825" y="3403825"/>
              <a:ext cx="274225" cy="135075"/>
            </a:xfrm>
            <a:custGeom>
              <a:avLst/>
              <a:gdLst/>
              <a:ahLst/>
              <a:cxnLst/>
              <a:rect l="l" t="t" r="r" b="b"/>
              <a:pathLst>
                <a:path w="10969" h="5403" extrusionOk="0">
                  <a:moveTo>
                    <a:pt x="3024" y="0"/>
                  </a:moveTo>
                  <a:cubicBezTo>
                    <a:pt x="2939" y="0"/>
                    <a:pt x="2853" y="3"/>
                    <a:pt x="2763" y="3"/>
                  </a:cubicBezTo>
                  <a:lnTo>
                    <a:pt x="2763" y="39"/>
                  </a:lnTo>
                  <a:lnTo>
                    <a:pt x="3151" y="39"/>
                  </a:lnTo>
                  <a:cubicBezTo>
                    <a:pt x="3190" y="38"/>
                    <a:pt x="3228" y="38"/>
                    <a:pt x="3267" y="38"/>
                  </a:cubicBezTo>
                  <a:cubicBezTo>
                    <a:pt x="3842" y="38"/>
                    <a:pt x="4416" y="87"/>
                    <a:pt x="4984" y="172"/>
                  </a:cubicBezTo>
                  <a:cubicBezTo>
                    <a:pt x="5069" y="187"/>
                    <a:pt x="5146" y="201"/>
                    <a:pt x="5231" y="215"/>
                  </a:cubicBezTo>
                  <a:cubicBezTo>
                    <a:pt x="5851" y="328"/>
                    <a:pt x="6464" y="504"/>
                    <a:pt x="7049" y="729"/>
                  </a:cubicBezTo>
                  <a:cubicBezTo>
                    <a:pt x="8093" y="1145"/>
                    <a:pt x="9044" y="1759"/>
                    <a:pt x="9848" y="2548"/>
                  </a:cubicBezTo>
                  <a:cubicBezTo>
                    <a:pt x="10257" y="2950"/>
                    <a:pt x="10616" y="3394"/>
                    <a:pt x="10934" y="3880"/>
                  </a:cubicBezTo>
                  <a:cubicBezTo>
                    <a:pt x="10461" y="4176"/>
                    <a:pt x="9975" y="4437"/>
                    <a:pt x="9467" y="4656"/>
                  </a:cubicBezTo>
                  <a:cubicBezTo>
                    <a:pt x="8607" y="5043"/>
                    <a:pt x="7691" y="5283"/>
                    <a:pt x="6746" y="5368"/>
                  </a:cubicBezTo>
                  <a:cubicBezTo>
                    <a:pt x="5971" y="4677"/>
                    <a:pt x="4921" y="4296"/>
                    <a:pt x="3616" y="4226"/>
                  </a:cubicBezTo>
                  <a:cubicBezTo>
                    <a:pt x="3482" y="4219"/>
                    <a:pt x="3349" y="4212"/>
                    <a:pt x="3215" y="4212"/>
                  </a:cubicBezTo>
                  <a:lnTo>
                    <a:pt x="2982" y="4212"/>
                  </a:lnTo>
                  <a:cubicBezTo>
                    <a:pt x="2411" y="4212"/>
                    <a:pt x="1558" y="4212"/>
                    <a:pt x="797" y="4367"/>
                  </a:cubicBezTo>
                  <a:cubicBezTo>
                    <a:pt x="759" y="4374"/>
                    <a:pt x="721" y="4377"/>
                    <a:pt x="683" y="4377"/>
                  </a:cubicBezTo>
                  <a:cubicBezTo>
                    <a:pt x="449" y="4377"/>
                    <a:pt x="229" y="4247"/>
                    <a:pt x="120" y="4028"/>
                  </a:cubicBezTo>
                  <a:cubicBezTo>
                    <a:pt x="99" y="3979"/>
                    <a:pt x="78" y="3930"/>
                    <a:pt x="64" y="3873"/>
                  </a:cubicBezTo>
                  <a:cubicBezTo>
                    <a:pt x="35" y="3725"/>
                    <a:pt x="64" y="3577"/>
                    <a:pt x="141" y="3450"/>
                  </a:cubicBezTo>
                  <a:cubicBezTo>
                    <a:pt x="233" y="3295"/>
                    <a:pt x="381" y="3197"/>
                    <a:pt x="550" y="3161"/>
                  </a:cubicBezTo>
                  <a:cubicBezTo>
                    <a:pt x="1276" y="3013"/>
                    <a:pt x="1981" y="2999"/>
                    <a:pt x="2601" y="2992"/>
                  </a:cubicBezTo>
                  <a:lnTo>
                    <a:pt x="2848" y="2985"/>
                  </a:lnTo>
                  <a:lnTo>
                    <a:pt x="2848" y="2950"/>
                  </a:lnTo>
                  <a:lnTo>
                    <a:pt x="2601" y="2957"/>
                  </a:lnTo>
                  <a:cubicBezTo>
                    <a:pt x="1981" y="2964"/>
                    <a:pt x="1269" y="2978"/>
                    <a:pt x="550" y="3126"/>
                  </a:cubicBezTo>
                  <a:cubicBezTo>
                    <a:pt x="367" y="3161"/>
                    <a:pt x="212" y="3274"/>
                    <a:pt x="113" y="3429"/>
                  </a:cubicBezTo>
                  <a:cubicBezTo>
                    <a:pt x="28" y="3563"/>
                    <a:pt x="0" y="3725"/>
                    <a:pt x="28" y="3880"/>
                  </a:cubicBezTo>
                  <a:cubicBezTo>
                    <a:pt x="42" y="3937"/>
                    <a:pt x="64" y="3993"/>
                    <a:pt x="92" y="4050"/>
                  </a:cubicBezTo>
                  <a:cubicBezTo>
                    <a:pt x="208" y="4276"/>
                    <a:pt x="441" y="4412"/>
                    <a:pt x="689" y="4412"/>
                  </a:cubicBezTo>
                  <a:cubicBezTo>
                    <a:pt x="727" y="4412"/>
                    <a:pt x="765" y="4409"/>
                    <a:pt x="804" y="4402"/>
                  </a:cubicBezTo>
                  <a:cubicBezTo>
                    <a:pt x="1558" y="4247"/>
                    <a:pt x="2418" y="4247"/>
                    <a:pt x="2982" y="4247"/>
                  </a:cubicBezTo>
                  <a:lnTo>
                    <a:pt x="3222" y="4247"/>
                  </a:lnTo>
                  <a:cubicBezTo>
                    <a:pt x="3356" y="4247"/>
                    <a:pt x="3482" y="4254"/>
                    <a:pt x="3616" y="4261"/>
                  </a:cubicBezTo>
                  <a:cubicBezTo>
                    <a:pt x="4913" y="4332"/>
                    <a:pt x="5964" y="4719"/>
                    <a:pt x="6739" y="5403"/>
                  </a:cubicBezTo>
                  <a:lnTo>
                    <a:pt x="6746" y="5403"/>
                  </a:lnTo>
                  <a:cubicBezTo>
                    <a:pt x="7691" y="5318"/>
                    <a:pt x="8614" y="5079"/>
                    <a:pt x="9481" y="4691"/>
                  </a:cubicBezTo>
                  <a:cubicBezTo>
                    <a:pt x="10003" y="4465"/>
                    <a:pt x="10504" y="4191"/>
                    <a:pt x="10969" y="3873"/>
                  </a:cubicBezTo>
                  <a:cubicBezTo>
                    <a:pt x="10652" y="3387"/>
                    <a:pt x="10285" y="2929"/>
                    <a:pt x="9869" y="2520"/>
                  </a:cubicBezTo>
                  <a:cubicBezTo>
                    <a:pt x="9066" y="1730"/>
                    <a:pt x="8114" y="1110"/>
                    <a:pt x="7064" y="701"/>
                  </a:cubicBezTo>
                  <a:cubicBezTo>
                    <a:pt x="6471" y="469"/>
                    <a:pt x="5865" y="292"/>
                    <a:pt x="5238" y="187"/>
                  </a:cubicBezTo>
                  <a:cubicBezTo>
                    <a:pt x="5153" y="165"/>
                    <a:pt x="5076" y="151"/>
                    <a:pt x="4991" y="144"/>
                  </a:cubicBezTo>
                  <a:cubicBezTo>
                    <a:pt x="4423" y="52"/>
                    <a:pt x="3848" y="3"/>
                    <a:pt x="3268" y="3"/>
                  </a:cubicBezTo>
                  <a:cubicBezTo>
                    <a:pt x="3229" y="3"/>
                    <a:pt x="3190" y="3"/>
                    <a:pt x="3151" y="3"/>
                  </a:cubicBezTo>
                  <a:cubicBezTo>
                    <a:pt x="3109" y="1"/>
                    <a:pt x="3067" y="0"/>
                    <a:pt x="302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358700" y="3462800"/>
              <a:ext cx="14950" cy="20250"/>
            </a:xfrm>
            <a:custGeom>
              <a:avLst/>
              <a:gdLst/>
              <a:ahLst/>
              <a:cxnLst/>
              <a:rect l="l" t="t" r="r" b="b"/>
              <a:pathLst>
                <a:path w="598" h="810" extrusionOk="0">
                  <a:moveTo>
                    <a:pt x="411" y="0"/>
                  </a:moveTo>
                  <a:cubicBezTo>
                    <a:pt x="263" y="0"/>
                    <a:pt x="1" y="189"/>
                    <a:pt x="34" y="464"/>
                  </a:cubicBezTo>
                  <a:cubicBezTo>
                    <a:pt x="69" y="809"/>
                    <a:pt x="337" y="767"/>
                    <a:pt x="492" y="781"/>
                  </a:cubicBezTo>
                  <a:cubicBezTo>
                    <a:pt x="496" y="782"/>
                    <a:pt x="499" y="782"/>
                    <a:pt x="503" y="782"/>
                  </a:cubicBezTo>
                  <a:cubicBezTo>
                    <a:pt x="555" y="782"/>
                    <a:pt x="597" y="735"/>
                    <a:pt x="591" y="682"/>
                  </a:cubicBezTo>
                  <a:cubicBezTo>
                    <a:pt x="577" y="506"/>
                    <a:pt x="549" y="154"/>
                    <a:pt x="499" y="48"/>
                  </a:cubicBezTo>
                  <a:cubicBezTo>
                    <a:pt x="485" y="15"/>
                    <a:pt x="453" y="0"/>
                    <a:pt x="41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358825" y="3462375"/>
              <a:ext cx="15200" cy="20325"/>
            </a:xfrm>
            <a:custGeom>
              <a:avLst/>
              <a:gdLst/>
              <a:ahLst/>
              <a:cxnLst/>
              <a:rect l="l" t="t" r="r" b="b"/>
              <a:pathLst>
                <a:path w="608" h="813" extrusionOk="0">
                  <a:moveTo>
                    <a:pt x="424" y="35"/>
                  </a:moveTo>
                  <a:cubicBezTo>
                    <a:pt x="445" y="35"/>
                    <a:pt x="463" y="48"/>
                    <a:pt x="480" y="65"/>
                  </a:cubicBezTo>
                  <a:cubicBezTo>
                    <a:pt x="529" y="178"/>
                    <a:pt x="558" y="544"/>
                    <a:pt x="565" y="699"/>
                  </a:cubicBezTo>
                  <a:cubicBezTo>
                    <a:pt x="565" y="742"/>
                    <a:pt x="529" y="777"/>
                    <a:pt x="487" y="777"/>
                  </a:cubicBezTo>
                  <a:lnTo>
                    <a:pt x="424" y="777"/>
                  </a:lnTo>
                  <a:cubicBezTo>
                    <a:pt x="269" y="770"/>
                    <a:pt x="71" y="763"/>
                    <a:pt x="43" y="474"/>
                  </a:cubicBezTo>
                  <a:cubicBezTo>
                    <a:pt x="36" y="277"/>
                    <a:pt x="163" y="100"/>
                    <a:pt x="353" y="44"/>
                  </a:cubicBezTo>
                  <a:cubicBezTo>
                    <a:pt x="367" y="37"/>
                    <a:pt x="388" y="37"/>
                    <a:pt x="410" y="37"/>
                  </a:cubicBezTo>
                  <a:cubicBezTo>
                    <a:pt x="415" y="36"/>
                    <a:pt x="419" y="35"/>
                    <a:pt x="424" y="35"/>
                  </a:cubicBezTo>
                  <a:close/>
                  <a:moveTo>
                    <a:pt x="408" y="1"/>
                  </a:moveTo>
                  <a:cubicBezTo>
                    <a:pt x="389" y="1"/>
                    <a:pt x="368" y="3"/>
                    <a:pt x="346" y="9"/>
                  </a:cubicBezTo>
                  <a:cubicBezTo>
                    <a:pt x="142" y="72"/>
                    <a:pt x="1" y="262"/>
                    <a:pt x="15" y="481"/>
                  </a:cubicBezTo>
                  <a:cubicBezTo>
                    <a:pt x="43" y="798"/>
                    <a:pt x="276" y="805"/>
                    <a:pt x="431" y="812"/>
                  </a:cubicBezTo>
                  <a:lnTo>
                    <a:pt x="494" y="812"/>
                  </a:lnTo>
                  <a:cubicBezTo>
                    <a:pt x="522" y="812"/>
                    <a:pt x="551" y="805"/>
                    <a:pt x="572" y="791"/>
                  </a:cubicBezTo>
                  <a:cubicBezTo>
                    <a:pt x="593" y="763"/>
                    <a:pt x="607" y="735"/>
                    <a:pt x="607" y="699"/>
                  </a:cubicBezTo>
                  <a:cubicBezTo>
                    <a:pt x="593" y="509"/>
                    <a:pt x="565" y="171"/>
                    <a:pt x="515" y="58"/>
                  </a:cubicBezTo>
                  <a:cubicBezTo>
                    <a:pt x="500" y="22"/>
                    <a:pt x="461" y="1"/>
                    <a:pt x="4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374875" y="3464175"/>
              <a:ext cx="1775" cy="10425"/>
            </a:xfrm>
            <a:custGeom>
              <a:avLst/>
              <a:gdLst/>
              <a:ahLst/>
              <a:cxnLst/>
              <a:rect l="l" t="t" r="r" b="b"/>
              <a:pathLst>
                <a:path w="71" h="417" extrusionOk="0">
                  <a:moveTo>
                    <a:pt x="7" y="0"/>
                  </a:moveTo>
                  <a:cubicBezTo>
                    <a:pt x="0" y="14"/>
                    <a:pt x="71" y="416"/>
                    <a:pt x="71" y="416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8"/>
            <p:cNvSpPr/>
            <p:nvPr/>
          </p:nvSpPr>
          <p:spPr>
            <a:xfrm>
              <a:off x="374525" y="3463825"/>
              <a:ext cx="2475" cy="11125"/>
            </a:xfrm>
            <a:custGeom>
              <a:avLst/>
              <a:gdLst/>
              <a:ahLst/>
              <a:cxnLst/>
              <a:rect l="l" t="t" r="r" b="b"/>
              <a:pathLst>
                <a:path w="99" h="445" extrusionOk="0">
                  <a:moveTo>
                    <a:pt x="7" y="0"/>
                  </a:moveTo>
                  <a:cubicBezTo>
                    <a:pt x="7" y="7"/>
                    <a:pt x="0" y="28"/>
                    <a:pt x="85" y="444"/>
                  </a:cubicBezTo>
                  <a:lnTo>
                    <a:pt x="99" y="423"/>
                  </a:lnTo>
                  <a:cubicBezTo>
                    <a:pt x="64" y="197"/>
                    <a:pt x="42" y="35"/>
                    <a:pt x="42" y="2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8"/>
            <p:cNvSpPr/>
            <p:nvPr/>
          </p:nvSpPr>
          <p:spPr>
            <a:xfrm>
              <a:off x="397425" y="3459575"/>
              <a:ext cx="1800" cy="18525"/>
            </a:xfrm>
            <a:custGeom>
              <a:avLst/>
              <a:gdLst/>
              <a:ahLst/>
              <a:cxnLst/>
              <a:rect l="l" t="t" r="r" b="b"/>
              <a:pathLst>
                <a:path w="72" h="741" extrusionOk="0">
                  <a:moveTo>
                    <a:pt x="1" y="1"/>
                  </a:moveTo>
                  <a:cubicBezTo>
                    <a:pt x="8" y="248"/>
                    <a:pt x="36" y="494"/>
                    <a:pt x="71" y="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8"/>
            <p:cNvSpPr/>
            <p:nvPr/>
          </p:nvSpPr>
          <p:spPr>
            <a:xfrm>
              <a:off x="396900" y="3459575"/>
              <a:ext cx="2850" cy="18525"/>
            </a:xfrm>
            <a:custGeom>
              <a:avLst/>
              <a:gdLst/>
              <a:ahLst/>
              <a:cxnLst/>
              <a:rect l="l" t="t" r="r" b="b"/>
              <a:pathLst>
                <a:path w="114" h="741" extrusionOk="0">
                  <a:moveTo>
                    <a:pt x="0" y="1"/>
                  </a:moveTo>
                  <a:cubicBezTo>
                    <a:pt x="15" y="248"/>
                    <a:pt x="36" y="494"/>
                    <a:pt x="78" y="741"/>
                  </a:cubicBezTo>
                  <a:lnTo>
                    <a:pt x="113" y="734"/>
                  </a:lnTo>
                  <a:cubicBezTo>
                    <a:pt x="71" y="494"/>
                    <a:pt x="50" y="248"/>
                    <a:pt x="3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8"/>
            <p:cNvSpPr/>
            <p:nvPr/>
          </p:nvSpPr>
          <p:spPr>
            <a:xfrm>
              <a:off x="403425" y="3459050"/>
              <a:ext cx="1250" cy="17300"/>
            </a:xfrm>
            <a:custGeom>
              <a:avLst/>
              <a:gdLst/>
              <a:ahLst/>
              <a:cxnLst/>
              <a:rect l="l" t="t" r="r" b="b"/>
              <a:pathLst>
                <a:path w="50" h="692" extrusionOk="0">
                  <a:moveTo>
                    <a:pt x="14" y="1"/>
                  </a:moveTo>
                  <a:cubicBezTo>
                    <a:pt x="0" y="233"/>
                    <a:pt x="14" y="459"/>
                    <a:pt x="50" y="692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>
              <a:off x="403075" y="3459050"/>
              <a:ext cx="1950" cy="17300"/>
            </a:xfrm>
            <a:custGeom>
              <a:avLst/>
              <a:gdLst/>
              <a:ahLst/>
              <a:cxnLst/>
              <a:rect l="l" t="t" r="r" b="b"/>
              <a:pathLst>
                <a:path w="78" h="692" extrusionOk="0">
                  <a:moveTo>
                    <a:pt x="14" y="1"/>
                  </a:moveTo>
                  <a:cubicBezTo>
                    <a:pt x="0" y="233"/>
                    <a:pt x="14" y="466"/>
                    <a:pt x="49" y="692"/>
                  </a:cubicBezTo>
                  <a:lnTo>
                    <a:pt x="78" y="684"/>
                  </a:lnTo>
                  <a:cubicBezTo>
                    <a:pt x="49" y="459"/>
                    <a:pt x="21" y="233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359375" y="3435125"/>
              <a:ext cx="14650" cy="20250"/>
            </a:xfrm>
            <a:custGeom>
              <a:avLst/>
              <a:gdLst/>
              <a:ahLst/>
              <a:cxnLst/>
              <a:rect l="l" t="t" r="r" b="b"/>
              <a:pathLst>
                <a:path w="586" h="810" extrusionOk="0">
                  <a:moveTo>
                    <a:pt x="406" y="0"/>
                  </a:moveTo>
                  <a:cubicBezTo>
                    <a:pt x="260" y="0"/>
                    <a:pt x="1" y="190"/>
                    <a:pt x="28" y="464"/>
                  </a:cubicBezTo>
                  <a:cubicBezTo>
                    <a:pt x="63" y="810"/>
                    <a:pt x="331" y="767"/>
                    <a:pt x="486" y="781"/>
                  </a:cubicBezTo>
                  <a:cubicBezTo>
                    <a:pt x="490" y="782"/>
                    <a:pt x="494" y="782"/>
                    <a:pt x="497" y="782"/>
                  </a:cubicBezTo>
                  <a:cubicBezTo>
                    <a:pt x="548" y="782"/>
                    <a:pt x="585" y="736"/>
                    <a:pt x="585" y="683"/>
                  </a:cubicBezTo>
                  <a:cubicBezTo>
                    <a:pt x="571" y="507"/>
                    <a:pt x="543" y="154"/>
                    <a:pt x="493" y="48"/>
                  </a:cubicBezTo>
                  <a:cubicBezTo>
                    <a:pt x="479" y="16"/>
                    <a:pt x="447" y="0"/>
                    <a:pt x="40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8"/>
            <p:cNvSpPr/>
            <p:nvPr/>
          </p:nvSpPr>
          <p:spPr>
            <a:xfrm>
              <a:off x="359350" y="3434700"/>
              <a:ext cx="15200" cy="20500"/>
            </a:xfrm>
            <a:custGeom>
              <a:avLst/>
              <a:gdLst/>
              <a:ahLst/>
              <a:cxnLst/>
              <a:rect l="l" t="t" r="r" b="b"/>
              <a:pathLst>
                <a:path w="608" h="820" extrusionOk="0">
                  <a:moveTo>
                    <a:pt x="410" y="37"/>
                  </a:moveTo>
                  <a:cubicBezTo>
                    <a:pt x="438" y="37"/>
                    <a:pt x="459" y="44"/>
                    <a:pt x="473" y="65"/>
                  </a:cubicBezTo>
                  <a:cubicBezTo>
                    <a:pt x="530" y="178"/>
                    <a:pt x="551" y="545"/>
                    <a:pt x="565" y="700"/>
                  </a:cubicBezTo>
                  <a:cubicBezTo>
                    <a:pt x="565" y="721"/>
                    <a:pt x="558" y="742"/>
                    <a:pt x="544" y="756"/>
                  </a:cubicBezTo>
                  <a:cubicBezTo>
                    <a:pt x="530" y="770"/>
                    <a:pt x="508" y="777"/>
                    <a:pt x="487" y="777"/>
                  </a:cubicBezTo>
                  <a:lnTo>
                    <a:pt x="424" y="777"/>
                  </a:lnTo>
                  <a:cubicBezTo>
                    <a:pt x="269" y="770"/>
                    <a:pt x="71" y="763"/>
                    <a:pt x="43" y="474"/>
                  </a:cubicBezTo>
                  <a:cubicBezTo>
                    <a:pt x="29" y="277"/>
                    <a:pt x="156" y="101"/>
                    <a:pt x="353" y="44"/>
                  </a:cubicBezTo>
                  <a:cubicBezTo>
                    <a:pt x="367" y="37"/>
                    <a:pt x="389" y="37"/>
                    <a:pt x="403" y="37"/>
                  </a:cubicBezTo>
                  <a:close/>
                  <a:moveTo>
                    <a:pt x="407" y="1"/>
                  </a:moveTo>
                  <a:cubicBezTo>
                    <a:pt x="389" y="1"/>
                    <a:pt x="368" y="3"/>
                    <a:pt x="346" y="9"/>
                  </a:cubicBezTo>
                  <a:cubicBezTo>
                    <a:pt x="135" y="72"/>
                    <a:pt x="1" y="270"/>
                    <a:pt x="8" y="481"/>
                  </a:cubicBezTo>
                  <a:cubicBezTo>
                    <a:pt x="43" y="805"/>
                    <a:pt x="276" y="813"/>
                    <a:pt x="424" y="813"/>
                  </a:cubicBezTo>
                  <a:lnTo>
                    <a:pt x="494" y="813"/>
                  </a:lnTo>
                  <a:lnTo>
                    <a:pt x="494" y="820"/>
                  </a:lnTo>
                  <a:cubicBezTo>
                    <a:pt x="558" y="820"/>
                    <a:pt x="607" y="763"/>
                    <a:pt x="600" y="700"/>
                  </a:cubicBezTo>
                  <a:cubicBezTo>
                    <a:pt x="593" y="509"/>
                    <a:pt x="565" y="171"/>
                    <a:pt x="516" y="58"/>
                  </a:cubicBezTo>
                  <a:cubicBezTo>
                    <a:pt x="495" y="22"/>
                    <a:pt x="458" y="1"/>
                    <a:pt x="40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8"/>
            <p:cNvSpPr/>
            <p:nvPr/>
          </p:nvSpPr>
          <p:spPr>
            <a:xfrm>
              <a:off x="375400" y="3436500"/>
              <a:ext cx="1775" cy="10425"/>
            </a:xfrm>
            <a:custGeom>
              <a:avLst/>
              <a:gdLst/>
              <a:ahLst/>
              <a:cxnLst/>
              <a:rect l="l" t="t" r="r" b="b"/>
              <a:pathLst>
                <a:path w="71" h="417" extrusionOk="0">
                  <a:moveTo>
                    <a:pt x="14" y="0"/>
                  </a:moveTo>
                  <a:lnTo>
                    <a:pt x="14" y="0"/>
                  </a:lnTo>
                  <a:cubicBezTo>
                    <a:pt x="0" y="22"/>
                    <a:pt x="71" y="416"/>
                    <a:pt x="71" y="41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8"/>
            <p:cNvSpPr/>
            <p:nvPr/>
          </p:nvSpPr>
          <p:spPr>
            <a:xfrm>
              <a:off x="375050" y="3436325"/>
              <a:ext cx="2475" cy="10950"/>
            </a:xfrm>
            <a:custGeom>
              <a:avLst/>
              <a:gdLst/>
              <a:ahLst/>
              <a:cxnLst/>
              <a:rect l="l" t="t" r="r" b="b"/>
              <a:pathLst>
                <a:path w="99" h="438" extrusionOk="0">
                  <a:moveTo>
                    <a:pt x="7" y="0"/>
                  </a:moveTo>
                  <a:cubicBezTo>
                    <a:pt x="7" y="7"/>
                    <a:pt x="0" y="21"/>
                    <a:pt x="85" y="437"/>
                  </a:cubicBezTo>
                  <a:lnTo>
                    <a:pt x="99" y="416"/>
                  </a:lnTo>
                  <a:cubicBezTo>
                    <a:pt x="64" y="191"/>
                    <a:pt x="43" y="36"/>
                    <a:pt x="43" y="14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8"/>
            <p:cNvSpPr/>
            <p:nvPr/>
          </p:nvSpPr>
          <p:spPr>
            <a:xfrm>
              <a:off x="397950" y="3432100"/>
              <a:ext cx="1975" cy="18350"/>
            </a:xfrm>
            <a:custGeom>
              <a:avLst/>
              <a:gdLst/>
              <a:ahLst/>
              <a:cxnLst/>
              <a:rect l="l" t="t" r="r" b="b"/>
              <a:pathLst>
                <a:path w="79" h="734" extrusionOk="0">
                  <a:moveTo>
                    <a:pt x="1" y="0"/>
                  </a:moveTo>
                  <a:cubicBezTo>
                    <a:pt x="8" y="247"/>
                    <a:pt x="36" y="494"/>
                    <a:pt x="78" y="7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8"/>
            <p:cNvSpPr/>
            <p:nvPr/>
          </p:nvSpPr>
          <p:spPr>
            <a:xfrm>
              <a:off x="397425" y="3432100"/>
              <a:ext cx="2850" cy="18350"/>
            </a:xfrm>
            <a:custGeom>
              <a:avLst/>
              <a:gdLst/>
              <a:ahLst/>
              <a:cxnLst/>
              <a:rect l="l" t="t" r="r" b="b"/>
              <a:pathLst>
                <a:path w="114" h="734" extrusionOk="0">
                  <a:moveTo>
                    <a:pt x="1" y="0"/>
                  </a:moveTo>
                  <a:cubicBezTo>
                    <a:pt x="15" y="247"/>
                    <a:pt x="36" y="494"/>
                    <a:pt x="78" y="733"/>
                  </a:cubicBezTo>
                  <a:lnTo>
                    <a:pt x="113" y="733"/>
                  </a:lnTo>
                  <a:cubicBezTo>
                    <a:pt x="71" y="487"/>
                    <a:pt x="50" y="240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8"/>
            <p:cNvSpPr/>
            <p:nvPr/>
          </p:nvSpPr>
          <p:spPr>
            <a:xfrm>
              <a:off x="404125" y="3431550"/>
              <a:ext cx="1075" cy="17125"/>
            </a:xfrm>
            <a:custGeom>
              <a:avLst/>
              <a:gdLst/>
              <a:ahLst/>
              <a:cxnLst/>
              <a:rect l="l" t="t" r="r" b="b"/>
              <a:pathLst>
                <a:path w="43" h="685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227"/>
                    <a:pt x="7" y="459"/>
                    <a:pt x="43" y="685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8"/>
            <p:cNvSpPr/>
            <p:nvPr/>
          </p:nvSpPr>
          <p:spPr>
            <a:xfrm>
              <a:off x="403600" y="3431375"/>
              <a:ext cx="2125" cy="17475"/>
            </a:xfrm>
            <a:custGeom>
              <a:avLst/>
              <a:gdLst/>
              <a:ahLst/>
              <a:cxnLst/>
              <a:rect l="l" t="t" r="r" b="b"/>
              <a:pathLst>
                <a:path w="85" h="699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234"/>
                    <a:pt x="14" y="466"/>
                    <a:pt x="50" y="699"/>
                  </a:cubicBezTo>
                  <a:lnTo>
                    <a:pt x="85" y="692"/>
                  </a:lnTo>
                  <a:cubicBezTo>
                    <a:pt x="50" y="459"/>
                    <a:pt x="21" y="234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8"/>
            <p:cNvSpPr/>
            <p:nvPr/>
          </p:nvSpPr>
          <p:spPr>
            <a:xfrm>
              <a:off x="406775" y="3384675"/>
              <a:ext cx="98700" cy="49375"/>
            </a:xfrm>
            <a:custGeom>
              <a:avLst/>
              <a:gdLst/>
              <a:ahLst/>
              <a:cxnLst/>
              <a:rect l="l" t="t" r="r" b="b"/>
              <a:pathLst>
                <a:path w="3948" h="1975" extrusionOk="0">
                  <a:moveTo>
                    <a:pt x="624" y="0"/>
                  </a:moveTo>
                  <a:cubicBezTo>
                    <a:pt x="276" y="0"/>
                    <a:pt x="0" y="284"/>
                    <a:pt x="0" y="635"/>
                  </a:cubicBezTo>
                  <a:cubicBezTo>
                    <a:pt x="0" y="986"/>
                    <a:pt x="289" y="1263"/>
                    <a:pt x="637" y="1263"/>
                  </a:cubicBezTo>
                  <a:cubicBezTo>
                    <a:pt x="646" y="1263"/>
                    <a:pt x="654" y="1263"/>
                    <a:pt x="663" y="1263"/>
                  </a:cubicBezTo>
                  <a:cubicBezTo>
                    <a:pt x="668" y="1263"/>
                    <a:pt x="672" y="1263"/>
                    <a:pt x="677" y="1263"/>
                  </a:cubicBezTo>
                  <a:cubicBezTo>
                    <a:pt x="1397" y="1263"/>
                    <a:pt x="2491" y="1779"/>
                    <a:pt x="2855" y="1975"/>
                  </a:cubicBezTo>
                  <a:lnTo>
                    <a:pt x="3948" y="1143"/>
                  </a:lnTo>
                  <a:lnTo>
                    <a:pt x="3461" y="868"/>
                  </a:lnTo>
                  <a:cubicBezTo>
                    <a:pt x="3158" y="706"/>
                    <a:pt x="2848" y="565"/>
                    <a:pt x="2538" y="438"/>
                  </a:cubicBezTo>
                  <a:cubicBezTo>
                    <a:pt x="1798" y="142"/>
                    <a:pt x="1163" y="1"/>
                    <a:pt x="649" y="1"/>
                  </a:cubicBezTo>
                  <a:cubicBezTo>
                    <a:pt x="640" y="1"/>
                    <a:pt x="632" y="0"/>
                    <a:pt x="62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8"/>
            <p:cNvSpPr/>
            <p:nvPr/>
          </p:nvSpPr>
          <p:spPr>
            <a:xfrm>
              <a:off x="403250" y="3384325"/>
              <a:ext cx="102400" cy="50075"/>
            </a:xfrm>
            <a:custGeom>
              <a:avLst/>
              <a:gdLst/>
              <a:ahLst/>
              <a:cxnLst/>
              <a:rect l="l" t="t" r="r" b="b"/>
              <a:pathLst>
                <a:path w="4096" h="2003" extrusionOk="0">
                  <a:moveTo>
                    <a:pt x="790" y="1"/>
                  </a:moveTo>
                  <a:cubicBezTo>
                    <a:pt x="310" y="8"/>
                    <a:pt x="0" y="515"/>
                    <a:pt x="219" y="945"/>
                  </a:cubicBezTo>
                  <a:cubicBezTo>
                    <a:pt x="329" y="1159"/>
                    <a:pt x="553" y="1298"/>
                    <a:pt x="793" y="1298"/>
                  </a:cubicBezTo>
                  <a:cubicBezTo>
                    <a:pt x="799" y="1298"/>
                    <a:pt x="805" y="1298"/>
                    <a:pt x="811" y="1298"/>
                  </a:cubicBezTo>
                  <a:cubicBezTo>
                    <a:pt x="1530" y="1298"/>
                    <a:pt x="2630" y="1805"/>
                    <a:pt x="2989" y="2003"/>
                  </a:cubicBezTo>
                  <a:lnTo>
                    <a:pt x="3010" y="1982"/>
                  </a:lnTo>
                  <a:cubicBezTo>
                    <a:pt x="2644" y="1777"/>
                    <a:pt x="1537" y="1263"/>
                    <a:pt x="797" y="1263"/>
                  </a:cubicBezTo>
                  <a:cubicBezTo>
                    <a:pt x="42" y="1206"/>
                    <a:pt x="35" y="107"/>
                    <a:pt x="790" y="36"/>
                  </a:cubicBezTo>
                  <a:cubicBezTo>
                    <a:pt x="801" y="36"/>
                    <a:pt x="813" y="36"/>
                    <a:pt x="825" y="36"/>
                  </a:cubicBezTo>
                  <a:cubicBezTo>
                    <a:pt x="1333" y="36"/>
                    <a:pt x="1955" y="184"/>
                    <a:pt x="2672" y="473"/>
                  </a:cubicBezTo>
                  <a:cubicBezTo>
                    <a:pt x="2982" y="600"/>
                    <a:pt x="3292" y="741"/>
                    <a:pt x="3595" y="903"/>
                  </a:cubicBezTo>
                  <a:lnTo>
                    <a:pt x="4082" y="1178"/>
                  </a:lnTo>
                  <a:lnTo>
                    <a:pt x="4096" y="1143"/>
                  </a:lnTo>
                  <a:lnTo>
                    <a:pt x="3616" y="868"/>
                  </a:lnTo>
                  <a:cubicBezTo>
                    <a:pt x="3313" y="713"/>
                    <a:pt x="3003" y="565"/>
                    <a:pt x="2686" y="438"/>
                  </a:cubicBezTo>
                  <a:cubicBezTo>
                    <a:pt x="1946" y="142"/>
                    <a:pt x="1311" y="1"/>
                    <a:pt x="790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376075" y="3486125"/>
              <a:ext cx="12400" cy="17375"/>
            </a:xfrm>
            <a:custGeom>
              <a:avLst/>
              <a:gdLst/>
              <a:ahLst/>
              <a:cxnLst/>
              <a:rect l="l" t="t" r="r" b="b"/>
              <a:pathLst>
                <a:path w="496" h="695" extrusionOk="0">
                  <a:moveTo>
                    <a:pt x="347" y="1"/>
                  </a:moveTo>
                  <a:cubicBezTo>
                    <a:pt x="225" y="1"/>
                    <a:pt x="1" y="159"/>
                    <a:pt x="23" y="391"/>
                  </a:cubicBezTo>
                  <a:cubicBezTo>
                    <a:pt x="51" y="694"/>
                    <a:pt x="277" y="652"/>
                    <a:pt x="410" y="659"/>
                  </a:cubicBezTo>
                  <a:cubicBezTo>
                    <a:pt x="460" y="659"/>
                    <a:pt x="495" y="624"/>
                    <a:pt x="495" y="574"/>
                  </a:cubicBezTo>
                  <a:cubicBezTo>
                    <a:pt x="488" y="426"/>
                    <a:pt x="460" y="137"/>
                    <a:pt x="418" y="39"/>
                  </a:cubicBezTo>
                  <a:cubicBezTo>
                    <a:pt x="407" y="13"/>
                    <a:pt x="381" y="1"/>
                    <a:pt x="34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376100" y="3485800"/>
              <a:ext cx="12900" cy="17150"/>
            </a:xfrm>
            <a:custGeom>
              <a:avLst/>
              <a:gdLst/>
              <a:ahLst/>
              <a:cxnLst/>
              <a:rect l="l" t="t" r="r" b="b"/>
              <a:pathLst>
                <a:path w="516" h="686" extrusionOk="0">
                  <a:moveTo>
                    <a:pt x="350" y="30"/>
                  </a:moveTo>
                  <a:cubicBezTo>
                    <a:pt x="370" y="31"/>
                    <a:pt x="396" y="39"/>
                    <a:pt x="409" y="59"/>
                  </a:cubicBezTo>
                  <a:cubicBezTo>
                    <a:pt x="452" y="150"/>
                    <a:pt x="473" y="460"/>
                    <a:pt x="480" y="587"/>
                  </a:cubicBezTo>
                  <a:cubicBezTo>
                    <a:pt x="480" y="608"/>
                    <a:pt x="473" y="623"/>
                    <a:pt x="466" y="637"/>
                  </a:cubicBezTo>
                  <a:cubicBezTo>
                    <a:pt x="452" y="644"/>
                    <a:pt x="431" y="651"/>
                    <a:pt x="417" y="651"/>
                  </a:cubicBezTo>
                  <a:lnTo>
                    <a:pt x="367" y="651"/>
                  </a:lnTo>
                  <a:cubicBezTo>
                    <a:pt x="233" y="644"/>
                    <a:pt x="71" y="644"/>
                    <a:pt x="43" y="404"/>
                  </a:cubicBezTo>
                  <a:cubicBezTo>
                    <a:pt x="36" y="235"/>
                    <a:pt x="142" y="87"/>
                    <a:pt x="304" y="37"/>
                  </a:cubicBezTo>
                  <a:cubicBezTo>
                    <a:pt x="317" y="37"/>
                    <a:pt x="330" y="31"/>
                    <a:pt x="350" y="30"/>
                  </a:cubicBezTo>
                  <a:close/>
                  <a:moveTo>
                    <a:pt x="350" y="1"/>
                  </a:moveTo>
                  <a:cubicBezTo>
                    <a:pt x="333" y="1"/>
                    <a:pt x="316" y="4"/>
                    <a:pt x="297" y="9"/>
                  </a:cubicBezTo>
                  <a:cubicBezTo>
                    <a:pt x="120" y="59"/>
                    <a:pt x="1" y="221"/>
                    <a:pt x="8" y="404"/>
                  </a:cubicBezTo>
                  <a:cubicBezTo>
                    <a:pt x="36" y="679"/>
                    <a:pt x="233" y="686"/>
                    <a:pt x="360" y="686"/>
                  </a:cubicBezTo>
                  <a:lnTo>
                    <a:pt x="424" y="686"/>
                  </a:lnTo>
                  <a:cubicBezTo>
                    <a:pt x="445" y="686"/>
                    <a:pt x="473" y="679"/>
                    <a:pt x="487" y="665"/>
                  </a:cubicBezTo>
                  <a:cubicBezTo>
                    <a:pt x="508" y="644"/>
                    <a:pt x="515" y="615"/>
                    <a:pt x="515" y="587"/>
                  </a:cubicBezTo>
                  <a:cubicBezTo>
                    <a:pt x="508" y="425"/>
                    <a:pt x="480" y="136"/>
                    <a:pt x="438" y="52"/>
                  </a:cubicBezTo>
                  <a:cubicBezTo>
                    <a:pt x="427" y="21"/>
                    <a:pt x="394" y="1"/>
                    <a:pt x="3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389675" y="3487250"/>
              <a:ext cx="1425" cy="8850"/>
            </a:xfrm>
            <a:custGeom>
              <a:avLst/>
              <a:gdLst/>
              <a:ahLst/>
              <a:cxnLst/>
              <a:rect l="l" t="t" r="r" b="b"/>
              <a:pathLst>
                <a:path w="57" h="354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15"/>
                    <a:pt x="57" y="353"/>
                    <a:pt x="57" y="353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8"/>
            <p:cNvSpPr/>
            <p:nvPr/>
          </p:nvSpPr>
          <p:spPr>
            <a:xfrm>
              <a:off x="389150" y="3487075"/>
              <a:ext cx="2300" cy="9375"/>
            </a:xfrm>
            <a:custGeom>
              <a:avLst/>
              <a:gdLst/>
              <a:ahLst/>
              <a:cxnLst/>
              <a:rect l="l" t="t" r="r" b="b"/>
              <a:pathLst>
                <a:path w="92" h="375" extrusionOk="0">
                  <a:moveTo>
                    <a:pt x="14" y="1"/>
                  </a:moveTo>
                  <a:lnTo>
                    <a:pt x="14" y="1"/>
                  </a:lnTo>
                  <a:cubicBezTo>
                    <a:pt x="7" y="8"/>
                    <a:pt x="0" y="22"/>
                    <a:pt x="78" y="374"/>
                  </a:cubicBezTo>
                  <a:lnTo>
                    <a:pt x="92" y="353"/>
                  </a:lnTo>
                  <a:cubicBezTo>
                    <a:pt x="64" y="170"/>
                    <a:pt x="43" y="29"/>
                    <a:pt x="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8"/>
            <p:cNvSpPr/>
            <p:nvPr/>
          </p:nvSpPr>
          <p:spPr>
            <a:xfrm>
              <a:off x="408700" y="3483725"/>
              <a:ext cx="1625" cy="15350"/>
            </a:xfrm>
            <a:custGeom>
              <a:avLst/>
              <a:gdLst/>
              <a:ahLst/>
              <a:cxnLst/>
              <a:rect l="l" t="t" r="r" b="b"/>
              <a:pathLst>
                <a:path w="65" h="614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205"/>
                    <a:pt x="29" y="409"/>
                    <a:pt x="64" y="61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8"/>
            <p:cNvSpPr/>
            <p:nvPr/>
          </p:nvSpPr>
          <p:spPr>
            <a:xfrm>
              <a:off x="408175" y="3483550"/>
              <a:ext cx="2500" cy="15525"/>
            </a:xfrm>
            <a:custGeom>
              <a:avLst/>
              <a:gdLst/>
              <a:ahLst/>
              <a:cxnLst/>
              <a:rect l="l" t="t" r="r" b="b"/>
              <a:pathLst>
                <a:path w="100" h="621" extrusionOk="0">
                  <a:moveTo>
                    <a:pt x="1" y="1"/>
                  </a:moveTo>
                  <a:cubicBezTo>
                    <a:pt x="8" y="205"/>
                    <a:pt x="29" y="416"/>
                    <a:pt x="64" y="621"/>
                  </a:cubicBezTo>
                  <a:lnTo>
                    <a:pt x="99" y="614"/>
                  </a:lnTo>
                  <a:cubicBezTo>
                    <a:pt x="64" y="409"/>
                    <a:pt x="43" y="205"/>
                    <a:pt x="3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8"/>
            <p:cNvSpPr/>
            <p:nvPr/>
          </p:nvSpPr>
          <p:spPr>
            <a:xfrm>
              <a:off x="413825" y="3483025"/>
              <a:ext cx="900" cy="14475"/>
            </a:xfrm>
            <a:custGeom>
              <a:avLst/>
              <a:gdLst/>
              <a:ahLst/>
              <a:cxnLst/>
              <a:rect l="l" t="t" r="r" b="b"/>
              <a:pathLst>
                <a:path w="36" h="579" extrusionOk="0">
                  <a:moveTo>
                    <a:pt x="14" y="0"/>
                  </a:moveTo>
                  <a:cubicBezTo>
                    <a:pt x="0" y="198"/>
                    <a:pt x="7" y="388"/>
                    <a:pt x="35" y="578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8"/>
            <p:cNvSpPr/>
            <p:nvPr/>
          </p:nvSpPr>
          <p:spPr>
            <a:xfrm>
              <a:off x="413275" y="3483025"/>
              <a:ext cx="1975" cy="14650"/>
            </a:xfrm>
            <a:custGeom>
              <a:avLst/>
              <a:gdLst/>
              <a:ahLst/>
              <a:cxnLst/>
              <a:rect l="l" t="t" r="r" b="b"/>
              <a:pathLst>
                <a:path w="79" h="586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191"/>
                    <a:pt x="15" y="388"/>
                    <a:pt x="43" y="585"/>
                  </a:cubicBezTo>
                  <a:lnTo>
                    <a:pt x="79" y="578"/>
                  </a:lnTo>
                  <a:cubicBezTo>
                    <a:pt x="79" y="571"/>
                    <a:pt x="29" y="247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8"/>
            <p:cNvSpPr/>
            <p:nvPr/>
          </p:nvSpPr>
          <p:spPr>
            <a:xfrm>
              <a:off x="450650" y="3267825"/>
              <a:ext cx="356550" cy="271375"/>
            </a:xfrm>
            <a:custGeom>
              <a:avLst/>
              <a:gdLst/>
              <a:ahLst/>
              <a:cxnLst/>
              <a:rect l="l" t="t" r="r" b="b"/>
              <a:pathLst>
                <a:path w="14262" h="10855" extrusionOk="0">
                  <a:moveTo>
                    <a:pt x="11598" y="1"/>
                  </a:moveTo>
                  <a:cubicBezTo>
                    <a:pt x="11583" y="1"/>
                    <a:pt x="11569" y="1"/>
                    <a:pt x="11554" y="1"/>
                  </a:cubicBezTo>
                  <a:lnTo>
                    <a:pt x="9813" y="438"/>
                  </a:lnTo>
                  <a:cubicBezTo>
                    <a:pt x="8833" y="904"/>
                    <a:pt x="7910" y="1707"/>
                    <a:pt x="7155" y="2581"/>
                  </a:cubicBezTo>
                  <a:cubicBezTo>
                    <a:pt x="6979" y="2793"/>
                    <a:pt x="6789" y="2997"/>
                    <a:pt x="6599" y="3195"/>
                  </a:cubicBezTo>
                  <a:cubicBezTo>
                    <a:pt x="5215" y="4634"/>
                    <a:pt x="3966" y="5360"/>
                    <a:pt x="2872" y="5360"/>
                  </a:cubicBezTo>
                  <a:cubicBezTo>
                    <a:pt x="2573" y="5360"/>
                    <a:pt x="2285" y="5306"/>
                    <a:pt x="2009" y="5197"/>
                  </a:cubicBezTo>
                  <a:lnTo>
                    <a:pt x="2009" y="5197"/>
                  </a:lnTo>
                  <a:cubicBezTo>
                    <a:pt x="2031" y="5345"/>
                    <a:pt x="2045" y="5493"/>
                    <a:pt x="2052" y="5641"/>
                  </a:cubicBezTo>
                  <a:cubicBezTo>
                    <a:pt x="2087" y="6458"/>
                    <a:pt x="1897" y="7276"/>
                    <a:pt x="1509" y="8002"/>
                  </a:cubicBezTo>
                  <a:cubicBezTo>
                    <a:pt x="1220" y="8524"/>
                    <a:pt x="896" y="9031"/>
                    <a:pt x="543" y="9525"/>
                  </a:cubicBezTo>
                  <a:lnTo>
                    <a:pt x="430" y="9687"/>
                  </a:lnTo>
                  <a:lnTo>
                    <a:pt x="0" y="10300"/>
                  </a:lnTo>
                  <a:cubicBezTo>
                    <a:pt x="919" y="10664"/>
                    <a:pt x="1901" y="10855"/>
                    <a:pt x="2888" y="10855"/>
                  </a:cubicBezTo>
                  <a:cubicBezTo>
                    <a:pt x="3030" y="10855"/>
                    <a:pt x="3172" y="10851"/>
                    <a:pt x="3314" y="10843"/>
                  </a:cubicBezTo>
                  <a:cubicBezTo>
                    <a:pt x="3398" y="10843"/>
                    <a:pt x="3476" y="10836"/>
                    <a:pt x="3553" y="10829"/>
                  </a:cubicBezTo>
                  <a:cubicBezTo>
                    <a:pt x="4498" y="10737"/>
                    <a:pt x="5421" y="10498"/>
                    <a:pt x="6288" y="10117"/>
                  </a:cubicBezTo>
                  <a:cubicBezTo>
                    <a:pt x="6796" y="9891"/>
                    <a:pt x="7296" y="9623"/>
                    <a:pt x="7769" y="9320"/>
                  </a:cubicBezTo>
                  <a:cubicBezTo>
                    <a:pt x="8819" y="8637"/>
                    <a:pt x="9785" y="7826"/>
                    <a:pt x="10645" y="6902"/>
                  </a:cubicBezTo>
                  <a:cubicBezTo>
                    <a:pt x="12125" y="5338"/>
                    <a:pt x="13486" y="3758"/>
                    <a:pt x="13831" y="2659"/>
                  </a:cubicBezTo>
                  <a:cubicBezTo>
                    <a:pt x="14261" y="1284"/>
                    <a:pt x="13521" y="586"/>
                    <a:pt x="13140" y="382"/>
                  </a:cubicBezTo>
                  <a:cubicBezTo>
                    <a:pt x="12660" y="128"/>
                    <a:pt x="12133" y="1"/>
                    <a:pt x="115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8"/>
            <p:cNvSpPr/>
            <p:nvPr/>
          </p:nvSpPr>
          <p:spPr>
            <a:xfrm>
              <a:off x="450125" y="3267300"/>
              <a:ext cx="358300" cy="272325"/>
            </a:xfrm>
            <a:custGeom>
              <a:avLst/>
              <a:gdLst/>
              <a:ahLst/>
              <a:cxnLst/>
              <a:rect l="l" t="t" r="r" b="b"/>
              <a:pathLst>
                <a:path w="14332" h="10893" extrusionOk="0">
                  <a:moveTo>
                    <a:pt x="11617" y="1"/>
                  </a:moveTo>
                  <a:cubicBezTo>
                    <a:pt x="11603" y="1"/>
                    <a:pt x="11589" y="1"/>
                    <a:pt x="11575" y="1"/>
                  </a:cubicBezTo>
                  <a:lnTo>
                    <a:pt x="11575" y="36"/>
                  </a:lnTo>
                  <a:lnTo>
                    <a:pt x="11618" y="36"/>
                  </a:lnTo>
                  <a:cubicBezTo>
                    <a:pt x="12146" y="36"/>
                    <a:pt x="12675" y="170"/>
                    <a:pt x="13147" y="417"/>
                  </a:cubicBezTo>
                  <a:cubicBezTo>
                    <a:pt x="13267" y="480"/>
                    <a:pt x="14332" y="1087"/>
                    <a:pt x="13831" y="2673"/>
                  </a:cubicBezTo>
                  <a:cubicBezTo>
                    <a:pt x="13464" y="3836"/>
                    <a:pt x="11935" y="5549"/>
                    <a:pt x="10645" y="6909"/>
                  </a:cubicBezTo>
                  <a:cubicBezTo>
                    <a:pt x="9792" y="7833"/>
                    <a:pt x="8826" y="8643"/>
                    <a:pt x="7776" y="9327"/>
                  </a:cubicBezTo>
                  <a:cubicBezTo>
                    <a:pt x="7303" y="9630"/>
                    <a:pt x="6810" y="9891"/>
                    <a:pt x="6295" y="10117"/>
                  </a:cubicBezTo>
                  <a:cubicBezTo>
                    <a:pt x="5435" y="10504"/>
                    <a:pt x="4512" y="10744"/>
                    <a:pt x="3567" y="10829"/>
                  </a:cubicBezTo>
                  <a:cubicBezTo>
                    <a:pt x="3490" y="10836"/>
                    <a:pt x="3405" y="10850"/>
                    <a:pt x="3328" y="10850"/>
                  </a:cubicBezTo>
                  <a:cubicBezTo>
                    <a:pt x="3195" y="10857"/>
                    <a:pt x="3063" y="10860"/>
                    <a:pt x="2931" y="10860"/>
                  </a:cubicBezTo>
                  <a:cubicBezTo>
                    <a:pt x="1943" y="10860"/>
                    <a:pt x="963" y="10675"/>
                    <a:pt x="43" y="10314"/>
                  </a:cubicBezTo>
                  <a:lnTo>
                    <a:pt x="571" y="9560"/>
                  </a:lnTo>
                  <a:cubicBezTo>
                    <a:pt x="924" y="9066"/>
                    <a:pt x="1248" y="8559"/>
                    <a:pt x="1537" y="8030"/>
                  </a:cubicBezTo>
                  <a:cubicBezTo>
                    <a:pt x="1925" y="7304"/>
                    <a:pt x="2115" y="6486"/>
                    <a:pt x="2080" y="5662"/>
                  </a:cubicBezTo>
                  <a:cubicBezTo>
                    <a:pt x="2073" y="5521"/>
                    <a:pt x="2059" y="5380"/>
                    <a:pt x="2045" y="5246"/>
                  </a:cubicBezTo>
                  <a:lnTo>
                    <a:pt x="2045" y="5246"/>
                  </a:lnTo>
                  <a:cubicBezTo>
                    <a:pt x="2312" y="5344"/>
                    <a:pt x="2594" y="5401"/>
                    <a:pt x="2883" y="5401"/>
                  </a:cubicBezTo>
                  <a:cubicBezTo>
                    <a:pt x="3983" y="5401"/>
                    <a:pt x="5238" y="4675"/>
                    <a:pt x="6627" y="3230"/>
                  </a:cubicBezTo>
                  <a:cubicBezTo>
                    <a:pt x="6810" y="3032"/>
                    <a:pt x="7000" y="2828"/>
                    <a:pt x="7184" y="2616"/>
                  </a:cubicBezTo>
                  <a:cubicBezTo>
                    <a:pt x="7762" y="1940"/>
                    <a:pt x="8699" y="1016"/>
                    <a:pt x="9834" y="473"/>
                  </a:cubicBezTo>
                  <a:lnTo>
                    <a:pt x="9813" y="445"/>
                  </a:lnTo>
                  <a:cubicBezTo>
                    <a:pt x="8678" y="988"/>
                    <a:pt x="7740" y="1911"/>
                    <a:pt x="7155" y="2588"/>
                  </a:cubicBezTo>
                  <a:cubicBezTo>
                    <a:pt x="6972" y="2807"/>
                    <a:pt x="6782" y="3011"/>
                    <a:pt x="6598" y="3208"/>
                  </a:cubicBezTo>
                  <a:cubicBezTo>
                    <a:pt x="5212" y="4650"/>
                    <a:pt x="3963" y="5371"/>
                    <a:pt x="2856" y="5371"/>
                  </a:cubicBezTo>
                  <a:cubicBezTo>
                    <a:pt x="2561" y="5371"/>
                    <a:pt x="2277" y="5320"/>
                    <a:pt x="2002" y="5218"/>
                  </a:cubicBezTo>
                  <a:lnTo>
                    <a:pt x="2002" y="5218"/>
                  </a:lnTo>
                  <a:cubicBezTo>
                    <a:pt x="2023" y="5366"/>
                    <a:pt x="2038" y="5514"/>
                    <a:pt x="2045" y="5662"/>
                  </a:cubicBezTo>
                  <a:cubicBezTo>
                    <a:pt x="2080" y="6479"/>
                    <a:pt x="1897" y="7290"/>
                    <a:pt x="1509" y="8016"/>
                  </a:cubicBezTo>
                  <a:cubicBezTo>
                    <a:pt x="1213" y="8538"/>
                    <a:pt x="889" y="9045"/>
                    <a:pt x="536" y="9539"/>
                  </a:cubicBezTo>
                  <a:cubicBezTo>
                    <a:pt x="536" y="9539"/>
                    <a:pt x="0" y="10307"/>
                    <a:pt x="7" y="10335"/>
                  </a:cubicBezTo>
                  <a:cubicBezTo>
                    <a:pt x="931" y="10702"/>
                    <a:pt x="1911" y="10892"/>
                    <a:pt x="2905" y="10892"/>
                  </a:cubicBezTo>
                  <a:cubicBezTo>
                    <a:pt x="3046" y="10892"/>
                    <a:pt x="3187" y="10892"/>
                    <a:pt x="3335" y="10885"/>
                  </a:cubicBezTo>
                  <a:cubicBezTo>
                    <a:pt x="3412" y="10878"/>
                    <a:pt x="3497" y="10871"/>
                    <a:pt x="3574" y="10871"/>
                  </a:cubicBezTo>
                  <a:cubicBezTo>
                    <a:pt x="4519" y="10779"/>
                    <a:pt x="5442" y="10540"/>
                    <a:pt x="6316" y="10152"/>
                  </a:cubicBezTo>
                  <a:cubicBezTo>
                    <a:pt x="6824" y="9926"/>
                    <a:pt x="7325" y="9666"/>
                    <a:pt x="7797" y="9363"/>
                  </a:cubicBezTo>
                  <a:cubicBezTo>
                    <a:pt x="8847" y="8672"/>
                    <a:pt x="9820" y="7861"/>
                    <a:pt x="10680" y="6938"/>
                  </a:cubicBezTo>
                  <a:cubicBezTo>
                    <a:pt x="11970" y="5570"/>
                    <a:pt x="13500" y="3857"/>
                    <a:pt x="13866" y="2687"/>
                  </a:cubicBezTo>
                  <a:cubicBezTo>
                    <a:pt x="14275" y="1376"/>
                    <a:pt x="13620" y="621"/>
                    <a:pt x="13161" y="389"/>
                  </a:cubicBezTo>
                  <a:cubicBezTo>
                    <a:pt x="12687" y="134"/>
                    <a:pt x="12153" y="1"/>
                    <a:pt x="11617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8"/>
            <p:cNvSpPr/>
            <p:nvPr/>
          </p:nvSpPr>
          <p:spPr>
            <a:xfrm>
              <a:off x="241100" y="3459900"/>
              <a:ext cx="470925" cy="271450"/>
            </a:xfrm>
            <a:custGeom>
              <a:avLst/>
              <a:gdLst/>
              <a:ahLst/>
              <a:cxnLst/>
              <a:rect l="l" t="t" r="r" b="b"/>
              <a:pathLst>
                <a:path w="18837" h="10858" extrusionOk="0">
                  <a:moveTo>
                    <a:pt x="7174" y="0"/>
                  </a:moveTo>
                  <a:cubicBezTo>
                    <a:pt x="7053" y="0"/>
                    <a:pt x="6934" y="28"/>
                    <a:pt x="6825" y="87"/>
                  </a:cubicBezTo>
                  <a:lnTo>
                    <a:pt x="205" y="3844"/>
                  </a:lnTo>
                  <a:cubicBezTo>
                    <a:pt x="8" y="3957"/>
                    <a:pt x="1" y="4140"/>
                    <a:pt x="205" y="4260"/>
                  </a:cubicBezTo>
                  <a:lnTo>
                    <a:pt x="11294" y="10773"/>
                  </a:lnTo>
                  <a:cubicBezTo>
                    <a:pt x="11407" y="10830"/>
                    <a:pt x="11530" y="10858"/>
                    <a:pt x="11654" y="10858"/>
                  </a:cubicBezTo>
                  <a:cubicBezTo>
                    <a:pt x="11778" y="10858"/>
                    <a:pt x="11904" y="10830"/>
                    <a:pt x="12020" y="10773"/>
                  </a:cubicBezTo>
                  <a:lnTo>
                    <a:pt x="18639" y="7023"/>
                  </a:lnTo>
                  <a:cubicBezTo>
                    <a:pt x="18837" y="6903"/>
                    <a:pt x="18837" y="6720"/>
                    <a:pt x="18639" y="6600"/>
                  </a:cubicBezTo>
                  <a:lnTo>
                    <a:pt x="7551" y="94"/>
                  </a:lnTo>
                  <a:cubicBezTo>
                    <a:pt x="7431" y="32"/>
                    <a:pt x="7302" y="0"/>
                    <a:pt x="717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8"/>
            <p:cNvSpPr/>
            <p:nvPr/>
          </p:nvSpPr>
          <p:spPr>
            <a:xfrm>
              <a:off x="240575" y="3459525"/>
              <a:ext cx="471975" cy="272350"/>
            </a:xfrm>
            <a:custGeom>
              <a:avLst/>
              <a:gdLst/>
              <a:ahLst/>
              <a:cxnLst/>
              <a:rect l="l" t="t" r="r" b="b"/>
              <a:pathLst>
                <a:path w="18879" h="10894" extrusionOk="0">
                  <a:moveTo>
                    <a:pt x="7198" y="31"/>
                  </a:moveTo>
                  <a:cubicBezTo>
                    <a:pt x="7325" y="31"/>
                    <a:pt x="7452" y="66"/>
                    <a:pt x="7558" y="123"/>
                  </a:cubicBezTo>
                  <a:lnTo>
                    <a:pt x="18646" y="6636"/>
                  </a:lnTo>
                  <a:cubicBezTo>
                    <a:pt x="18836" y="6693"/>
                    <a:pt x="18836" y="6960"/>
                    <a:pt x="18646" y="7024"/>
                  </a:cubicBezTo>
                  <a:lnTo>
                    <a:pt x="12027" y="10781"/>
                  </a:lnTo>
                  <a:cubicBezTo>
                    <a:pt x="11919" y="10833"/>
                    <a:pt x="11802" y="10860"/>
                    <a:pt x="11683" y="10860"/>
                  </a:cubicBezTo>
                  <a:cubicBezTo>
                    <a:pt x="11560" y="10860"/>
                    <a:pt x="11436" y="10831"/>
                    <a:pt x="11322" y="10774"/>
                  </a:cubicBezTo>
                  <a:lnTo>
                    <a:pt x="233" y="4261"/>
                  </a:lnTo>
                  <a:cubicBezTo>
                    <a:pt x="43" y="4204"/>
                    <a:pt x="43" y="3936"/>
                    <a:pt x="233" y="3873"/>
                  </a:cubicBezTo>
                  <a:lnTo>
                    <a:pt x="6853" y="116"/>
                  </a:lnTo>
                  <a:cubicBezTo>
                    <a:pt x="6958" y="59"/>
                    <a:pt x="7078" y="31"/>
                    <a:pt x="7198" y="31"/>
                  </a:cubicBezTo>
                  <a:close/>
                  <a:moveTo>
                    <a:pt x="7197" y="1"/>
                  </a:moveTo>
                  <a:cubicBezTo>
                    <a:pt x="7074" y="1"/>
                    <a:pt x="6951" y="29"/>
                    <a:pt x="6839" y="87"/>
                  </a:cubicBezTo>
                  <a:lnTo>
                    <a:pt x="212" y="3838"/>
                  </a:lnTo>
                  <a:cubicBezTo>
                    <a:pt x="1" y="3915"/>
                    <a:pt x="1" y="4211"/>
                    <a:pt x="212" y="4289"/>
                  </a:cubicBezTo>
                  <a:lnTo>
                    <a:pt x="11301" y="10802"/>
                  </a:lnTo>
                  <a:cubicBezTo>
                    <a:pt x="11421" y="10866"/>
                    <a:pt x="11547" y="10894"/>
                    <a:pt x="11681" y="10894"/>
                  </a:cubicBezTo>
                  <a:cubicBezTo>
                    <a:pt x="11808" y="10894"/>
                    <a:pt x="11935" y="10866"/>
                    <a:pt x="12048" y="10809"/>
                  </a:cubicBezTo>
                  <a:lnTo>
                    <a:pt x="18667" y="7052"/>
                  </a:lnTo>
                  <a:cubicBezTo>
                    <a:pt x="18879" y="6982"/>
                    <a:pt x="18879" y="6678"/>
                    <a:pt x="18667" y="6608"/>
                  </a:cubicBezTo>
                  <a:lnTo>
                    <a:pt x="7579" y="94"/>
                  </a:lnTo>
                  <a:cubicBezTo>
                    <a:pt x="7459" y="33"/>
                    <a:pt x="7328" y="1"/>
                    <a:pt x="71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8"/>
            <p:cNvSpPr/>
            <p:nvPr/>
          </p:nvSpPr>
          <p:spPr>
            <a:xfrm>
              <a:off x="249575" y="3432450"/>
              <a:ext cx="459625" cy="266400"/>
            </a:xfrm>
            <a:custGeom>
              <a:avLst/>
              <a:gdLst/>
              <a:ahLst/>
              <a:cxnLst/>
              <a:rect l="l" t="t" r="r" b="b"/>
              <a:pathLst>
                <a:path w="18385" h="10656" extrusionOk="0">
                  <a:moveTo>
                    <a:pt x="7004" y="0"/>
                  </a:moveTo>
                  <a:cubicBezTo>
                    <a:pt x="6882" y="0"/>
                    <a:pt x="6760" y="28"/>
                    <a:pt x="6648" y="85"/>
                  </a:cubicBezTo>
                  <a:lnTo>
                    <a:pt x="148" y="3772"/>
                  </a:lnTo>
                  <a:cubicBezTo>
                    <a:pt x="127" y="3779"/>
                    <a:pt x="106" y="3800"/>
                    <a:pt x="78" y="3821"/>
                  </a:cubicBezTo>
                  <a:lnTo>
                    <a:pt x="0" y="3814"/>
                  </a:lnTo>
                  <a:lnTo>
                    <a:pt x="0" y="3976"/>
                  </a:lnTo>
                  <a:cubicBezTo>
                    <a:pt x="7" y="4068"/>
                    <a:pt x="64" y="4138"/>
                    <a:pt x="148" y="4180"/>
                  </a:cubicBezTo>
                  <a:lnTo>
                    <a:pt x="11025" y="10567"/>
                  </a:lnTo>
                  <a:cubicBezTo>
                    <a:pt x="11142" y="10625"/>
                    <a:pt x="11267" y="10655"/>
                    <a:pt x="11393" y="10655"/>
                  </a:cubicBezTo>
                  <a:cubicBezTo>
                    <a:pt x="11510" y="10655"/>
                    <a:pt x="11628" y="10629"/>
                    <a:pt x="11737" y="10574"/>
                  </a:cubicBezTo>
                  <a:lnTo>
                    <a:pt x="18237" y="6887"/>
                  </a:lnTo>
                  <a:cubicBezTo>
                    <a:pt x="18314" y="6852"/>
                    <a:pt x="18371" y="6775"/>
                    <a:pt x="18385" y="6683"/>
                  </a:cubicBezTo>
                  <a:lnTo>
                    <a:pt x="18385" y="6521"/>
                  </a:lnTo>
                  <a:lnTo>
                    <a:pt x="18328" y="6549"/>
                  </a:lnTo>
                  <a:cubicBezTo>
                    <a:pt x="18300" y="6521"/>
                    <a:pt x="18272" y="6500"/>
                    <a:pt x="18237" y="6479"/>
                  </a:cubicBezTo>
                  <a:lnTo>
                    <a:pt x="7360" y="85"/>
                  </a:lnTo>
                  <a:cubicBezTo>
                    <a:pt x="7247" y="28"/>
                    <a:pt x="7125" y="0"/>
                    <a:pt x="700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8"/>
            <p:cNvSpPr/>
            <p:nvPr/>
          </p:nvSpPr>
          <p:spPr>
            <a:xfrm>
              <a:off x="249225" y="3432000"/>
              <a:ext cx="460500" cy="267275"/>
            </a:xfrm>
            <a:custGeom>
              <a:avLst/>
              <a:gdLst/>
              <a:ahLst/>
              <a:cxnLst/>
              <a:rect l="l" t="t" r="r" b="b"/>
              <a:pathLst>
                <a:path w="18420" h="10691" extrusionOk="0">
                  <a:moveTo>
                    <a:pt x="7015" y="38"/>
                  </a:moveTo>
                  <a:cubicBezTo>
                    <a:pt x="7135" y="38"/>
                    <a:pt x="7256" y="67"/>
                    <a:pt x="7367" y="124"/>
                  </a:cubicBezTo>
                  <a:lnTo>
                    <a:pt x="18251" y="6511"/>
                  </a:lnTo>
                  <a:cubicBezTo>
                    <a:pt x="18286" y="6546"/>
                    <a:pt x="18335" y="6560"/>
                    <a:pt x="18385" y="6567"/>
                  </a:cubicBezTo>
                  <a:lnTo>
                    <a:pt x="18385" y="6708"/>
                  </a:lnTo>
                  <a:cubicBezTo>
                    <a:pt x="18378" y="6786"/>
                    <a:pt x="18321" y="6856"/>
                    <a:pt x="18244" y="6891"/>
                  </a:cubicBezTo>
                  <a:lnTo>
                    <a:pt x="11751" y="10578"/>
                  </a:lnTo>
                  <a:cubicBezTo>
                    <a:pt x="11645" y="10633"/>
                    <a:pt x="11530" y="10659"/>
                    <a:pt x="11414" y="10659"/>
                  </a:cubicBezTo>
                  <a:cubicBezTo>
                    <a:pt x="11292" y="10659"/>
                    <a:pt x="11169" y="10629"/>
                    <a:pt x="11060" y="10571"/>
                  </a:cubicBezTo>
                  <a:lnTo>
                    <a:pt x="176" y="4184"/>
                  </a:lnTo>
                  <a:cubicBezTo>
                    <a:pt x="99" y="4149"/>
                    <a:pt x="49" y="4079"/>
                    <a:pt x="35" y="3994"/>
                  </a:cubicBezTo>
                  <a:lnTo>
                    <a:pt x="35" y="3853"/>
                  </a:lnTo>
                  <a:lnTo>
                    <a:pt x="106" y="3853"/>
                  </a:lnTo>
                  <a:cubicBezTo>
                    <a:pt x="127" y="3832"/>
                    <a:pt x="148" y="3818"/>
                    <a:pt x="176" y="3804"/>
                  </a:cubicBezTo>
                  <a:lnTo>
                    <a:pt x="6676" y="117"/>
                  </a:lnTo>
                  <a:cubicBezTo>
                    <a:pt x="6783" y="65"/>
                    <a:pt x="6899" y="38"/>
                    <a:pt x="7015" y="38"/>
                  </a:cubicBezTo>
                  <a:close/>
                  <a:moveTo>
                    <a:pt x="7003" y="1"/>
                  </a:moveTo>
                  <a:cubicBezTo>
                    <a:pt x="6883" y="1"/>
                    <a:pt x="6764" y="27"/>
                    <a:pt x="6655" y="82"/>
                  </a:cubicBezTo>
                  <a:lnTo>
                    <a:pt x="155" y="3768"/>
                  </a:lnTo>
                  <a:cubicBezTo>
                    <a:pt x="134" y="3783"/>
                    <a:pt x="106" y="3804"/>
                    <a:pt x="92" y="3818"/>
                  </a:cubicBezTo>
                  <a:cubicBezTo>
                    <a:pt x="92" y="3818"/>
                    <a:pt x="80" y="3817"/>
                    <a:pt x="66" y="3817"/>
                  </a:cubicBezTo>
                  <a:cubicBezTo>
                    <a:pt x="43" y="3817"/>
                    <a:pt x="13" y="3819"/>
                    <a:pt x="0" y="3832"/>
                  </a:cubicBezTo>
                  <a:lnTo>
                    <a:pt x="0" y="4001"/>
                  </a:lnTo>
                  <a:cubicBezTo>
                    <a:pt x="14" y="4093"/>
                    <a:pt x="71" y="4170"/>
                    <a:pt x="155" y="4213"/>
                  </a:cubicBezTo>
                  <a:lnTo>
                    <a:pt x="11039" y="10606"/>
                  </a:lnTo>
                  <a:cubicBezTo>
                    <a:pt x="11152" y="10663"/>
                    <a:pt x="11279" y="10691"/>
                    <a:pt x="11406" y="10691"/>
                  </a:cubicBezTo>
                  <a:cubicBezTo>
                    <a:pt x="11533" y="10691"/>
                    <a:pt x="11653" y="10663"/>
                    <a:pt x="11765" y="10606"/>
                  </a:cubicBezTo>
                  <a:lnTo>
                    <a:pt x="18258" y="6919"/>
                  </a:lnTo>
                  <a:cubicBezTo>
                    <a:pt x="18349" y="6884"/>
                    <a:pt x="18406" y="6800"/>
                    <a:pt x="18420" y="6701"/>
                  </a:cubicBezTo>
                  <a:cubicBezTo>
                    <a:pt x="18420" y="6701"/>
                    <a:pt x="18420" y="6539"/>
                    <a:pt x="18392" y="6525"/>
                  </a:cubicBezTo>
                  <a:lnTo>
                    <a:pt x="18349" y="6546"/>
                  </a:lnTo>
                  <a:cubicBezTo>
                    <a:pt x="18321" y="6518"/>
                    <a:pt x="18293" y="6497"/>
                    <a:pt x="18265" y="6482"/>
                  </a:cubicBezTo>
                  <a:lnTo>
                    <a:pt x="7381" y="89"/>
                  </a:lnTo>
                  <a:cubicBezTo>
                    <a:pt x="7261" y="31"/>
                    <a:pt x="7131" y="1"/>
                    <a:pt x="700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8"/>
            <p:cNvSpPr/>
            <p:nvPr/>
          </p:nvSpPr>
          <p:spPr>
            <a:xfrm>
              <a:off x="248500" y="3426300"/>
              <a:ext cx="461950" cy="266475"/>
            </a:xfrm>
            <a:custGeom>
              <a:avLst/>
              <a:gdLst/>
              <a:ahLst/>
              <a:cxnLst/>
              <a:rect l="l" t="t" r="r" b="b"/>
              <a:pathLst>
                <a:path w="18478" h="10659" extrusionOk="0">
                  <a:moveTo>
                    <a:pt x="7040" y="0"/>
                  </a:moveTo>
                  <a:cubicBezTo>
                    <a:pt x="6921" y="0"/>
                    <a:pt x="6802" y="29"/>
                    <a:pt x="6691" y="84"/>
                  </a:cubicBezTo>
                  <a:lnTo>
                    <a:pt x="191" y="3771"/>
                  </a:lnTo>
                  <a:cubicBezTo>
                    <a:pt x="1" y="3884"/>
                    <a:pt x="1" y="4067"/>
                    <a:pt x="191" y="4180"/>
                  </a:cubicBezTo>
                  <a:lnTo>
                    <a:pt x="11075" y="10566"/>
                  </a:lnTo>
                  <a:cubicBezTo>
                    <a:pt x="11188" y="10628"/>
                    <a:pt x="11312" y="10658"/>
                    <a:pt x="11436" y="10658"/>
                  </a:cubicBezTo>
                  <a:cubicBezTo>
                    <a:pt x="11553" y="10658"/>
                    <a:pt x="11671" y="10632"/>
                    <a:pt x="11780" y="10580"/>
                  </a:cubicBezTo>
                  <a:lnTo>
                    <a:pt x="18280" y="6887"/>
                  </a:lnTo>
                  <a:cubicBezTo>
                    <a:pt x="18477" y="6774"/>
                    <a:pt x="18477" y="6591"/>
                    <a:pt x="18280" y="6478"/>
                  </a:cubicBezTo>
                  <a:lnTo>
                    <a:pt x="14692" y="4370"/>
                  </a:lnTo>
                  <a:cubicBezTo>
                    <a:pt x="14664" y="4376"/>
                    <a:pt x="14636" y="4378"/>
                    <a:pt x="14608" y="4378"/>
                  </a:cubicBezTo>
                  <a:cubicBezTo>
                    <a:pt x="14528" y="4378"/>
                    <a:pt x="14447" y="4357"/>
                    <a:pt x="14374" y="4321"/>
                  </a:cubicBezTo>
                  <a:lnTo>
                    <a:pt x="11061" y="2382"/>
                  </a:lnTo>
                  <a:cubicBezTo>
                    <a:pt x="10977" y="2333"/>
                    <a:pt x="10956" y="2255"/>
                    <a:pt x="10991" y="2192"/>
                  </a:cubicBezTo>
                  <a:lnTo>
                    <a:pt x="7396" y="91"/>
                  </a:lnTo>
                  <a:cubicBezTo>
                    <a:pt x="7285" y="30"/>
                    <a:pt x="7163" y="0"/>
                    <a:pt x="704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8"/>
            <p:cNvSpPr/>
            <p:nvPr/>
          </p:nvSpPr>
          <p:spPr>
            <a:xfrm>
              <a:off x="247800" y="3425925"/>
              <a:ext cx="463175" cy="267200"/>
            </a:xfrm>
            <a:custGeom>
              <a:avLst/>
              <a:gdLst/>
              <a:ahLst/>
              <a:cxnLst/>
              <a:rect l="l" t="t" r="r" b="b"/>
              <a:pathLst>
                <a:path w="18527" h="10688" extrusionOk="0">
                  <a:moveTo>
                    <a:pt x="7063" y="32"/>
                  </a:moveTo>
                  <a:cubicBezTo>
                    <a:pt x="7185" y="32"/>
                    <a:pt x="7308" y="62"/>
                    <a:pt x="7417" y="120"/>
                  </a:cubicBezTo>
                  <a:lnTo>
                    <a:pt x="10991" y="2214"/>
                  </a:lnTo>
                  <a:cubicBezTo>
                    <a:pt x="10969" y="2291"/>
                    <a:pt x="11005" y="2376"/>
                    <a:pt x="11082" y="2411"/>
                  </a:cubicBezTo>
                  <a:lnTo>
                    <a:pt x="14395" y="4357"/>
                  </a:lnTo>
                  <a:cubicBezTo>
                    <a:pt x="14468" y="4393"/>
                    <a:pt x="14549" y="4414"/>
                    <a:pt x="14631" y="4414"/>
                  </a:cubicBezTo>
                  <a:cubicBezTo>
                    <a:pt x="14661" y="4414"/>
                    <a:pt x="14690" y="4412"/>
                    <a:pt x="14720" y="4406"/>
                  </a:cubicBezTo>
                  <a:lnTo>
                    <a:pt x="18301" y="6507"/>
                  </a:lnTo>
                  <a:cubicBezTo>
                    <a:pt x="18484" y="6570"/>
                    <a:pt x="18484" y="6831"/>
                    <a:pt x="18301" y="6888"/>
                  </a:cubicBezTo>
                  <a:lnTo>
                    <a:pt x="11801" y="10574"/>
                  </a:lnTo>
                  <a:cubicBezTo>
                    <a:pt x="11694" y="10626"/>
                    <a:pt x="11578" y="10653"/>
                    <a:pt x="11462" y="10653"/>
                  </a:cubicBezTo>
                  <a:cubicBezTo>
                    <a:pt x="11342" y="10653"/>
                    <a:pt x="11221" y="10625"/>
                    <a:pt x="11110" y="10567"/>
                  </a:cubicBezTo>
                  <a:lnTo>
                    <a:pt x="233" y="4181"/>
                  </a:lnTo>
                  <a:cubicBezTo>
                    <a:pt x="50" y="4117"/>
                    <a:pt x="50" y="3856"/>
                    <a:pt x="233" y="3800"/>
                  </a:cubicBezTo>
                  <a:lnTo>
                    <a:pt x="6726" y="113"/>
                  </a:lnTo>
                  <a:cubicBezTo>
                    <a:pt x="6832" y="59"/>
                    <a:pt x="6947" y="32"/>
                    <a:pt x="7063" y="32"/>
                  </a:cubicBezTo>
                  <a:close/>
                  <a:moveTo>
                    <a:pt x="7070" y="0"/>
                  </a:moveTo>
                  <a:cubicBezTo>
                    <a:pt x="6946" y="0"/>
                    <a:pt x="6821" y="29"/>
                    <a:pt x="6705" y="85"/>
                  </a:cubicBezTo>
                  <a:lnTo>
                    <a:pt x="212" y="3772"/>
                  </a:lnTo>
                  <a:cubicBezTo>
                    <a:pt x="1" y="3842"/>
                    <a:pt x="1" y="4138"/>
                    <a:pt x="212" y="4209"/>
                  </a:cubicBezTo>
                  <a:lnTo>
                    <a:pt x="11096" y="10603"/>
                  </a:lnTo>
                  <a:cubicBezTo>
                    <a:pt x="11199" y="10654"/>
                    <a:pt x="11314" y="10688"/>
                    <a:pt x="11430" y="10688"/>
                  </a:cubicBezTo>
                  <a:cubicBezTo>
                    <a:pt x="11441" y="10688"/>
                    <a:pt x="11452" y="10688"/>
                    <a:pt x="11463" y="10687"/>
                  </a:cubicBezTo>
                  <a:cubicBezTo>
                    <a:pt x="11474" y="10688"/>
                    <a:pt x="11484" y="10688"/>
                    <a:pt x="11495" y="10688"/>
                  </a:cubicBezTo>
                  <a:cubicBezTo>
                    <a:pt x="11610" y="10688"/>
                    <a:pt x="11719" y="10654"/>
                    <a:pt x="11822" y="10603"/>
                  </a:cubicBezTo>
                  <a:lnTo>
                    <a:pt x="18315" y="6916"/>
                  </a:lnTo>
                  <a:cubicBezTo>
                    <a:pt x="18526" y="6845"/>
                    <a:pt x="18526" y="6549"/>
                    <a:pt x="18315" y="6479"/>
                  </a:cubicBezTo>
                  <a:cubicBezTo>
                    <a:pt x="18315" y="6479"/>
                    <a:pt x="14727" y="4371"/>
                    <a:pt x="14713" y="4371"/>
                  </a:cubicBezTo>
                  <a:cubicBezTo>
                    <a:pt x="14687" y="4376"/>
                    <a:pt x="14660" y="4379"/>
                    <a:pt x="14633" y="4379"/>
                  </a:cubicBezTo>
                  <a:cubicBezTo>
                    <a:pt x="14556" y="4379"/>
                    <a:pt x="14477" y="4358"/>
                    <a:pt x="14409" y="4322"/>
                  </a:cubicBezTo>
                  <a:lnTo>
                    <a:pt x="11096" y="2376"/>
                  </a:lnTo>
                  <a:cubicBezTo>
                    <a:pt x="11019" y="2334"/>
                    <a:pt x="10998" y="2270"/>
                    <a:pt x="11033" y="2200"/>
                  </a:cubicBezTo>
                  <a:lnTo>
                    <a:pt x="7431" y="85"/>
                  </a:lnTo>
                  <a:cubicBezTo>
                    <a:pt x="7318" y="29"/>
                    <a:pt x="7195" y="0"/>
                    <a:pt x="70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8"/>
            <p:cNvSpPr/>
            <p:nvPr/>
          </p:nvSpPr>
          <p:spPr>
            <a:xfrm>
              <a:off x="455750" y="3517725"/>
              <a:ext cx="153875" cy="57675"/>
            </a:xfrm>
            <a:custGeom>
              <a:avLst/>
              <a:gdLst/>
              <a:ahLst/>
              <a:cxnLst/>
              <a:rect l="l" t="t" r="r" b="b"/>
              <a:pathLst>
                <a:path w="6155" h="2307" extrusionOk="0">
                  <a:moveTo>
                    <a:pt x="19" y="1"/>
                  </a:moveTo>
                  <a:cubicBezTo>
                    <a:pt x="16" y="1"/>
                    <a:pt x="15" y="1"/>
                    <a:pt x="15" y="1"/>
                  </a:cubicBezTo>
                  <a:cubicBezTo>
                    <a:pt x="1" y="29"/>
                    <a:pt x="22" y="65"/>
                    <a:pt x="50" y="79"/>
                  </a:cubicBezTo>
                  <a:lnTo>
                    <a:pt x="3800" y="2278"/>
                  </a:lnTo>
                  <a:cubicBezTo>
                    <a:pt x="3836" y="2297"/>
                    <a:pt x="3875" y="2306"/>
                    <a:pt x="3913" y="2306"/>
                  </a:cubicBezTo>
                  <a:cubicBezTo>
                    <a:pt x="3959" y="2306"/>
                    <a:pt x="4005" y="2294"/>
                    <a:pt x="4047" y="2271"/>
                  </a:cubicBezTo>
                  <a:lnTo>
                    <a:pt x="6084" y="1122"/>
                  </a:lnTo>
                  <a:cubicBezTo>
                    <a:pt x="6134" y="1087"/>
                    <a:pt x="6155" y="1044"/>
                    <a:pt x="6141" y="1016"/>
                  </a:cubicBezTo>
                  <a:cubicBezTo>
                    <a:pt x="6134" y="1002"/>
                    <a:pt x="186" y="1"/>
                    <a:pt x="19" y="1"/>
                  </a:cubicBezTo>
                  <a:close/>
                </a:path>
              </a:pathLst>
            </a:custGeom>
            <a:solidFill>
              <a:srgbClr val="36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8"/>
            <p:cNvSpPr/>
            <p:nvPr/>
          </p:nvSpPr>
          <p:spPr>
            <a:xfrm>
              <a:off x="455400" y="3517375"/>
              <a:ext cx="154575" cy="58375"/>
            </a:xfrm>
            <a:custGeom>
              <a:avLst/>
              <a:gdLst/>
              <a:ahLst/>
              <a:cxnLst/>
              <a:rect l="l" t="t" r="r" b="b"/>
              <a:pathLst>
                <a:path w="6183" h="2335" extrusionOk="0">
                  <a:moveTo>
                    <a:pt x="43" y="29"/>
                  </a:moveTo>
                  <a:lnTo>
                    <a:pt x="43" y="29"/>
                  </a:lnTo>
                  <a:cubicBezTo>
                    <a:pt x="360" y="64"/>
                    <a:pt x="5866" y="981"/>
                    <a:pt x="6141" y="1044"/>
                  </a:cubicBezTo>
                  <a:cubicBezTo>
                    <a:pt x="6141" y="1065"/>
                    <a:pt x="6120" y="1094"/>
                    <a:pt x="6091" y="1115"/>
                  </a:cubicBezTo>
                  <a:lnTo>
                    <a:pt x="4054" y="2264"/>
                  </a:lnTo>
                  <a:cubicBezTo>
                    <a:pt x="4015" y="2287"/>
                    <a:pt x="3972" y="2298"/>
                    <a:pt x="3928" y="2298"/>
                  </a:cubicBezTo>
                  <a:cubicBezTo>
                    <a:pt x="3893" y="2298"/>
                    <a:pt x="3856" y="2291"/>
                    <a:pt x="3821" y="2278"/>
                  </a:cubicBezTo>
                  <a:lnTo>
                    <a:pt x="78" y="71"/>
                  </a:lnTo>
                  <a:cubicBezTo>
                    <a:pt x="57" y="64"/>
                    <a:pt x="43" y="43"/>
                    <a:pt x="43" y="29"/>
                  </a:cubicBezTo>
                  <a:close/>
                  <a:moveTo>
                    <a:pt x="17" y="0"/>
                  </a:moveTo>
                  <a:cubicBezTo>
                    <a:pt x="13" y="0"/>
                    <a:pt x="10" y="1"/>
                    <a:pt x="8" y="1"/>
                  </a:cubicBezTo>
                  <a:cubicBezTo>
                    <a:pt x="1" y="43"/>
                    <a:pt x="22" y="86"/>
                    <a:pt x="57" y="100"/>
                  </a:cubicBezTo>
                  <a:lnTo>
                    <a:pt x="3807" y="2306"/>
                  </a:lnTo>
                  <a:cubicBezTo>
                    <a:pt x="3843" y="2320"/>
                    <a:pt x="3885" y="2334"/>
                    <a:pt x="3927" y="2334"/>
                  </a:cubicBezTo>
                  <a:cubicBezTo>
                    <a:pt x="3977" y="2334"/>
                    <a:pt x="4026" y="2320"/>
                    <a:pt x="4068" y="2292"/>
                  </a:cubicBezTo>
                  <a:lnTo>
                    <a:pt x="6105" y="1143"/>
                  </a:lnTo>
                  <a:cubicBezTo>
                    <a:pt x="6162" y="1108"/>
                    <a:pt x="6183" y="1065"/>
                    <a:pt x="6176" y="1023"/>
                  </a:cubicBezTo>
                  <a:cubicBezTo>
                    <a:pt x="6169" y="1009"/>
                    <a:pt x="6169" y="1009"/>
                    <a:pt x="5217" y="847"/>
                  </a:cubicBezTo>
                  <a:cubicBezTo>
                    <a:pt x="4660" y="748"/>
                    <a:pt x="3906" y="621"/>
                    <a:pt x="3145" y="494"/>
                  </a:cubicBezTo>
                  <a:cubicBezTo>
                    <a:pt x="1790" y="268"/>
                    <a:pt x="181" y="0"/>
                    <a:pt x="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8"/>
            <p:cNvSpPr/>
            <p:nvPr/>
          </p:nvSpPr>
          <p:spPr>
            <a:xfrm>
              <a:off x="456100" y="3486325"/>
              <a:ext cx="153175" cy="88125"/>
            </a:xfrm>
            <a:custGeom>
              <a:avLst/>
              <a:gdLst/>
              <a:ahLst/>
              <a:cxnLst/>
              <a:rect l="l" t="t" r="r" b="b"/>
              <a:pathLst>
                <a:path w="6127" h="3525" extrusionOk="0">
                  <a:moveTo>
                    <a:pt x="2233" y="1"/>
                  </a:moveTo>
                  <a:cubicBezTo>
                    <a:pt x="2184" y="1"/>
                    <a:pt x="2135" y="14"/>
                    <a:pt x="2095" y="38"/>
                  </a:cubicBezTo>
                  <a:lnTo>
                    <a:pt x="57" y="1187"/>
                  </a:lnTo>
                  <a:cubicBezTo>
                    <a:pt x="29" y="1201"/>
                    <a:pt x="8" y="1222"/>
                    <a:pt x="1" y="1250"/>
                  </a:cubicBezTo>
                  <a:cubicBezTo>
                    <a:pt x="8" y="1271"/>
                    <a:pt x="22" y="1285"/>
                    <a:pt x="36" y="1299"/>
                  </a:cubicBezTo>
                  <a:lnTo>
                    <a:pt x="3786" y="3499"/>
                  </a:lnTo>
                  <a:cubicBezTo>
                    <a:pt x="3823" y="3516"/>
                    <a:pt x="3864" y="3524"/>
                    <a:pt x="3904" y="3524"/>
                  </a:cubicBezTo>
                  <a:cubicBezTo>
                    <a:pt x="3948" y="3524"/>
                    <a:pt x="3993" y="3514"/>
                    <a:pt x="4033" y="3492"/>
                  </a:cubicBezTo>
                  <a:lnTo>
                    <a:pt x="6070" y="2336"/>
                  </a:lnTo>
                  <a:cubicBezTo>
                    <a:pt x="6099" y="2322"/>
                    <a:pt x="6120" y="2300"/>
                    <a:pt x="6127" y="2272"/>
                  </a:cubicBezTo>
                  <a:cubicBezTo>
                    <a:pt x="6120" y="2258"/>
                    <a:pt x="6106" y="2237"/>
                    <a:pt x="6092" y="2230"/>
                  </a:cubicBezTo>
                  <a:lnTo>
                    <a:pt x="2341" y="23"/>
                  </a:lnTo>
                  <a:cubicBezTo>
                    <a:pt x="2308" y="8"/>
                    <a:pt x="2270" y="1"/>
                    <a:pt x="223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8"/>
            <p:cNvSpPr/>
            <p:nvPr/>
          </p:nvSpPr>
          <p:spPr>
            <a:xfrm>
              <a:off x="455575" y="3485825"/>
              <a:ext cx="154050" cy="89050"/>
            </a:xfrm>
            <a:custGeom>
              <a:avLst/>
              <a:gdLst/>
              <a:ahLst/>
              <a:cxnLst/>
              <a:rect l="l" t="t" r="r" b="b"/>
              <a:pathLst>
                <a:path w="6162" h="3562" extrusionOk="0">
                  <a:moveTo>
                    <a:pt x="2248" y="34"/>
                  </a:moveTo>
                  <a:cubicBezTo>
                    <a:pt x="2284" y="34"/>
                    <a:pt x="2320" y="42"/>
                    <a:pt x="2355" y="58"/>
                  </a:cubicBezTo>
                  <a:lnTo>
                    <a:pt x="6106" y="2264"/>
                  </a:lnTo>
                  <a:cubicBezTo>
                    <a:pt x="6113" y="2271"/>
                    <a:pt x="6127" y="2278"/>
                    <a:pt x="6134" y="2292"/>
                  </a:cubicBezTo>
                  <a:cubicBezTo>
                    <a:pt x="6120" y="2313"/>
                    <a:pt x="6106" y="2327"/>
                    <a:pt x="6084" y="2342"/>
                  </a:cubicBezTo>
                  <a:lnTo>
                    <a:pt x="4047" y="3491"/>
                  </a:lnTo>
                  <a:cubicBezTo>
                    <a:pt x="4010" y="3513"/>
                    <a:pt x="3970" y="3523"/>
                    <a:pt x="3929" y="3523"/>
                  </a:cubicBezTo>
                  <a:cubicBezTo>
                    <a:pt x="3892" y="3523"/>
                    <a:pt x="3855" y="3514"/>
                    <a:pt x="3822" y="3498"/>
                  </a:cubicBezTo>
                  <a:lnTo>
                    <a:pt x="71" y="1298"/>
                  </a:lnTo>
                  <a:cubicBezTo>
                    <a:pt x="57" y="1291"/>
                    <a:pt x="50" y="1284"/>
                    <a:pt x="43" y="1270"/>
                  </a:cubicBezTo>
                  <a:lnTo>
                    <a:pt x="36" y="1270"/>
                  </a:lnTo>
                  <a:cubicBezTo>
                    <a:pt x="50" y="1249"/>
                    <a:pt x="71" y="1235"/>
                    <a:pt x="92" y="1221"/>
                  </a:cubicBezTo>
                  <a:lnTo>
                    <a:pt x="2123" y="65"/>
                  </a:lnTo>
                  <a:cubicBezTo>
                    <a:pt x="2161" y="45"/>
                    <a:pt x="2204" y="34"/>
                    <a:pt x="2248" y="34"/>
                  </a:cubicBezTo>
                  <a:close/>
                  <a:moveTo>
                    <a:pt x="2247" y="1"/>
                  </a:moveTo>
                  <a:cubicBezTo>
                    <a:pt x="2197" y="1"/>
                    <a:pt x="2147" y="14"/>
                    <a:pt x="2102" y="36"/>
                  </a:cubicBezTo>
                  <a:lnTo>
                    <a:pt x="71" y="1192"/>
                  </a:lnTo>
                  <a:cubicBezTo>
                    <a:pt x="36" y="1207"/>
                    <a:pt x="8" y="1235"/>
                    <a:pt x="1" y="1277"/>
                  </a:cubicBezTo>
                  <a:cubicBezTo>
                    <a:pt x="8" y="1298"/>
                    <a:pt x="29" y="1319"/>
                    <a:pt x="50" y="1326"/>
                  </a:cubicBezTo>
                  <a:lnTo>
                    <a:pt x="3800" y="3533"/>
                  </a:lnTo>
                  <a:cubicBezTo>
                    <a:pt x="3836" y="3554"/>
                    <a:pt x="3878" y="3561"/>
                    <a:pt x="3920" y="3561"/>
                  </a:cubicBezTo>
                  <a:cubicBezTo>
                    <a:pt x="3970" y="3561"/>
                    <a:pt x="4019" y="3547"/>
                    <a:pt x="4061" y="3526"/>
                  </a:cubicBezTo>
                  <a:lnTo>
                    <a:pt x="6098" y="2370"/>
                  </a:lnTo>
                  <a:cubicBezTo>
                    <a:pt x="6134" y="2356"/>
                    <a:pt x="6155" y="2320"/>
                    <a:pt x="6162" y="2285"/>
                  </a:cubicBezTo>
                  <a:cubicBezTo>
                    <a:pt x="6155" y="2264"/>
                    <a:pt x="6141" y="2243"/>
                    <a:pt x="6120" y="2229"/>
                  </a:cubicBezTo>
                  <a:lnTo>
                    <a:pt x="2369" y="29"/>
                  </a:lnTo>
                  <a:cubicBezTo>
                    <a:pt x="2331" y="10"/>
                    <a:pt x="2289" y="1"/>
                    <a:pt x="224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8"/>
            <p:cNvSpPr/>
            <p:nvPr/>
          </p:nvSpPr>
          <p:spPr>
            <a:xfrm>
              <a:off x="276000" y="3526825"/>
              <a:ext cx="22575" cy="12650"/>
            </a:xfrm>
            <a:custGeom>
              <a:avLst/>
              <a:gdLst/>
              <a:ahLst/>
              <a:cxnLst/>
              <a:rect l="l" t="t" r="r" b="b"/>
              <a:pathLst>
                <a:path w="903" h="506" extrusionOk="0">
                  <a:moveTo>
                    <a:pt x="318" y="0"/>
                  </a:moveTo>
                  <a:cubicBezTo>
                    <a:pt x="298" y="0"/>
                    <a:pt x="279" y="4"/>
                    <a:pt x="261" y="11"/>
                  </a:cubicBezTo>
                  <a:lnTo>
                    <a:pt x="43" y="138"/>
                  </a:lnTo>
                  <a:cubicBezTo>
                    <a:pt x="8" y="159"/>
                    <a:pt x="1" y="187"/>
                    <a:pt x="36" y="208"/>
                  </a:cubicBezTo>
                  <a:lnTo>
                    <a:pt x="522" y="490"/>
                  </a:lnTo>
                  <a:cubicBezTo>
                    <a:pt x="540" y="501"/>
                    <a:pt x="561" y="506"/>
                    <a:pt x="582" y="506"/>
                  </a:cubicBezTo>
                  <a:cubicBezTo>
                    <a:pt x="603" y="506"/>
                    <a:pt x="624" y="501"/>
                    <a:pt x="642" y="490"/>
                  </a:cubicBezTo>
                  <a:lnTo>
                    <a:pt x="861" y="370"/>
                  </a:lnTo>
                  <a:cubicBezTo>
                    <a:pt x="889" y="349"/>
                    <a:pt x="903" y="321"/>
                    <a:pt x="868" y="300"/>
                  </a:cubicBezTo>
                  <a:lnTo>
                    <a:pt x="374" y="11"/>
                  </a:lnTo>
                  <a:cubicBezTo>
                    <a:pt x="357" y="4"/>
                    <a:pt x="33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8"/>
            <p:cNvSpPr/>
            <p:nvPr/>
          </p:nvSpPr>
          <p:spPr>
            <a:xfrm>
              <a:off x="295025" y="3537775"/>
              <a:ext cx="22250" cy="12800"/>
            </a:xfrm>
            <a:custGeom>
              <a:avLst/>
              <a:gdLst/>
              <a:ahLst/>
              <a:cxnLst/>
              <a:rect l="l" t="t" r="r" b="b"/>
              <a:pathLst>
                <a:path w="890" h="512" extrusionOk="0">
                  <a:moveTo>
                    <a:pt x="311" y="1"/>
                  </a:moveTo>
                  <a:cubicBezTo>
                    <a:pt x="292" y="1"/>
                    <a:pt x="272" y="6"/>
                    <a:pt x="255" y="17"/>
                  </a:cubicBezTo>
                  <a:lnTo>
                    <a:pt x="36" y="137"/>
                  </a:lnTo>
                  <a:cubicBezTo>
                    <a:pt x="1" y="158"/>
                    <a:pt x="1" y="193"/>
                    <a:pt x="29" y="207"/>
                  </a:cubicBezTo>
                  <a:lnTo>
                    <a:pt x="516" y="496"/>
                  </a:lnTo>
                  <a:cubicBezTo>
                    <a:pt x="537" y="507"/>
                    <a:pt x="558" y="512"/>
                    <a:pt x="578" y="512"/>
                  </a:cubicBezTo>
                  <a:cubicBezTo>
                    <a:pt x="598" y="512"/>
                    <a:pt x="618" y="507"/>
                    <a:pt x="635" y="496"/>
                  </a:cubicBezTo>
                  <a:lnTo>
                    <a:pt x="854" y="376"/>
                  </a:lnTo>
                  <a:cubicBezTo>
                    <a:pt x="889" y="355"/>
                    <a:pt x="889" y="327"/>
                    <a:pt x="861" y="306"/>
                  </a:cubicBezTo>
                  <a:lnTo>
                    <a:pt x="367" y="17"/>
                  </a:lnTo>
                  <a:cubicBezTo>
                    <a:pt x="350" y="6"/>
                    <a:pt x="330" y="1"/>
                    <a:pt x="31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8"/>
            <p:cNvSpPr/>
            <p:nvPr/>
          </p:nvSpPr>
          <p:spPr>
            <a:xfrm>
              <a:off x="313375" y="354870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1"/>
                  </a:moveTo>
                  <a:cubicBezTo>
                    <a:pt x="298" y="1"/>
                    <a:pt x="278" y="6"/>
                    <a:pt x="261" y="17"/>
                  </a:cubicBezTo>
                  <a:lnTo>
                    <a:pt x="42" y="137"/>
                  </a:lnTo>
                  <a:cubicBezTo>
                    <a:pt x="7" y="158"/>
                    <a:pt x="0" y="186"/>
                    <a:pt x="35" y="207"/>
                  </a:cubicBezTo>
                  <a:lnTo>
                    <a:pt x="522" y="496"/>
                  </a:lnTo>
                  <a:cubicBezTo>
                    <a:pt x="538" y="503"/>
                    <a:pt x="556" y="506"/>
                    <a:pt x="575" y="506"/>
                  </a:cubicBezTo>
                  <a:cubicBezTo>
                    <a:pt x="598" y="506"/>
                    <a:pt x="622" y="501"/>
                    <a:pt x="642" y="489"/>
                  </a:cubicBezTo>
                  <a:lnTo>
                    <a:pt x="860" y="369"/>
                  </a:lnTo>
                  <a:cubicBezTo>
                    <a:pt x="895" y="348"/>
                    <a:pt x="895" y="320"/>
                    <a:pt x="867" y="306"/>
                  </a:cubicBezTo>
                  <a:lnTo>
                    <a:pt x="374" y="17"/>
                  </a:lnTo>
                  <a:cubicBezTo>
                    <a:pt x="356" y="6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8"/>
            <p:cNvSpPr/>
            <p:nvPr/>
          </p:nvSpPr>
          <p:spPr>
            <a:xfrm>
              <a:off x="332050" y="3559625"/>
              <a:ext cx="22225" cy="12675"/>
            </a:xfrm>
            <a:custGeom>
              <a:avLst/>
              <a:gdLst/>
              <a:ahLst/>
              <a:cxnLst/>
              <a:rect l="l" t="t" r="r" b="b"/>
              <a:pathLst>
                <a:path w="889" h="507" extrusionOk="0">
                  <a:moveTo>
                    <a:pt x="317" y="0"/>
                  </a:moveTo>
                  <a:cubicBezTo>
                    <a:pt x="295" y="0"/>
                    <a:pt x="273" y="5"/>
                    <a:pt x="254" y="17"/>
                  </a:cubicBezTo>
                  <a:lnTo>
                    <a:pt x="36" y="137"/>
                  </a:lnTo>
                  <a:cubicBezTo>
                    <a:pt x="0" y="158"/>
                    <a:pt x="0" y="186"/>
                    <a:pt x="28" y="207"/>
                  </a:cubicBezTo>
                  <a:lnTo>
                    <a:pt x="515" y="496"/>
                  </a:lnTo>
                  <a:cubicBezTo>
                    <a:pt x="536" y="503"/>
                    <a:pt x="557" y="507"/>
                    <a:pt x="577" y="507"/>
                  </a:cubicBezTo>
                  <a:cubicBezTo>
                    <a:pt x="598" y="507"/>
                    <a:pt x="617" y="503"/>
                    <a:pt x="635" y="496"/>
                  </a:cubicBezTo>
                  <a:lnTo>
                    <a:pt x="853" y="369"/>
                  </a:lnTo>
                  <a:cubicBezTo>
                    <a:pt x="881" y="348"/>
                    <a:pt x="888" y="320"/>
                    <a:pt x="860" y="299"/>
                  </a:cubicBezTo>
                  <a:lnTo>
                    <a:pt x="374" y="10"/>
                  </a:lnTo>
                  <a:cubicBezTo>
                    <a:pt x="355" y="4"/>
                    <a:pt x="336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8"/>
            <p:cNvSpPr/>
            <p:nvPr/>
          </p:nvSpPr>
          <p:spPr>
            <a:xfrm>
              <a:off x="350375" y="3570400"/>
              <a:ext cx="22400" cy="12825"/>
            </a:xfrm>
            <a:custGeom>
              <a:avLst/>
              <a:gdLst/>
              <a:ahLst/>
              <a:cxnLst/>
              <a:rect l="l" t="t" r="r" b="b"/>
              <a:pathLst>
                <a:path w="896" h="513" extrusionOk="0">
                  <a:moveTo>
                    <a:pt x="317" y="0"/>
                  </a:moveTo>
                  <a:cubicBezTo>
                    <a:pt x="296" y="0"/>
                    <a:pt x="275" y="5"/>
                    <a:pt x="254" y="16"/>
                  </a:cubicBezTo>
                  <a:lnTo>
                    <a:pt x="43" y="143"/>
                  </a:lnTo>
                  <a:cubicBezTo>
                    <a:pt x="7" y="164"/>
                    <a:pt x="0" y="192"/>
                    <a:pt x="29" y="213"/>
                  </a:cubicBezTo>
                  <a:lnTo>
                    <a:pt x="522" y="502"/>
                  </a:lnTo>
                  <a:cubicBezTo>
                    <a:pt x="540" y="509"/>
                    <a:pt x="559" y="513"/>
                    <a:pt x="579" y="513"/>
                  </a:cubicBezTo>
                  <a:cubicBezTo>
                    <a:pt x="600" y="513"/>
                    <a:pt x="621" y="509"/>
                    <a:pt x="642" y="502"/>
                  </a:cubicBezTo>
                  <a:lnTo>
                    <a:pt x="853" y="375"/>
                  </a:lnTo>
                  <a:cubicBezTo>
                    <a:pt x="889" y="354"/>
                    <a:pt x="896" y="319"/>
                    <a:pt x="867" y="305"/>
                  </a:cubicBezTo>
                  <a:lnTo>
                    <a:pt x="374" y="16"/>
                  </a:lnTo>
                  <a:cubicBezTo>
                    <a:pt x="356" y="5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8"/>
            <p:cNvSpPr/>
            <p:nvPr/>
          </p:nvSpPr>
          <p:spPr>
            <a:xfrm>
              <a:off x="368875" y="358132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4" y="0"/>
                  </a:moveTo>
                  <a:cubicBezTo>
                    <a:pt x="293" y="0"/>
                    <a:pt x="272" y="5"/>
                    <a:pt x="254" y="16"/>
                  </a:cubicBezTo>
                  <a:lnTo>
                    <a:pt x="36" y="136"/>
                  </a:lnTo>
                  <a:cubicBezTo>
                    <a:pt x="1" y="157"/>
                    <a:pt x="1" y="185"/>
                    <a:pt x="29" y="206"/>
                  </a:cubicBezTo>
                  <a:lnTo>
                    <a:pt x="522" y="495"/>
                  </a:lnTo>
                  <a:cubicBezTo>
                    <a:pt x="540" y="502"/>
                    <a:pt x="559" y="506"/>
                    <a:pt x="579" y="506"/>
                  </a:cubicBezTo>
                  <a:cubicBezTo>
                    <a:pt x="598" y="506"/>
                    <a:pt x="617" y="502"/>
                    <a:pt x="635" y="495"/>
                  </a:cubicBezTo>
                  <a:lnTo>
                    <a:pt x="854" y="368"/>
                  </a:lnTo>
                  <a:cubicBezTo>
                    <a:pt x="889" y="347"/>
                    <a:pt x="896" y="319"/>
                    <a:pt x="868" y="298"/>
                  </a:cubicBezTo>
                  <a:lnTo>
                    <a:pt x="374" y="16"/>
                  </a:lnTo>
                  <a:cubicBezTo>
                    <a:pt x="357" y="5"/>
                    <a:pt x="335" y="0"/>
                    <a:pt x="3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8"/>
            <p:cNvSpPr/>
            <p:nvPr/>
          </p:nvSpPr>
          <p:spPr>
            <a:xfrm>
              <a:off x="387375" y="3592075"/>
              <a:ext cx="22425" cy="12650"/>
            </a:xfrm>
            <a:custGeom>
              <a:avLst/>
              <a:gdLst/>
              <a:ahLst/>
              <a:cxnLst/>
              <a:rect l="l" t="t" r="r" b="b"/>
              <a:pathLst>
                <a:path w="897" h="506" extrusionOk="0">
                  <a:moveTo>
                    <a:pt x="314" y="0"/>
                  </a:moveTo>
                  <a:cubicBezTo>
                    <a:pt x="293" y="0"/>
                    <a:pt x="272" y="5"/>
                    <a:pt x="255" y="16"/>
                  </a:cubicBezTo>
                  <a:lnTo>
                    <a:pt x="36" y="143"/>
                  </a:lnTo>
                  <a:cubicBezTo>
                    <a:pt x="1" y="157"/>
                    <a:pt x="1" y="192"/>
                    <a:pt x="29" y="206"/>
                  </a:cubicBezTo>
                  <a:lnTo>
                    <a:pt x="522" y="495"/>
                  </a:lnTo>
                  <a:cubicBezTo>
                    <a:pt x="540" y="502"/>
                    <a:pt x="559" y="506"/>
                    <a:pt x="579" y="506"/>
                  </a:cubicBezTo>
                  <a:cubicBezTo>
                    <a:pt x="598" y="506"/>
                    <a:pt x="618" y="502"/>
                    <a:pt x="635" y="495"/>
                  </a:cubicBezTo>
                  <a:lnTo>
                    <a:pt x="854" y="368"/>
                  </a:lnTo>
                  <a:cubicBezTo>
                    <a:pt x="889" y="354"/>
                    <a:pt x="896" y="319"/>
                    <a:pt x="861" y="305"/>
                  </a:cubicBezTo>
                  <a:lnTo>
                    <a:pt x="374" y="16"/>
                  </a:lnTo>
                  <a:cubicBezTo>
                    <a:pt x="357" y="5"/>
                    <a:pt x="336" y="0"/>
                    <a:pt x="31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8"/>
            <p:cNvSpPr/>
            <p:nvPr/>
          </p:nvSpPr>
          <p:spPr>
            <a:xfrm>
              <a:off x="405875" y="3603000"/>
              <a:ext cx="22425" cy="12650"/>
            </a:xfrm>
            <a:custGeom>
              <a:avLst/>
              <a:gdLst/>
              <a:ahLst/>
              <a:cxnLst/>
              <a:rect l="l" t="t" r="r" b="b"/>
              <a:pathLst>
                <a:path w="897" h="506" extrusionOk="0">
                  <a:moveTo>
                    <a:pt x="312" y="0"/>
                  </a:moveTo>
                  <a:cubicBezTo>
                    <a:pt x="292" y="0"/>
                    <a:pt x="272" y="5"/>
                    <a:pt x="255" y="16"/>
                  </a:cubicBezTo>
                  <a:lnTo>
                    <a:pt x="36" y="136"/>
                  </a:lnTo>
                  <a:cubicBezTo>
                    <a:pt x="1" y="157"/>
                    <a:pt x="1" y="185"/>
                    <a:pt x="29" y="206"/>
                  </a:cubicBezTo>
                  <a:lnTo>
                    <a:pt x="523" y="495"/>
                  </a:lnTo>
                  <a:cubicBezTo>
                    <a:pt x="540" y="502"/>
                    <a:pt x="560" y="506"/>
                    <a:pt x="579" y="506"/>
                  </a:cubicBezTo>
                  <a:cubicBezTo>
                    <a:pt x="598" y="506"/>
                    <a:pt x="618" y="502"/>
                    <a:pt x="635" y="495"/>
                  </a:cubicBezTo>
                  <a:lnTo>
                    <a:pt x="854" y="368"/>
                  </a:lnTo>
                  <a:cubicBezTo>
                    <a:pt x="889" y="347"/>
                    <a:pt x="896" y="319"/>
                    <a:pt x="861" y="305"/>
                  </a:cubicBezTo>
                  <a:lnTo>
                    <a:pt x="375" y="16"/>
                  </a:lnTo>
                  <a:cubicBezTo>
                    <a:pt x="353" y="5"/>
                    <a:pt x="332" y="0"/>
                    <a:pt x="31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8"/>
            <p:cNvSpPr/>
            <p:nvPr/>
          </p:nvSpPr>
          <p:spPr>
            <a:xfrm>
              <a:off x="424225" y="3613875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8" y="0"/>
                  </a:moveTo>
                  <a:cubicBezTo>
                    <a:pt x="298" y="0"/>
                    <a:pt x="278" y="4"/>
                    <a:pt x="261" y="11"/>
                  </a:cubicBezTo>
                  <a:lnTo>
                    <a:pt x="42" y="138"/>
                  </a:lnTo>
                  <a:cubicBezTo>
                    <a:pt x="7" y="159"/>
                    <a:pt x="0" y="187"/>
                    <a:pt x="35" y="201"/>
                  </a:cubicBezTo>
                  <a:lnTo>
                    <a:pt x="522" y="490"/>
                  </a:lnTo>
                  <a:cubicBezTo>
                    <a:pt x="543" y="501"/>
                    <a:pt x="564" y="506"/>
                    <a:pt x="584" y="506"/>
                  </a:cubicBezTo>
                  <a:cubicBezTo>
                    <a:pt x="605" y="506"/>
                    <a:pt x="624" y="501"/>
                    <a:pt x="642" y="490"/>
                  </a:cubicBezTo>
                  <a:lnTo>
                    <a:pt x="860" y="371"/>
                  </a:lnTo>
                  <a:cubicBezTo>
                    <a:pt x="895" y="349"/>
                    <a:pt x="895" y="321"/>
                    <a:pt x="867" y="300"/>
                  </a:cubicBezTo>
                  <a:lnTo>
                    <a:pt x="381" y="11"/>
                  </a:lnTo>
                  <a:cubicBezTo>
                    <a:pt x="360" y="4"/>
                    <a:pt x="338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8"/>
            <p:cNvSpPr/>
            <p:nvPr/>
          </p:nvSpPr>
          <p:spPr>
            <a:xfrm>
              <a:off x="442725" y="362467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7" y="0"/>
                  </a:moveTo>
                  <a:cubicBezTo>
                    <a:pt x="298" y="0"/>
                    <a:pt x="279" y="6"/>
                    <a:pt x="261" y="16"/>
                  </a:cubicBezTo>
                  <a:lnTo>
                    <a:pt x="43" y="136"/>
                  </a:lnTo>
                  <a:cubicBezTo>
                    <a:pt x="7" y="157"/>
                    <a:pt x="0" y="185"/>
                    <a:pt x="35" y="206"/>
                  </a:cubicBezTo>
                  <a:lnTo>
                    <a:pt x="522" y="495"/>
                  </a:lnTo>
                  <a:cubicBezTo>
                    <a:pt x="539" y="502"/>
                    <a:pt x="561" y="506"/>
                    <a:pt x="582" y="506"/>
                  </a:cubicBezTo>
                  <a:cubicBezTo>
                    <a:pt x="603" y="506"/>
                    <a:pt x="624" y="502"/>
                    <a:pt x="642" y="495"/>
                  </a:cubicBezTo>
                  <a:lnTo>
                    <a:pt x="860" y="369"/>
                  </a:lnTo>
                  <a:cubicBezTo>
                    <a:pt x="895" y="354"/>
                    <a:pt x="895" y="319"/>
                    <a:pt x="867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8"/>
            <p:cNvSpPr/>
            <p:nvPr/>
          </p:nvSpPr>
          <p:spPr>
            <a:xfrm>
              <a:off x="461225" y="3635575"/>
              <a:ext cx="22400" cy="12825"/>
            </a:xfrm>
            <a:custGeom>
              <a:avLst/>
              <a:gdLst/>
              <a:ahLst/>
              <a:cxnLst/>
              <a:rect l="l" t="t" r="r" b="b"/>
              <a:pathLst>
                <a:path w="896" h="513" extrusionOk="0">
                  <a:moveTo>
                    <a:pt x="323" y="0"/>
                  </a:moveTo>
                  <a:cubicBezTo>
                    <a:pt x="302" y="0"/>
                    <a:pt x="281" y="6"/>
                    <a:pt x="261" y="17"/>
                  </a:cubicBezTo>
                  <a:lnTo>
                    <a:pt x="43" y="137"/>
                  </a:lnTo>
                  <a:cubicBezTo>
                    <a:pt x="7" y="158"/>
                    <a:pt x="0" y="193"/>
                    <a:pt x="29" y="207"/>
                  </a:cubicBezTo>
                  <a:lnTo>
                    <a:pt x="522" y="496"/>
                  </a:lnTo>
                  <a:cubicBezTo>
                    <a:pt x="540" y="507"/>
                    <a:pt x="561" y="512"/>
                    <a:pt x="582" y="512"/>
                  </a:cubicBezTo>
                  <a:cubicBezTo>
                    <a:pt x="603" y="512"/>
                    <a:pt x="624" y="507"/>
                    <a:pt x="642" y="496"/>
                  </a:cubicBezTo>
                  <a:lnTo>
                    <a:pt x="853" y="377"/>
                  </a:lnTo>
                  <a:cubicBezTo>
                    <a:pt x="896" y="348"/>
                    <a:pt x="896" y="320"/>
                    <a:pt x="867" y="299"/>
                  </a:cubicBezTo>
                  <a:lnTo>
                    <a:pt x="374" y="10"/>
                  </a:lnTo>
                  <a:cubicBezTo>
                    <a:pt x="358" y="4"/>
                    <a:pt x="341" y="0"/>
                    <a:pt x="32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8"/>
            <p:cNvSpPr/>
            <p:nvPr/>
          </p:nvSpPr>
          <p:spPr>
            <a:xfrm>
              <a:off x="479725" y="3646350"/>
              <a:ext cx="22400" cy="12800"/>
            </a:xfrm>
            <a:custGeom>
              <a:avLst/>
              <a:gdLst/>
              <a:ahLst/>
              <a:cxnLst/>
              <a:rect l="l" t="t" r="r" b="b"/>
              <a:pathLst>
                <a:path w="896" h="512" extrusionOk="0">
                  <a:moveTo>
                    <a:pt x="318" y="0"/>
                  </a:moveTo>
                  <a:cubicBezTo>
                    <a:pt x="298" y="0"/>
                    <a:pt x="279" y="6"/>
                    <a:pt x="261" y="16"/>
                  </a:cubicBezTo>
                  <a:lnTo>
                    <a:pt x="43" y="143"/>
                  </a:lnTo>
                  <a:cubicBezTo>
                    <a:pt x="8" y="157"/>
                    <a:pt x="1" y="192"/>
                    <a:pt x="29" y="206"/>
                  </a:cubicBezTo>
                  <a:lnTo>
                    <a:pt x="522" y="496"/>
                  </a:lnTo>
                  <a:cubicBezTo>
                    <a:pt x="540" y="506"/>
                    <a:pt x="559" y="511"/>
                    <a:pt x="579" y="511"/>
                  </a:cubicBezTo>
                  <a:cubicBezTo>
                    <a:pt x="600" y="511"/>
                    <a:pt x="621" y="506"/>
                    <a:pt x="642" y="496"/>
                  </a:cubicBezTo>
                  <a:lnTo>
                    <a:pt x="854" y="376"/>
                  </a:lnTo>
                  <a:cubicBezTo>
                    <a:pt x="889" y="355"/>
                    <a:pt x="896" y="319"/>
                    <a:pt x="868" y="305"/>
                  </a:cubicBezTo>
                  <a:lnTo>
                    <a:pt x="374" y="16"/>
                  </a:lnTo>
                  <a:cubicBezTo>
                    <a:pt x="357" y="6"/>
                    <a:pt x="33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8"/>
            <p:cNvSpPr/>
            <p:nvPr/>
          </p:nvSpPr>
          <p:spPr>
            <a:xfrm>
              <a:off x="498225" y="3657275"/>
              <a:ext cx="22425" cy="12625"/>
            </a:xfrm>
            <a:custGeom>
              <a:avLst/>
              <a:gdLst/>
              <a:ahLst/>
              <a:cxnLst/>
              <a:rect l="l" t="t" r="r" b="b"/>
              <a:pathLst>
                <a:path w="897" h="505" extrusionOk="0">
                  <a:moveTo>
                    <a:pt x="317" y="0"/>
                  </a:moveTo>
                  <a:cubicBezTo>
                    <a:pt x="297" y="0"/>
                    <a:pt x="276" y="6"/>
                    <a:pt x="255" y="16"/>
                  </a:cubicBezTo>
                  <a:lnTo>
                    <a:pt x="36" y="136"/>
                  </a:lnTo>
                  <a:cubicBezTo>
                    <a:pt x="8" y="157"/>
                    <a:pt x="1" y="185"/>
                    <a:pt x="29" y="207"/>
                  </a:cubicBezTo>
                  <a:lnTo>
                    <a:pt x="522" y="489"/>
                  </a:lnTo>
                  <a:cubicBezTo>
                    <a:pt x="540" y="499"/>
                    <a:pt x="559" y="504"/>
                    <a:pt x="580" y="504"/>
                  </a:cubicBezTo>
                  <a:cubicBezTo>
                    <a:pt x="600" y="504"/>
                    <a:pt x="621" y="499"/>
                    <a:pt x="642" y="489"/>
                  </a:cubicBezTo>
                  <a:lnTo>
                    <a:pt x="854" y="369"/>
                  </a:lnTo>
                  <a:cubicBezTo>
                    <a:pt x="889" y="348"/>
                    <a:pt x="896" y="319"/>
                    <a:pt x="868" y="298"/>
                  </a:cubicBezTo>
                  <a:lnTo>
                    <a:pt x="374" y="16"/>
                  </a:lnTo>
                  <a:cubicBezTo>
                    <a:pt x="357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8"/>
            <p:cNvSpPr/>
            <p:nvPr/>
          </p:nvSpPr>
          <p:spPr>
            <a:xfrm>
              <a:off x="516725" y="3668175"/>
              <a:ext cx="22425" cy="12700"/>
            </a:xfrm>
            <a:custGeom>
              <a:avLst/>
              <a:gdLst/>
              <a:ahLst/>
              <a:cxnLst/>
              <a:rect l="l" t="t" r="r" b="b"/>
              <a:pathLst>
                <a:path w="897" h="508" extrusionOk="0">
                  <a:moveTo>
                    <a:pt x="321" y="0"/>
                  </a:moveTo>
                  <a:cubicBezTo>
                    <a:pt x="298" y="0"/>
                    <a:pt x="274" y="6"/>
                    <a:pt x="255" y="17"/>
                  </a:cubicBezTo>
                  <a:lnTo>
                    <a:pt x="36" y="137"/>
                  </a:lnTo>
                  <a:cubicBezTo>
                    <a:pt x="8" y="158"/>
                    <a:pt x="1" y="186"/>
                    <a:pt x="29" y="208"/>
                  </a:cubicBezTo>
                  <a:lnTo>
                    <a:pt x="523" y="497"/>
                  </a:lnTo>
                  <a:cubicBezTo>
                    <a:pt x="540" y="504"/>
                    <a:pt x="560" y="507"/>
                    <a:pt x="579" y="507"/>
                  </a:cubicBezTo>
                  <a:cubicBezTo>
                    <a:pt x="598" y="507"/>
                    <a:pt x="618" y="504"/>
                    <a:pt x="635" y="497"/>
                  </a:cubicBezTo>
                  <a:lnTo>
                    <a:pt x="854" y="370"/>
                  </a:lnTo>
                  <a:cubicBezTo>
                    <a:pt x="889" y="349"/>
                    <a:pt x="896" y="320"/>
                    <a:pt x="861" y="299"/>
                  </a:cubicBezTo>
                  <a:lnTo>
                    <a:pt x="375" y="10"/>
                  </a:lnTo>
                  <a:cubicBezTo>
                    <a:pt x="359" y="4"/>
                    <a:pt x="340" y="0"/>
                    <a:pt x="32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8"/>
            <p:cNvSpPr/>
            <p:nvPr/>
          </p:nvSpPr>
          <p:spPr>
            <a:xfrm>
              <a:off x="500875" y="3642425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0" y="300"/>
                    <a:pt x="0" y="335"/>
                    <a:pt x="29" y="349"/>
                  </a:cubicBezTo>
                  <a:lnTo>
                    <a:pt x="536" y="653"/>
                  </a:lnTo>
                  <a:cubicBezTo>
                    <a:pt x="557" y="660"/>
                    <a:pt x="579" y="663"/>
                    <a:pt x="599" y="663"/>
                  </a:cubicBezTo>
                  <a:cubicBezTo>
                    <a:pt x="619" y="663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63"/>
                    <a:pt x="1171" y="328"/>
                    <a:pt x="1142" y="314"/>
                  </a:cubicBezTo>
                  <a:lnTo>
                    <a:pt x="635" y="11"/>
                  </a:lnTo>
                  <a:cubicBezTo>
                    <a:pt x="617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8"/>
            <p:cNvSpPr/>
            <p:nvPr/>
          </p:nvSpPr>
          <p:spPr>
            <a:xfrm>
              <a:off x="483075" y="36319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0"/>
                  </a:moveTo>
                  <a:cubicBezTo>
                    <a:pt x="554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6" y="651"/>
                  </a:lnTo>
                  <a:cubicBezTo>
                    <a:pt x="557" y="661"/>
                    <a:pt x="579" y="666"/>
                    <a:pt x="599" y="666"/>
                  </a:cubicBezTo>
                  <a:cubicBezTo>
                    <a:pt x="619" y="666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3"/>
                    <a:pt x="1142" y="319"/>
                  </a:cubicBezTo>
                  <a:lnTo>
                    <a:pt x="635" y="16"/>
                  </a:lnTo>
                  <a:cubicBezTo>
                    <a:pt x="617" y="6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8"/>
            <p:cNvSpPr/>
            <p:nvPr/>
          </p:nvSpPr>
          <p:spPr>
            <a:xfrm>
              <a:off x="465275" y="36215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8" y="0"/>
                  </a:moveTo>
                  <a:cubicBezTo>
                    <a:pt x="557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5"/>
                  </a:cubicBezTo>
                  <a:lnTo>
                    <a:pt x="543" y="651"/>
                  </a:lnTo>
                  <a:cubicBezTo>
                    <a:pt x="561" y="661"/>
                    <a:pt x="580" y="666"/>
                    <a:pt x="600" y="666"/>
                  </a:cubicBezTo>
                  <a:cubicBezTo>
                    <a:pt x="619" y="666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8"/>
            <p:cNvSpPr/>
            <p:nvPr/>
          </p:nvSpPr>
          <p:spPr>
            <a:xfrm>
              <a:off x="447475" y="361105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29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5" y="378"/>
                  </a:lnTo>
                  <a:cubicBezTo>
                    <a:pt x="1171" y="364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8"/>
            <p:cNvSpPr/>
            <p:nvPr/>
          </p:nvSpPr>
          <p:spPr>
            <a:xfrm>
              <a:off x="429675" y="360065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64"/>
                    <a:pt x="1178" y="329"/>
                    <a:pt x="1143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8"/>
            <p:cNvSpPr/>
            <p:nvPr/>
          </p:nvSpPr>
          <p:spPr>
            <a:xfrm>
              <a:off x="411875" y="3590125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6"/>
                    <a:pt x="522" y="16"/>
                  </a:cubicBezTo>
                  <a:lnTo>
                    <a:pt x="43" y="291"/>
                  </a:lnTo>
                  <a:cubicBezTo>
                    <a:pt x="8" y="305"/>
                    <a:pt x="1" y="341"/>
                    <a:pt x="29" y="355"/>
                  </a:cubicBezTo>
                  <a:lnTo>
                    <a:pt x="543" y="658"/>
                  </a:lnTo>
                  <a:cubicBezTo>
                    <a:pt x="561" y="665"/>
                    <a:pt x="580" y="668"/>
                    <a:pt x="600" y="668"/>
                  </a:cubicBezTo>
                  <a:cubicBezTo>
                    <a:pt x="619" y="668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3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8"/>
            <p:cNvSpPr/>
            <p:nvPr/>
          </p:nvSpPr>
          <p:spPr>
            <a:xfrm>
              <a:off x="394075" y="35797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1" y="667"/>
                  </a:cubicBezTo>
                  <a:cubicBezTo>
                    <a:pt x="621" y="667"/>
                    <a:pt x="642" y="662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8"/>
            <p:cNvSpPr/>
            <p:nvPr/>
          </p:nvSpPr>
          <p:spPr>
            <a:xfrm>
              <a:off x="376275" y="35693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1" y="667"/>
                  </a:cubicBezTo>
                  <a:cubicBezTo>
                    <a:pt x="621" y="667"/>
                    <a:pt x="642" y="662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27"/>
                    <a:pt x="1150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8"/>
            <p:cNvSpPr/>
            <p:nvPr/>
          </p:nvSpPr>
          <p:spPr>
            <a:xfrm>
              <a:off x="358475" y="3558900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80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1" y="663"/>
                  </a:cubicBezTo>
                  <a:cubicBezTo>
                    <a:pt x="621" y="663"/>
                    <a:pt x="642" y="659"/>
                    <a:pt x="663" y="652"/>
                  </a:cubicBezTo>
                  <a:lnTo>
                    <a:pt x="1136" y="377"/>
                  </a:lnTo>
                  <a:cubicBezTo>
                    <a:pt x="1171" y="356"/>
                    <a:pt x="1178" y="328"/>
                    <a:pt x="1150" y="314"/>
                  </a:cubicBezTo>
                  <a:lnTo>
                    <a:pt x="642" y="11"/>
                  </a:lnTo>
                  <a:cubicBezTo>
                    <a:pt x="621" y="4"/>
                    <a:pt x="600" y="0"/>
                    <a:pt x="580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8"/>
            <p:cNvSpPr/>
            <p:nvPr/>
          </p:nvSpPr>
          <p:spPr>
            <a:xfrm>
              <a:off x="340850" y="354835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3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92"/>
                  </a:lnTo>
                  <a:cubicBezTo>
                    <a:pt x="1" y="306"/>
                    <a:pt x="1" y="341"/>
                    <a:pt x="29" y="355"/>
                  </a:cubicBezTo>
                  <a:lnTo>
                    <a:pt x="536" y="658"/>
                  </a:lnTo>
                  <a:cubicBezTo>
                    <a:pt x="554" y="665"/>
                    <a:pt x="575" y="669"/>
                    <a:pt x="596" y="669"/>
                  </a:cubicBezTo>
                  <a:cubicBezTo>
                    <a:pt x="618" y="669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8"/>
            <p:cNvSpPr/>
            <p:nvPr/>
          </p:nvSpPr>
          <p:spPr>
            <a:xfrm>
              <a:off x="323050" y="35379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3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85"/>
                  </a:lnTo>
                  <a:cubicBezTo>
                    <a:pt x="1" y="306"/>
                    <a:pt x="1" y="334"/>
                    <a:pt x="29" y="355"/>
                  </a:cubicBezTo>
                  <a:lnTo>
                    <a:pt x="537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8" y="667"/>
                    <a:pt x="639" y="662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8"/>
            <p:cNvSpPr/>
            <p:nvPr/>
          </p:nvSpPr>
          <p:spPr>
            <a:xfrm>
              <a:off x="305250" y="3527525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2" y="0"/>
                  </a:moveTo>
                  <a:cubicBezTo>
                    <a:pt x="552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37" y="652"/>
                  </a:lnTo>
                  <a:cubicBezTo>
                    <a:pt x="554" y="663"/>
                    <a:pt x="574" y="668"/>
                    <a:pt x="594" y="668"/>
                  </a:cubicBezTo>
                  <a:cubicBezTo>
                    <a:pt x="614" y="668"/>
                    <a:pt x="635" y="663"/>
                    <a:pt x="656" y="652"/>
                  </a:cubicBezTo>
                  <a:lnTo>
                    <a:pt x="1129" y="385"/>
                  </a:lnTo>
                  <a:cubicBezTo>
                    <a:pt x="1171" y="363"/>
                    <a:pt x="1171" y="328"/>
                    <a:pt x="1143" y="314"/>
                  </a:cubicBezTo>
                  <a:lnTo>
                    <a:pt x="628" y="11"/>
                  </a:lnTo>
                  <a:cubicBezTo>
                    <a:pt x="611" y="4"/>
                    <a:pt x="591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8"/>
            <p:cNvSpPr/>
            <p:nvPr/>
          </p:nvSpPr>
          <p:spPr>
            <a:xfrm>
              <a:off x="287100" y="351682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0"/>
                  </a:moveTo>
                  <a:cubicBezTo>
                    <a:pt x="552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40"/>
                    <a:pt x="29" y="354"/>
                  </a:cubicBezTo>
                  <a:lnTo>
                    <a:pt x="536" y="650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0"/>
                  </a:cubicBezTo>
                  <a:lnTo>
                    <a:pt x="1136" y="383"/>
                  </a:lnTo>
                  <a:cubicBezTo>
                    <a:pt x="1164" y="361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4" y="5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8"/>
            <p:cNvSpPr/>
            <p:nvPr/>
          </p:nvSpPr>
          <p:spPr>
            <a:xfrm>
              <a:off x="518675" y="3652875"/>
              <a:ext cx="37925" cy="21650"/>
            </a:xfrm>
            <a:custGeom>
              <a:avLst/>
              <a:gdLst/>
              <a:ahLst/>
              <a:cxnLst/>
              <a:rect l="l" t="t" r="r" b="b"/>
              <a:pathLst>
                <a:path w="1517" h="866" extrusionOk="0">
                  <a:moveTo>
                    <a:pt x="572" y="0"/>
                  </a:moveTo>
                  <a:cubicBezTo>
                    <a:pt x="552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0" y="305"/>
                    <a:pt x="0" y="333"/>
                    <a:pt x="29" y="354"/>
                  </a:cubicBezTo>
                  <a:lnTo>
                    <a:pt x="882" y="855"/>
                  </a:lnTo>
                  <a:cubicBezTo>
                    <a:pt x="899" y="862"/>
                    <a:pt x="919" y="865"/>
                    <a:pt x="939" y="865"/>
                  </a:cubicBezTo>
                  <a:cubicBezTo>
                    <a:pt x="959" y="865"/>
                    <a:pt x="980" y="862"/>
                    <a:pt x="1001" y="855"/>
                  </a:cubicBezTo>
                  <a:lnTo>
                    <a:pt x="1481" y="580"/>
                  </a:lnTo>
                  <a:cubicBezTo>
                    <a:pt x="1509" y="559"/>
                    <a:pt x="1516" y="531"/>
                    <a:pt x="1488" y="516"/>
                  </a:cubicBezTo>
                  <a:lnTo>
                    <a:pt x="635" y="16"/>
                  </a:lnTo>
                  <a:cubicBezTo>
                    <a:pt x="614" y="5"/>
                    <a:pt x="593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8"/>
            <p:cNvSpPr/>
            <p:nvPr/>
          </p:nvSpPr>
          <p:spPr>
            <a:xfrm>
              <a:off x="509150" y="3627100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37" y="652"/>
                  </a:lnTo>
                  <a:cubicBezTo>
                    <a:pt x="558" y="659"/>
                    <a:pt x="579" y="663"/>
                    <a:pt x="599" y="663"/>
                  </a:cubicBezTo>
                  <a:cubicBezTo>
                    <a:pt x="619" y="663"/>
                    <a:pt x="639" y="659"/>
                    <a:pt x="656" y="652"/>
                  </a:cubicBezTo>
                  <a:lnTo>
                    <a:pt x="1136" y="377"/>
                  </a:lnTo>
                  <a:cubicBezTo>
                    <a:pt x="1171" y="363"/>
                    <a:pt x="1171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8"/>
            <p:cNvSpPr/>
            <p:nvPr/>
          </p:nvSpPr>
          <p:spPr>
            <a:xfrm>
              <a:off x="526775" y="363750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9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56"/>
                  </a:cubicBezTo>
                  <a:lnTo>
                    <a:pt x="544" y="652"/>
                  </a:lnTo>
                  <a:cubicBezTo>
                    <a:pt x="561" y="663"/>
                    <a:pt x="581" y="668"/>
                    <a:pt x="601" y="668"/>
                  </a:cubicBezTo>
                  <a:cubicBezTo>
                    <a:pt x="621" y="668"/>
                    <a:pt x="642" y="663"/>
                    <a:pt x="663" y="652"/>
                  </a:cubicBezTo>
                  <a:lnTo>
                    <a:pt x="1136" y="384"/>
                  </a:lnTo>
                  <a:cubicBezTo>
                    <a:pt x="1171" y="363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8"/>
            <p:cNvSpPr/>
            <p:nvPr/>
          </p:nvSpPr>
          <p:spPr>
            <a:xfrm>
              <a:off x="544750" y="364792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84"/>
                  </a:lnTo>
                  <a:cubicBezTo>
                    <a:pt x="1" y="306"/>
                    <a:pt x="1" y="341"/>
                    <a:pt x="29" y="355"/>
                  </a:cubicBezTo>
                  <a:lnTo>
                    <a:pt x="537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8" y="667"/>
                    <a:pt x="639" y="662"/>
                    <a:pt x="656" y="651"/>
                  </a:cubicBezTo>
                  <a:lnTo>
                    <a:pt x="1136" y="383"/>
                  </a:lnTo>
                  <a:cubicBezTo>
                    <a:pt x="1164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8"/>
            <p:cNvSpPr/>
            <p:nvPr/>
          </p:nvSpPr>
          <p:spPr>
            <a:xfrm>
              <a:off x="491350" y="3616550"/>
              <a:ext cx="29300" cy="16725"/>
            </a:xfrm>
            <a:custGeom>
              <a:avLst/>
              <a:gdLst/>
              <a:ahLst/>
              <a:cxnLst/>
              <a:rect l="l" t="t" r="r" b="b"/>
              <a:pathLst>
                <a:path w="1172" h="669" extrusionOk="0">
                  <a:moveTo>
                    <a:pt x="575" y="1"/>
                  </a:moveTo>
                  <a:cubicBezTo>
                    <a:pt x="554" y="1"/>
                    <a:pt x="533" y="6"/>
                    <a:pt x="515" y="17"/>
                  </a:cubicBezTo>
                  <a:lnTo>
                    <a:pt x="43" y="292"/>
                  </a:lnTo>
                  <a:cubicBezTo>
                    <a:pt x="8" y="306"/>
                    <a:pt x="1" y="341"/>
                    <a:pt x="29" y="355"/>
                  </a:cubicBezTo>
                  <a:lnTo>
                    <a:pt x="544" y="658"/>
                  </a:lnTo>
                  <a:cubicBezTo>
                    <a:pt x="561" y="665"/>
                    <a:pt x="581" y="669"/>
                    <a:pt x="600" y="669"/>
                  </a:cubicBezTo>
                  <a:cubicBezTo>
                    <a:pt x="619" y="669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1" y="334"/>
                    <a:pt x="1143" y="320"/>
                  </a:cubicBezTo>
                  <a:lnTo>
                    <a:pt x="635" y="17"/>
                  </a:lnTo>
                  <a:cubicBezTo>
                    <a:pt x="618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8"/>
            <p:cNvSpPr/>
            <p:nvPr/>
          </p:nvSpPr>
          <p:spPr>
            <a:xfrm>
              <a:off x="473550" y="3606175"/>
              <a:ext cx="29300" cy="16675"/>
            </a:xfrm>
            <a:custGeom>
              <a:avLst/>
              <a:gdLst/>
              <a:ahLst/>
              <a:cxnLst/>
              <a:rect l="l" t="t" r="r" b="b"/>
              <a:pathLst>
                <a:path w="1172" h="667" extrusionOk="0">
                  <a:moveTo>
                    <a:pt x="578" y="0"/>
                  </a:moveTo>
                  <a:cubicBezTo>
                    <a:pt x="558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8" y="305"/>
                    <a:pt x="1" y="340"/>
                    <a:pt x="29" y="354"/>
                  </a:cubicBezTo>
                  <a:lnTo>
                    <a:pt x="537" y="650"/>
                  </a:lnTo>
                  <a:cubicBezTo>
                    <a:pt x="558" y="661"/>
                    <a:pt x="579" y="666"/>
                    <a:pt x="599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6" y="382"/>
                  </a:lnTo>
                  <a:cubicBezTo>
                    <a:pt x="1171" y="361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8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8"/>
            <p:cNvSpPr/>
            <p:nvPr/>
          </p:nvSpPr>
          <p:spPr>
            <a:xfrm>
              <a:off x="455750" y="3595725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8" y="0"/>
                  </a:moveTo>
                  <a:cubicBezTo>
                    <a:pt x="558" y="0"/>
                    <a:pt x="537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44" y="652"/>
                  </a:lnTo>
                  <a:cubicBezTo>
                    <a:pt x="561" y="659"/>
                    <a:pt x="581" y="663"/>
                    <a:pt x="600" y="663"/>
                  </a:cubicBezTo>
                  <a:cubicBezTo>
                    <a:pt x="619" y="663"/>
                    <a:pt x="639" y="659"/>
                    <a:pt x="656" y="652"/>
                  </a:cubicBezTo>
                  <a:lnTo>
                    <a:pt x="1136" y="378"/>
                  </a:lnTo>
                  <a:cubicBezTo>
                    <a:pt x="1171" y="363"/>
                    <a:pt x="1178" y="335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8"/>
            <p:cNvSpPr/>
            <p:nvPr/>
          </p:nvSpPr>
          <p:spPr>
            <a:xfrm>
              <a:off x="437950" y="3585325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0"/>
                  </a:moveTo>
                  <a:cubicBezTo>
                    <a:pt x="560" y="0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56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64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8"/>
            <p:cNvSpPr/>
            <p:nvPr/>
          </p:nvSpPr>
          <p:spPr>
            <a:xfrm>
              <a:off x="420150" y="3574925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1"/>
                  </a:moveTo>
                  <a:cubicBezTo>
                    <a:pt x="560" y="1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1" y="663"/>
                  </a:cubicBezTo>
                  <a:cubicBezTo>
                    <a:pt x="621" y="663"/>
                    <a:pt x="642" y="660"/>
                    <a:pt x="664" y="653"/>
                  </a:cubicBezTo>
                  <a:lnTo>
                    <a:pt x="1136" y="378"/>
                  </a:lnTo>
                  <a:cubicBezTo>
                    <a:pt x="1171" y="357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8"/>
            <p:cNvSpPr/>
            <p:nvPr/>
          </p:nvSpPr>
          <p:spPr>
            <a:xfrm>
              <a:off x="402350" y="3564400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9" y="0"/>
                  </a:moveTo>
                  <a:cubicBezTo>
                    <a:pt x="560" y="0"/>
                    <a:pt x="540" y="6"/>
                    <a:pt x="523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5"/>
                  </a:cubicBezTo>
                  <a:lnTo>
                    <a:pt x="544" y="651"/>
                  </a:lnTo>
                  <a:cubicBezTo>
                    <a:pt x="561" y="661"/>
                    <a:pt x="581" y="667"/>
                    <a:pt x="601" y="667"/>
                  </a:cubicBezTo>
                  <a:cubicBezTo>
                    <a:pt x="621" y="667"/>
                    <a:pt x="642" y="661"/>
                    <a:pt x="664" y="651"/>
                  </a:cubicBezTo>
                  <a:lnTo>
                    <a:pt x="1136" y="383"/>
                  </a:lnTo>
                  <a:cubicBezTo>
                    <a:pt x="1171" y="362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8" y="6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8"/>
            <p:cNvSpPr/>
            <p:nvPr/>
          </p:nvSpPr>
          <p:spPr>
            <a:xfrm>
              <a:off x="384750" y="35540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0"/>
                  </a:moveTo>
                  <a:cubicBezTo>
                    <a:pt x="552" y="0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3" y="661"/>
                    <a:pt x="573" y="667"/>
                    <a:pt x="593" y="667"/>
                  </a:cubicBezTo>
                  <a:cubicBezTo>
                    <a:pt x="613" y="667"/>
                    <a:pt x="634" y="661"/>
                    <a:pt x="656" y="651"/>
                  </a:cubicBezTo>
                  <a:lnTo>
                    <a:pt x="1128" y="383"/>
                  </a:lnTo>
                  <a:cubicBezTo>
                    <a:pt x="1163" y="362"/>
                    <a:pt x="1170" y="334"/>
                    <a:pt x="1142" y="312"/>
                  </a:cubicBezTo>
                  <a:lnTo>
                    <a:pt x="634" y="16"/>
                  </a:lnTo>
                  <a:cubicBezTo>
                    <a:pt x="613" y="6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8"/>
            <p:cNvSpPr/>
            <p:nvPr/>
          </p:nvSpPr>
          <p:spPr>
            <a:xfrm>
              <a:off x="366750" y="3543550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1"/>
                  </a:moveTo>
                  <a:cubicBezTo>
                    <a:pt x="560" y="1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1" y="663"/>
                  </a:cubicBezTo>
                  <a:cubicBezTo>
                    <a:pt x="621" y="663"/>
                    <a:pt x="642" y="660"/>
                    <a:pt x="664" y="653"/>
                  </a:cubicBezTo>
                  <a:lnTo>
                    <a:pt x="1136" y="378"/>
                  </a:lnTo>
                  <a:cubicBezTo>
                    <a:pt x="1178" y="364"/>
                    <a:pt x="1178" y="329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8"/>
            <p:cNvSpPr/>
            <p:nvPr/>
          </p:nvSpPr>
          <p:spPr>
            <a:xfrm>
              <a:off x="349150" y="3533175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8" y="1"/>
                  </a:moveTo>
                  <a:cubicBezTo>
                    <a:pt x="556" y="1"/>
                    <a:pt x="534" y="6"/>
                    <a:pt x="515" y="18"/>
                  </a:cubicBezTo>
                  <a:lnTo>
                    <a:pt x="35" y="285"/>
                  </a:lnTo>
                  <a:cubicBezTo>
                    <a:pt x="0" y="307"/>
                    <a:pt x="0" y="335"/>
                    <a:pt x="28" y="356"/>
                  </a:cubicBezTo>
                  <a:lnTo>
                    <a:pt x="536" y="652"/>
                  </a:lnTo>
                  <a:cubicBezTo>
                    <a:pt x="553" y="663"/>
                    <a:pt x="575" y="668"/>
                    <a:pt x="596" y="668"/>
                  </a:cubicBezTo>
                  <a:cubicBezTo>
                    <a:pt x="617" y="668"/>
                    <a:pt x="638" y="663"/>
                    <a:pt x="656" y="652"/>
                  </a:cubicBezTo>
                  <a:lnTo>
                    <a:pt x="1135" y="384"/>
                  </a:lnTo>
                  <a:cubicBezTo>
                    <a:pt x="1163" y="356"/>
                    <a:pt x="1170" y="328"/>
                    <a:pt x="1142" y="314"/>
                  </a:cubicBezTo>
                  <a:lnTo>
                    <a:pt x="634" y="10"/>
                  </a:lnTo>
                  <a:cubicBezTo>
                    <a:pt x="615" y="4"/>
                    <a:pt x="596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8"/>
            <p:cNvSpPr/>
            <p:nvPr/>
          </p:nvSpPr>
          <p:spPr>
            <a:xfrm>
              <a:off x="331350" y="3522625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7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2" y="291"/>
                  </a:lnTo>
                  <a:cubicBezTo>
                    <a:pt x="7" y="306"/>
                    <a:pt x="0" y="341"/>
                    <a:pt x="28" y="355"/>
                  </a:cubicBezTo>
                  <a:lnTo>
                    <a:pt x="543" y="658"/>
                  </a:lnTo>
                  <a:cubicBezTo>
                    <a:pt x="560" y="665"/>
                    <a:pt x="580" y="669"/>
                    <a:pt x="599" y="669"/>
                  </a:cubicBezTo>
                  <a:cubicBezTo>
                    <a:pt x="619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8"/>
            <p:cNvSpPr/>
            <p:nvPr/>
          </p:nvSpPr>
          <p:spPr>
            <a:xfrm>
              <a:off x="304550" y="3506950"/>
              <a:ext cx="38100" cy="21650"/>
            </a:xfrm>
            <a:custGeom>
              <a:avLst/>
              <a:gdLst/>
              <a:ahLst/>
              <a:cxnLst/>
              <a:rect l="l" t="t" r="r" b="b"/>
              <a:pathLst>
                <a:path w="1524" h="866" extrusionOk="0">
                  <a:moveTo>
                    <a:pt x="575" y="0"/>
                  </a:moveTo>
                  <a:cubicBezTo>
                    <a:pt x="554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5"/>
                  </a:cubicBezTo>
                  <a:lnTo>
                    <a:pt x="882" y="855"/>
                  </a:lnTo>
                  <a:cubicBezTo>
                    <a:pt x="903" y="862"/>
                    <a:pt x="924" y="866"/>
                    <a:pt x="944" y="866"/>
                  </a:cubicBezTo>
                  <a:cubicBezTo>
                    <a:pt x="965" y="866"/>
                    <a:pt x="984" y="862"/>
                    <a:pt x="1002" y="855"/>
                  </a:cubicBezTo>
                  <a:lnTo>
                    <a:pt x="1481" y="580"/>
                  </a:lnTo>
                  <a:cubicBezTo>
                    <a:pt x="1516" y="566"/>
                    <a:pt x="1523" y="531"/>
                    <a:pt x="1488" y="517"/>
                  </a:cubicBezTo>
                  <a:lnTo>
                    <a:pt x="635" y="16"/>
                  </a:lnTo>
                  <a:cubicBezTo>
                    <a:pt x="617" y="6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8"/>
            <p:cNvSpPr/>
            <p:nvPr/>
          </p:nvSpPr>
          <p:spPr>
            <a:xfrm>
              <a:off x="531000" y="3619725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8" y="1"/>
                  </a:moveTo>
                  <a:cubicBezTo>
                    <a:pt x="558" y="1"/>
                    <a:pt x="537" y="6"/>
                    <a:pt x="516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29" y="355"/>
                  </a:cubicBezTo>
                  <a:lnTo>
                    <a:pt x="544" y="651"/>
                  </a:lnTo>
                  <a:cubicBezTo>
                    <a:pt x="561" y="662"/>
                    <a:pt x="581" y="667"/>
                    <a:pt x="600" y="667"/>
                  </a:cubicBezTo>
                  <a:cubicBezTo>
                    <a:pt x="619" y="667"/>
                    <a:pt x="639" y="662"/>
                    <a:pt x="657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8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548975" y="3630275"/>
              <a:ext cx="29300" cy="16700"/>
            </a:xfrm>
            <a:custGeom>
              <a:avLst/>
              <a:gdLst/>
              <a:ahLst/>
              <a:cxnLst/>
              <a:rect l="l" t="t" r="r" b="b"/>
              <a:pathLst>
                <a:path w="1172" h="668" extrusionOk="0">
                  <a:moveTo>
                    <a:pt x="573" y="0"/>
                  </a:moveTo>
                  <a:cubicBezTo>
                    <a:pt x="553" y="0"/>
                    <a:pt x="533" y="4"/>
                    <a:pt x="516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37" y="652"/>
                  </a:lnTo>
                  <a:cubicBezTo>
                    <a:pt x="554" y="663"/>
                    <a:pt x="575" y="668"/>
                    <a:pt x="597" y="668"/>
                  </a:cubicBezTo>
                  <a:cubicBezTo>
                    <a:pt x="618" y="668"/>
                    <a:pt x="639" y="663"/>
                    <a:pt x="657" y="652"/>
                  </a:cubicBezTo>
                  <a:lnTo>
                    <a:pt x="1136" y="384"/>
                  </a:lnTo>
                  <a:cubicBezTo>
                    <a:pt x="1171" y="363"/>
                    <a:pt x="1171" y="328"/>
                    <a:pt x="1143" y="314"/>
                  </a:cubicBezTo>
                  <a:lnTo>
                    <a:pt x="635" y="11"/>
                  </a:lnTo>
                  <a:cubicBezTo>
                    <a:pt x="614" y="4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559550" y="3640700"/>
              <a:ext cx="31925" cy="18100"/>
            </a:xfrm>
            <a:custGeom>
              <a:avLst/>
              <a:gdLst/>
              <a:ahLst/>
              <a:cxnLst/>
              <a:rect l="l" t="t" r="r" b="b"/>
              <a:pathLst>
                <a:path w="1277" h="724" extrusionOk="0">
                  <a:moveTo>
                    <a:pt x="867" y="1"/>
                  </a:moveTo>
                  <a:cubicBezTo>
                    <a:pt x="847" y="1"/>
                    <a:pt x="826" y="6"/>
                    <a:pt x="805" y="17"/>
                  </a:cubicBezTo>
                  <a:lnTo>
                    <a:pt x="43" y="454"/>
                  </a:lnTo>
                  <a:cubicBezTo>
                    <a:pt x="8" y="475"/>
                    <a:pt x="1" y="503"/>
                    <a:pt x="29" y="517"/>
                  </a:cubicBezTo>
                  <a:lnTo>
                    <a:pt x="360" y="707"/>
                  </a:lnTo>
                  <a:cubicBezTo>
                    <a:pt x="378" y="718"/>
                    <a:pt x="397" y="723"/>
                    <a:pt x="417" y="723"/>
                  </a:cubicBezTo>
                  <a:cubicBezTo>
                    <a:pt x="436" y="723"/>
                    <a:pt x="456" y="718"/>
                    <a:pt x="473" y="707"/>
                  </a:cubicBezTo>
                  <a:lnTo>
                    <a:pt x="1242" y="277"/>
                  </a:lnTo>
                  <a:cubicBezTo>
                    <a:pt x="1277" y="256"/>
                    <a:pt x="1277" y="228"/>
                    <a:pt x="1249" y="207"/>
                  </a:cubicBezTo>
                  <a:lnTo>
                    <a:pt x="924" y="17"/>
                  </a:lnTo>
                  <a:cubicBezTo>
                    <a:pt x="907" y="6"/>
                    <a:pt x="887" y="1"/>
                    <a:pt x="86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8"/>
            <p:cNvSpPr/>
            <p:nvPr/>
          </p:nvSpPr>
          <p:spPr>
            <a:xfrm>
              <a:off x="513200" y="3609325"/>
              <a:ext cx="29475" cy="16700"/>
            </a:xfrm>
            <a:custGeom>
              <a:avLst/>
              <a:gdLst/>
              <a:ahLst/>
              <a:cxnLst/>
              <a:rect l="l" t="t" r="r" b="b"/>
              <a:pathLst>
                <a:path w="1179" h="668" extrusionOk="0">
                  <a:moveTo>
                    <a:pt x="579" y="1"/>
                  </a:moveTo>
                  <a:cubicBezTo>
                    <a:pt x="560" y="1"/>
                    <a:pt x="540" y="6"/>
                    <a:pt x="523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4" y="651"/>
                  </a:lnTo>
                  <a:cubicBezTo>
                    <a:pt x="561" y="662"/>
                    <a:pt x="581" y="667"/>
                    <a:pt x="600" y="667"/>
                  </a:cubicBezTo>
                  <a:cubicBezTo>
                    <a:pt x="620" y="667"/>
                    <a:pt x="639" y="662"/>
                    <a:pt x="657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8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8"/>
            <p:cNvSpPr/>
            <p:nvPr/>
          </p:nvSpPr>
          <p:spPr>
            <a:xfrm>
              <a:off x="495400" y="3598900"/>
              <a:ext cx="29475" cy="16575"/>
            </a:xfrm>
            <a:custGeom>
              <a:avLst/>
              <a:gdLst/>
              <a:ahLst/>
              <a:cxnLst/>
              <a:rect l="l" t="t" r="r" b="b"/>
              <a:pathLst>
                <a:path w="1179" h="663" extrusionOk="0">
                  <a:moveTo>
                    <a:pt x="579" y="0"/>
                  </a:moveTo>
                  <a:cubicBezTo>
                    <a:pt x="560" y="0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49"/>
                  </a:cubicBezTo>
                  <a:lnTo>
                    <a:pt x="544" y="652"/>
                  </a:lnTo>
                  <a:cubicBezTo>
                    <a:pt x="561" y="659"/>
                    <a:pt x="581" y="663"/>
                    <a:pt x="601" y="663"/>
                  </a:cubicBezTo>
                  <a:cubicBezTo>
                    <a:pt x="621" y="663"/>
                    <a:pt x="642" y="659"/>
                    <a:pt x="664" y="652"/>
                  </a:cubicBezTo>
                  <a:lnTo>
                    <a:pt x="1136" y="377"/>
                  </a:lnTo>
                  <a:cubicBezTo>
                    <a:pt x="1171" y="363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8"/>
            <p:cNvSpPr/>
            <p:nvPr/>
          </p:nvSpPr>
          <p:spPr>
            <a:xfrm>
              <a:off x="477800" y="358855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7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42" y="284"/>
                  </a:lnTo>
                  <a:cubicBezTo>
                    <a:pt x="7" y="305"/>
                    <a:pt x="0" y="333"/>
                    <a:pt x="35" y="354"/>
                  </a:cubicBezTo>
                  <a:lnTo>
                    <a:pt x="543" y="650"/>
                  </a:lnTo>
                  <a:cubicBezTo>
                    <a:pt x="560" y="661"/>
                    <a:pt x="580" y="666"/>
                    <a:pt x="599" y="666"/>
                  </a:cubicBezTo>
                  <a:cubicBezTo>
                    <a:pt x="619" y="666"/>
                    <a:pt x="638" y="661"/>
                    <a:pt x="656" y="650"/>
                  </a:cubicBezTo>
                  <a:lnTo>
                    <a:pt x="1135" y="383"/>
                  </a:lnTo>
                  <a:cubicBezTo>
                    <a:pt x="1170" y="361"/>
                    <a:pt x="1177" y="333"/>
                    <a:pt x="1142" y="312"/>
                  </a:cubicBezTo>
                  <a:lnTo>
                    <a:pt x="634" y="16"/>
                  </a:lnTo>
                  <a:cubicBezTo>
                    <a:pt x="617" y="5"/>
                    <a:pt x="597" y="0"/>
                    <a:pt x="57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8"/>
            <p:cNvSpPr/>
            <p:nvPr/>
          </p:nvSpPr>
          <p:spPr>
            <a:xfrm>
              <a:off x="460000" y="357810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0"/>
                  </a:moveTo>
                  <a:cubicBezTo>
                    <a:pt x="559" y="0"/>
                    <a:pt x="539" y="4"/>
                    <a:pt x="522" y="11"/>
                  </a:cubicBezTo>
                  <a:lnTo>
                    <a:pt x="42" y="286"/>
                  </a:lnTo>
                  <a:cubicBezTo>
                    <a:pt x="7" y="307"/>
                    <a:pt x="0" y="335"/>
                    <a:pt x="35" y="349"/>
                  </a:cubicBezTo>
                  <a:lnTo>
                    <a:pt x="543" y="653"/>
                  </a:lnTo>
                  <a:cubicBezTo>
                    <a:pt x="560" y="660"/>
                    <a:pt x="580" y="663"/>
                    <a:pt x="600" y="663"/>
                  </a:cubicBezTo>
                  <a:cubicBezTo>
                    <a:pt x="620" y="663"/>
                    <a:pt x="642" y="660"/>
                    <a:pt x="663" y="653"/>
                  </a:cubicBezTo>
                  <a:lnTo>
                    <a:pt x="1135" y="378"/>
                  </a:lnTo>
                  <a:cubicBezTo>
                    <a:pt x="1170" y="363"/>
                    <a:pt x="1177" y="328"/>
                    <a:pt x="1149" y="314"/>
                  </a:cubicBezTo>
                  <a:lnTo>
                    <a:pt x="634" y="11"/>
                  </a:lnTo>
                  <a:cubicBezTo>
                    <a:pt x="617" y="4"/>
                    <a:pt x="597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442200" y="3567575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8" y="0"/>
                  </a:moveTo>
                  <a:cubicBezTo>
                    <a:pt x="559" y="0"/>
                    <a:pt x="539" y="6"/>
                    <a:pt x="522" y="16"/>
                  </a:cubicBezTo>
                  <a:lnTo>
                    <a:pt x="42" y="284"/>
                  </a:lnTo>
                  <a:cubicBezTo>
                    <a:pt x="7" y="305"/>
                    <a:pt x="0" y="340"/>
                    <a:pt x="35" y="354"/>
                  </a:cubicBezTo>
                  <a:lnTo>
                    <a:pt x="543" y="658"/>
                  </a:lnTo>
                  <a:cubicBezTo>
                    <a:pt x="560" y="665"/>
                    <a:pt x="580" y="668"/>
                    <a:pt x="600" y="668"/>
                  </a:cubicBezTo>
                  <a:cubicBezTo>
                    <a:pt x="620" y="668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7" y="333"/>
                    <a:pt x="1149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8"/>
            <p:cNvSpPr/>
            <p:nvPr/>
          </p:nvSpPr>
          <p:spPr>
            <a:xfrm>
              <a:off x="424575" y="355717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1" y="0"/>
                  </a:moveTo>
                  <a:cubicBezTo>
                    <a:pt x="552" y="0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3"/>
                    <a:pt x="28" y="355"/>
                  </a:cubicBezTo>
                  <a:lnTo>
                    <a:pt x="536" y="651"/>
                  </a:lnTo>
                  <a:cubicBezTo>
                    <a:pt x="554" y="661"/>
                    <a:pt x="573" y="667"/>
                    <a:pt x="593" y="667"/>
                  </a:cubicBezTo>
                  <a:cubicBezTo>
                    <a:pt x="613" y="667"/>
                    <a:pt x="635" y="661"/>
                    <a:pt x="656" y="651"/>
                  </a:cubicBezTo>
                  <a:lnTo>
                    <a:pt x="1135" y="383"/>
                  </a:lnTo>
                  <a:cubicBezTo>
                    <a:pt x="1163" y="362"/>
                    <a:pt x="1170" y="333"/>
                    <a:pt x="1142" y="312"/>
                  </a:cubicBezTo>
                  <a:lnTo>
                    <a:pt x="628" y="16"/>
                  </a:lnTo>
                  <a:cubicBezTo>
                    <a:pt x="610" y="6"/>
                    <a:pt x="591" y="0"/>
                    <a:pt x="57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8"/>
            <p:cNvSpPr/>
            <p:nvPr/>
          </p:nvSpPr>
          <p:spPr>
            <a:xfrm>
              <a:off x="406775" y="354677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0"/>
                  </a:moveTo>
                  <a:cubicBezTo>
                    <a:pt x="552" y="0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4" y="661"/>
                    <a:pt x="575" y="667"/>
                    <a:pt x="596" y="667"/>
                  </a:cubicBezTo>
                  <a:cubicBezTo>
                    <a:pt x="617" y="667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63" y="362"/>
                    <a:pt x="1170" y="326"/>
                    <a:pt x="1142" y="312"/>
                  </a:cubicBezTo>
                  <a:lnTo>
                    <a:pt x="635" y="16"/>
                  </a:lnTo>
                  <a:cubicBezTo>
                    <a:pt x="613" y="6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8"/>
            <p:cNvSpPr/>
            <p:nvPr/>
          </p:nvSpPr>
          <p:spPr>
            <a:xfrm>
              <a:off x="388975" y="3536325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1" y="1"/>
                  </a:moveTo>
                  <a:cubicBezTo>
                    <a:pt x="552" y="1"/>
                    <a:pt x="532" y="4"/>
                    <a:pt x="515" y="11"/>
                  </a:cubicBezTo>
                  <a:lnTo>
                    <a:pt x="35" y="286"/>
                  </a:lnTo>
                  <a:cubicBezTo>
                    <a:pt x="0" y="307"/>
                    <a:pt x="0" y="336"/>
                    <a:pt x="28" y="350"/>
                  </a:cubicBezTo>
                  <a:lnTo>
                    <a:pt x="536" y="653"/>
                  </a:lnTo>
                  <a:cubicBezTo>
                    <a:pt x="554" y="660"/>
                    <a:pt x="573" y="663"/>
                    <a:pt x="593" y="663"/>
                  </a:cubicBezTo>
                  <a:cubicBezTo>
                    <a:pt x="613" y="663"/>
                    <a:pt x="635" y="660"/>
                    <a:pt x="656" y="653"/>
                  </a:cubicBezTo>
                  <a:lnTo>
                    <a:pt x="1128" y="378"/>
                  </a:lnTo>
                  <a:cubicBezTo>
                    <a:pt x="1170" y="364"/>
                    <a:pt x="1170" y="329"/>
                    <a:pt x="1142" y="314"/>
                  </a:cubicBezTo>
                  <a:lnTo>
                    <a:pt x="628" y="11"/>
                  </a:lnTo>
                  <a:cubicBezTo>
                    <a:pt x="610" y="4"/>
                    <a:pt x="591" y="1"/>
                    <a:pt x="57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8"/>
            <p:cNvSpPr/>
            <p:nvPr/>
          </p:nvSpPr>
          <p:spPr>
            <a:xfrm>
              <a:off x="371175" y="352580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8" y="1"/>
                  </a:moveTo>
                  <a:cubicBezTo>
                    <a:pt x="559" y="1"/>
                    <a:pt x="539" y="6"/>
                    <a:pt x="522" y="16"/>
                  </a:cubicBezTo>
                  <a:lnTo>
                    <a:pt x="43" y="291"/>
                  </a:lnTo>
                  <a:cubicBezTo>
                    <a:pt x="7" y="305"/>
                    <a:pt x="0" y="341"/>
                    <a:pt x="35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21" y="669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0" y="334"/>
                    <a:pt x="1149" y="313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8"/>
            <p:cNvSpPr/>
            <p:nvPr/>
          </p:nvSpPr>
          <p:spPr>
            <a:xfrm>
              <a:off x="353375" y="351552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4"/>
                    <a:pt x="522" y="12"/>
                  </a:cubicBezTo>
                  <a:lnTo>
                    <a:pt x="43" y="286"/>
                  </a:lnTo>
                  <a:cubicBezTo>
                    <a:pt x="7" y="308"/>
                    <a:pt x="0" y="336"/>
                    <a:pt x="35" y="350"/>
                  </a:cubicBezTo>
                  <a:lnTo>
                    <a:pt x="543" y="653"/>
                  </a:lnTo>
                  <a:cubicBezTo>
                    <a:pt x="561" y="660"/>
                    <a:pt x="580" y="664"/>
                    <a:pt x="599" y="664"/>
                  </a:cubicBezTo>
                  <a:cubicBezTo>
                    <a:pt x="619" y="664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0" y="357"/>
                    <a:pt x="1177" y="329"/>
                    <a:pt x="1142" y="315"/>
                  </a:cubicBezTo>
                  <a:lnTo>
                    <a:pt x="635" y="12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8"/>
            <p:cNvSpPr/>
            <p:nvPr/>
          </p:nvSpPr>
          <p:spPr>
            <a:xfrm>
              <a:off x="322000" y="3497025"/>
              <a:ext cx="42675" cy="24475"/>
            </a:xfrm>
            <a:custGeom>
              <a:avLst/>
              <a:gdLst/>
              <a:ahLst/>
              <a:cxnLst/>
              <a:rect l="l" t="t" r="r" b="b"/>
              <a:pathLst>
                <a:path w="1707" h="979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0" y="336"/>
                    <a:pt x="29" y="350"/>
                  </a:cubicBezTo>
                  <a:lnTo>
                    <a:pt x="1072" y="963"/>
                  </a:lnTo>
                  <a:cubicBezTo>
                    <a:pt x="1090" y="974"/>
                    <a:pt x="1109" y="979"/>
                    <a:pt x="1128" y="979"/>
                  </a:cubicBezTo>
                  <a:cubicBezTo>
                    <a:pt x="1148" y="979"/>
                    <a:pt x="1167" y="974"/>
                    <a:pt x="1185" y="963"/>
                  </a:cubicBezTo>
                  <a:lnTo>
                    <a:pt x="1664" y="688"/>
                  </a:lnTo>
                  <a:cubicBezTo>
                    <a:pt x="1706" y="674"/>
                    <a:pt x="1706" y="639"/>
                    <a:pt x="1671" y="625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8"/>
            <p:cNvSpPr/>
            <p:nvPr/>
          </p:nvSpPr>
          <p:spPr>
            <a:xfrm>
              <a:off x="380150" y="3510950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2" y="1"/>
                  </a:moveTo>
                  <a:cubicBezTo>
                    <a:pt x="552" y="1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0"/>
                    <a:pt x="1" y="336"/>
                    <a:pt x="29" y="350"/>
                  </a:cubicBezTo>
                  <a:lnTo>
                    <a:pt x="536" y="653"/>
                  </a:lnTo>
                  <a:cubicBezTo>
                    <a:pt x="554" y="660"/>
                    <a:pt x="573" y="663"/>
                    <a:pt x="594" y="663"/>
                  </a:cubicBezTo>
                  <a:cubicBezTo>
                    <a:pt x="614" y="663"/>
                    <a:pt x="635" y="660"/>
                    <a:pt x="656" y="653"/>
                  </a:cubicBezTo>
                  <a:lnTo>
                    <a:pt x="1129" y="378"/>
                  </a:lnTo>
                  <a:cubicBezTo>
                    <a:pt x="1164" y="357"/>
                    <a:pt x="1171" y="328"/>
                    <a:pt x="1143" y="314"/>
                  </a:cubicBezTo>
                  <a:lnTo>
                    <a:pt x="628" y="11"/>
                  </a:lnTo>
                  <a:cubicBezTo>
                    <a:pt x="610" y="4"/>
                    <a:pt x="591" y="1"/>
                    <a:pt x="5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8"/>
            <p:cNvSpPr/>
            <p:nvPr/>
          </p:nvSpPr>
          <p:spPr>
            <a:xfrm>
              <a:off x="361125" y="349985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7" y="300"/>
                    <a:pt x="0" y="335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21" y="663"/>
                    <a:pt x="642" y="660"/>
                    <a:pt x="663" y="653"/>
                  </a:cubicBezTo>
                  <a:lnTo>
                    <a:pt x="1135" y="378"/>
                  </a:lnTo>
                  <a:cubicBezTo>
                    <a:pt x="1171" y="357"/>
                    <a:pt x="1178" y="328"/>
                    <a:pt x="1149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8"/>
            <p:cNvSpPr/>
            <p:nvPr/>
          </p:nvSpPr>
          <p:spPr>
            <a:xfrm>
              <a:off x="339450" y="3487025"/>
              <a:ext cx="32975" cy="18800"/>
            </a:xfrm>
            <a:custGeom>
              <a:avLst/>
              <a:gdLst/>
              <a:ahLst/>
              <a:cxnLst/>
              <a:rect l="l" t="t" r="r" b="b"/>
              <a:pathLst>
                <a:path w="1319" h="752" extrusionOk="0">
                  <a:moveTo>
                    <a:pt x="578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4"/>
                  </a:lnTo>
                  <a:cubicBezTo>
                    <a:pt x="7" y="306"/>
                    <a:pt x="0" y="341"/>
                    <a:pt x="36" y="355"/>
                  </a:cubicBezTo>
                  <a:lnTo>
                    <a:pt x="684" y="736"/>
                  </a:lnTo>
                  <a:cubicBezTo>
                    <a:pt x="702" y="746"/>
                    <a:pt x="721" y="751"/>
                    <a:pt x="741" y="751"/>
                  </a:cubicBezTo>
                  <a:cubicBezTo>
                    <a:pt x="762" y="751"/>
                    <a:pt x="783" y="746"/>
                    <a:pt x="804" y="736"/>
                  </a:cubicBezTo>
                  <a:lnTo>
                    <a:pt x="1283" y="468"/>
                  </a:lnTo>
                  <a:cubicBezTo>
                    <a:pt x="1312" y="447"/>
                    <a:pt x="1319" y="418"/>
                    <a:pt x="1290" y="397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8"/>
            <p:cNvSpPr/>
            <p:nvPr/>
          </p:nvSpPr>
          <p:spPr>
            <a:xfrm>
              <a:off x="397950" y="3521350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2" y="1"/>
                  </a:moveTo>
                  <a:cubicBezTo>
                    <a:pt x="552" y="1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57"/>
                  </a:cubicBezTo>
                  <a:lnTo>
                    <a:pt x="536" y="653"/>
                  </a:lnTo>
                  <a:cubicBezTo>
                    <a:pt x="554" y="660"/>
                    <a:pt x="573" y="663"/>
                    <a:pt x="594" y="663"/>
                  </a:cubicBezTo>
                  <a:cubicBezTo>
                    <a:pt x="614" y="663"/>
                    <a:pt x="635" y="660"/>
                    <a:pt x="656" y="653"/>
                  </a:cubicBezTo>
                  <a:lnTo>
                    <a:pt x="1129" y="378"/>
                  </a:lnTo>
                  <a:cubicBezTo>
                    <a:pt x="1164" y="364"/>
                    <a:pt x="1171" y="328"/>
                    <a:pt x="1143" y="314"/>
                  </a:cubicBezTo>
                  <a:lnTo>
                    <a:pt x="628" y="11"/>
                  </a:lnTo>
                  <a:cubicBezTo>
                    <a:pt x="610" y="4"/>
                    <a:pt x="591" y="1"/>
                    <a:pt x="5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8"/>
            <p:cNvSpPr/>
            <p:nvPr/>
          </p:nvSpPr>
          <p:spPr>
            <a:xfrm>
              <a:off x="415575" y="353180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0"/>
                  </a:moveTo>
                  <a:cubicBezTo>
                    <a:pt x="558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3" y="651"/>
                  </a:lnTo>
                  <a:cubicBezTo>
                    <a:pt x="561" y="661"/>
                    <a:pt x="580" y="666"/>
                    <a:pt x="601" y="666"/>
                  </a:cubicBezTo>
                  <a:cubicBezTo>
                    <a:pt x="621" y="666"/>
                    <a:pt x="642" y="661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8"/>
            <p:cNvSpPr/>
            <p:nvPr/>
          </p:nvSpPr>
          <p:spPr>
            <a:xfrm>
              <a:off x="433375" y="354220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40"/>
                    <a:pt x="36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1" y="666"/>
                  </a:cubicBezTo>
                  <a:cubicBezTo>
                    <a:pt x="621" y="666"/>
                    <a:pt x="642" y="661"/>
                    <a:pt x="663" y="650"/>
                  </a:cubicBezTo>
                  <a:lnTo>
                    <a:pt x="1136" y="383"/>
                  </a:lnTo>
                  <a:cubicBezTo>
                    <a:pt x="1171" y="361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8"/>
            <p:cNvSpPr/>
            <p:nvPr/>
          </p:nvSpPr>
          <p:spPr>
            <a:xfrm>
              <a:off x="451175" y="3552725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79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1" y="663"/>
                  </a:cubicBezTo>
                  <a:cubicBezTo>
                    <a:pt x="621" y="663"/>
                    <a:pt x="642" y="659"/>
                    <a:pt x="663" y="652"/>
                  </a:cubicBezTo>
                  <a:lnTo>
                    <a:pt x="1136" y="378"/>
                  </a:lnTo>
                  <a:cubicBezTo>
                    <a:pt x="1171" y="356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8"/>
            <p:cNvSpPr/>
            <p:nvPr/>
          </p:nvSpPr>
          <p:spPr>
            <a:xfrm>
              <a:off x="468975" y="356317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0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6" y="382"/>
                  </a:lnTo>
                  <a:cubicBezTo>
                    <a:pt x="1171" y="361"/>
                    <a:pt x="1178" y="326"/>
                    <a:pt x="1143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8"/>
            <p:cNvSpPr/>
            <p:nvPr/>
          </p:nvSpPr>
          <p:spPr>
            <a:xfrm>
              <a:off x="486775" y="3573700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78" y="0"/>
                  </a:moveTo>
                  <a:cubicBezTo>
                    <a:pt x="557" y="0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0" y="663"/>
                  </a:cubicBezTo>
                  <a:cubicBezTo>
                    <a:pt x="619" y="663"/>
                    <a:pt x="639" y="659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8" y="328"/>
                    <a:pt x="1143" y="31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8"/>
            <p:cNvSpPr/>
            <p:nvPr/>
          </p:nvSpPr>
          <p:spPr>
            <a:xfrm>
              <a:off x="504575" y="358395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92"/>
                  </a:lnTo>
                  <a:cubicBezTo>
                    <a:pt x="8" y="306"/>
                    <a:pt x="1" y="341"/>
                    <a:pt x="29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19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8"/>
            <p:cNvSpPr/>
            <p:nvPr/>
          </p:nvSpPr>
          <p:spPr>
            <a:xfrm>
              <a:off x="522375" y="3594500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7"/>
                    <a:pt x="1" y="335"/>
                    <a:pt x="29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0" y="663"/>
                  </a:cubicBezTo>
                  <a:cubicBezTo>
                    <a:pt x="619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1" y="328"/>
                    <a:pt x="1142" y="314"/>
                  </a:cubicBezTo>
                  <a:lnTo>
                    <a:pt x="635" y="11"/>
                  </a:lnTo>
                  <a:cubicBezTo>
                    <a:pt x="617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8"/>
            <p:cNvSpPr/>
            <p:nvPr/>
          </p:nvSpPr>
          <p:spPr>
            <a:xfrm>
              <a:off x="540175" y="360492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1"/>
                  </a:moveTo>
                  <a:cubicBezTo>
                    <a:pt x="554" y="1"/>
                    <a:pt x="533" y="6"/>
                    <a:pt x="515" y="17"/>
                  </a:cubicBezTo>
                  <a:lnTo>
                    <a:pt x="36" y="284"/>
                  </a:lnTo>
                  <a:cubicBezTo>
                    <a:pt x="8" y="306"/>
                    <a:pt x="0" y="334"/>
                    <a:pt x="29" y="355"/>
                  </a:cubicBezTo>
                  <a:lnTo>
                    <a:pt x="536" y="651"/>
                  </a:lnTo>
                  <a:cubicBezTo>
                    <a:pt x="557" y="662"/>
                    <a:pt x="579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27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8"/>
            <p:cNvSpPr/>
            <p:nvPr/>
          </p:nvSpPr>
          <p:spPr>
            <a:xfrm>
              <a:off x="557975" y="3615325"/>
              <a:ext cx="51125" cy="29550"/>
            </a:xfrm>
            <a:custGeom>
              <a:avLst/>
              <a:gdLst/>
              <a:ahLst/>
              <a:cxnLst/>
              <a:rect l="l" t="t" r="r" b="b"/>
              <a:pathLst>
                <a:path w="2045" h="1182" extrusionOk="0">
                  <a:moveTo>
                    <a:pt x="575" y="1"/>
                  </a:moveTo>
                  <a:cubicBezTo>
                    <a:pt x="554" y="1"/>
                    <a:pt x="533" y="6"/>
                    <a:pt x="515" y="16"/>
                  </a:cubicBezTo>
                  <a:lnTo>
                    <a:pt x="36" y="291"/>
                  </a:lnTo>
                  <a:cubicBezTo>
                    <a:pt x="0" y="313"/>
                    <a:pt x="0" y="341"/>
                    <a:pt x="29" y="355"/>
                  </a:cubicBezTo>
                  <a:lnTo>
                    <a:pt x="1410" y="1166"/>
                  </a:lnTo>
                  <a:cubicBezTo>
                    <a:pt x="1428" y="1176"/>
                    <a:pt x="1447" y="1181"/>
                    <a:pt x="1467" y="1181"/>
                  </a:cubicBezTo>
                  <a:cubicBezTo>
                    <a:pt x="1486" y="1181"/>
                    <a:pt x="1505" y="1176"/>
                    <a:pt x="1523" y="1166"/>
                  </a:cubicBezTo>
                  <a:lnTo>
                    <a:pt x="2010" y="891"/>
                  </a:lnTo>
                  <a:cubicBezTo>
                    <a:pt x="2045" y="876"/>
                    <a:pt x="2045" y="841"/>
                    <a:pt x="2017" y="827"/>
                  </a:cubicBezTo>
                  <a:lnTo>
                    <a:pt x="635" y="16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8"/>
            <p:cNvSpPr/>
            <p:nvPr/>
          </p:nvSpPr>
          <p:spPr>
            <a:xfrm>
              <a:off x="374875" y="34875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5" y="1"/>
                  </a:moveTo>
                  <a:cubicBezTo>
                    <a:pt x="554" y="1"/>
                    <a:pt x="532" y="6"/>
                    <a:pt x="515" y="17"/>
                  </a:cubicBezTo>
                  <a:lnTo>
                    <a:pt x="43" y="285"/>
                  </a:lnTo>
                  <a:cubicBezTo>
                    <a:pt x="7" y="306"/>
                    <a:pt x="0" y="341"/>
                    <a:pt x="28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0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8"/>
            <p:cNvSpPr/>
            <p:nvPr/>
          </p:nvSpPr>
          <p:spPr>
            <a:xfrm>
              <a:off x="357075" y="34771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5" y="1"/>
                  </a:moveTo>
                  <a:cubicBezTo>
                    <a:pt x="554" y="1"/>
                    <a:pt x="532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7" y="662"/>
                    <a:pt x="578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0" y="327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8"/>
            <p:cNvSpPr/>
            <p:nvPr/>
          </p:nvSpPr>
          <p:spPr>
            <a:xfrm>
              <a:off x="410475" y="3508500"/>
              <a:ext cx="34375" cy="19525"/>
            </a:xfrm>
            <a:custGeom>
              <a:avLst/>
              <a:gdLst/>
              <a:ahLst/>
              <a:cxnLst/>
              <a:rect l="l" t="t" r="r" b="b"/>
              <a:pathLst>
                <a:path w="1375" h="781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5" y="285"/>
                  </a:lnTo>
                  <a:cubicBezTo>
                    <a:pt x="0" y="307"/>
                    <a:pt x="0" y="335"/>
                    <a:pt x="28" y="349"/>
                  </a:cubicBezTo>
                  <a:lnTo>
                    <a:pt x="740" y="765"/>
                  </a:lnTo>
                  <a:cubicBezTo>
                    <a:pt x="758" y="775"/>
                    <a:pt x="777" y="781"/>
                    <a:pt x="797" y="781"/>
                  </a:cubicBezTo>
                  <a:cubicBezTo>
                    <a:pt x="816" y="781"/>
                    <a:pt x="836" y="775"/>
                    <a:pt x="853" y="765"/>
                  </a:cubicBezTo>
                  <a:lnTo>
                    <a:pt x="1333" y="497"/>
                  </a:lnTo>
                  <a:cubicBezTo>
                    <a:pt x="1368" y="476"/>
                    <a:pt x="1375" y="448"/>
                    <a:pt x="1340" y="426"/>
                  </a:cubicBezTo>
                  <a:lnTo>
                    <a:pt x="635" y="11"/>
                  </a:lnTo>
                  <a:cubicBezTo>
                    <a:pt x="613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8"/>
            <p:cNvSpPr/>
            <p:nvPr/>
          </p:nvSpPr>
          <p:spPr>
            <a:xfrm>
              <a:off x="433025" y="3521750"/>
              <a:ext cx="100650" cy="58500"/>
            </a:xfrm>
            <a:custGeom>
              <a:avLst/>
              <a:gdLst/>
              <a:ahLst/>
              <a:cxnLst/>
              <a:rect l="l" t="t" r="r" b="b"/>
              <a:pathLst>
                <a:path w="4026" h="2340" extrusionOk="0">
                  <a:moveTo>
                    <a:pt x="579" y="0"/>
                  </a:moveTo>
                  <a:cubicBezTo>
                    <a:pt x="559" y="0"/>
                    <a:pt x="540" y="6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4"/>
                    <a:pt x="36" y="355"/>
                  </a:cubicBezTo>
                  <a:lnTo>
                    <a:pt x="3391" y="2328"/>
                  </a:lnTo>
                  <a:cubicBezTo>
                    <a:pt x="3409" y="2336"/>
                    <a:pt x="3430" y="2339"/>
                    <a:pt x="3451" y="2339"/>
                  </a:cubicBezTo>
                  <a:cubicBezTo>
                    <a:pt x="3472" y="2339"/>
                    <a:pt x="3493" y="2336"/>
                    <a:pt x="3511" y="2328"/>
                  </a:cubicBezTo>
                  <a:lnTo>
                    <a:pt x="3990" y="2054"/>
                  </a:lnTo>
                  <a:cubicBezTo>
                    <a:pt x="4026" y="2039"/>
                    <a:pt x="4026" y="2004"/>
                    <a:pt x="3997" y="1990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8"/>
            <p:cNvSpPr/>
            <p:nvPr/>
          </p:nvSpPr>
          <p:spPr>
            <a:xfrm>
              <a:off x="522025" y="3574100"/>
              <a:ext cx="33325" cy="18950"/>
            </a:xfrm>
            <a:custGeom>
              <a:avLst/>
              <a:gdLst/>
              <a:ahLst/>
              <a:cxnLst/>
              <a:rect l="l" t="t" r="r" b="b"/>
              <a:pathLst>
                <a:path w="1333" h="758" extrusionOk="0">
                  <a:moveTo>
                    <a:pt x="578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7" y="305"/>
                    <a:pt x="0" y="333"/>
                    <a:pt x="36" y="354"/>
                  </a:cubicBezTo>
                  <a:lnTo>
                    <a:pt x="698" y="742"/>
                  </a:lnTo>
                  <a:cubicBezTo>
                    <a:pt x="716" y="753"/>
                    <a:pt x="737" y="758"/>
                    <a:pt x="758" y="758"/>
                  </a:cubicBezTo>
                  <a:cubicBezTo>
                    <a:pt x="779" y="758"/>
                    <a:pt x="801" y="753"/>
                    <a:pt x="818" y="742"/>
                  </a:cubicBezTo>
                  <a:lnTo>
                    <a:pt x="1297" y="474"/>
                  </a:lnTo>
                  <a:cubicBezTo>
                    <a:pt x="1333" y="453"/>
                    <a:pt x="1333" y="425"/>
                    <a:pt x="1305" y="404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8"/>
            <p:cNvSpPr/>
            <p:nvPr/>
          </p:nvSpPr>
          <p:spPr>
            <a:xfrm>
              <a:off x="543875" y="3586900"/>
              <a:ext cx="29275" cy="16600"/>
            </a:xfrm>
            <a:custGeom>
              <a:avLst/>
              <a:gdLst/>
              <a:ahLst/>
              <a:cxnLst/>
              <a:rect l="l" t="t" r="r" b="b"/>
              <a:pathLst>
                <a:path w="1171" h="664" extrusionOk="0">
                  <a:moveTo>
                    <a:pt x="572" y="1"/>
                  </a:moveTo>
                  <a:cubicBezTo>
                    <a:pt x="552" y="1"/>
                    <a:pt x="533" y="4"/>
                    <a:pt x="515" y="11"/>
                  </a:cubicBezTo>
                  <a:lnTo>
                    <a:pt x="36" y="286"/>
                  </a:lnTo>
                  <a:cubicBezTo>
                    <a:pt x="1" y="308"/>
                    <a:pt x="1" y="336"/>
                    <a:pt x="29" y="350"/>
                  </a:cubicBezTo>
                  <a:lnTo>
                    <a:pt x="536" y="653"/>
                  </a:lnTo>
                  <a:cubicBezTo>
                    <a:pt x="554" y="660"/>
                    <a:pt x="575" y="664"/>
                    <a:pt x="596" y="664"/>
                  </a:cubicBezTo>
                  <a:cubicBezTo>
                    <a:pt x="617" y="664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64"/>
                    <a:pt x="1171" y="329"/>
                    <a:pt x="1143" y="315"/>
                  </a:cubicBezTo>
                  <a:lnTo>
                    <a:pt x="635" y="11"/>
                  </a:lnTo>
                  <a:cubicBezTo>
                    <a:pt x="614" y="4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8"/>
            <p:cNvSpPr/>
            <p:nvPr/>
          </p:nvSpPr>
          <p:spPr>
            <a:xfrm>
              <a:off x="570850" y="3597175"/>
              <a:ext cx="20100" cy="11425"/>
            </a:xfrm>
            <a:custGeom>
              <a:avLst/>
              <a:gdLst/>
              <a:ahLst/>
              <a:cxnLst/>
              <a:rect l="l" t="t" r="r" b="b"/>
              <a:pathLst>
                <a:path w="804" h="457" extrusionOk="0">
                  <a:moveTo>
                    <a:pt x="205" y="1"/>
                  </a:moveTo>
                  <a:cubicBezTo>
                    <a:pt x="185" y="1"/>
                    <a:pt x="166" y="6"/>
                    <a:pt x="148" y="16"/>
                  </a:cubicBezTo>
                  <a:lnTo>
                    <a:pt x="42" y="73"/>
                  </a:lnTo>
                  <a:cubicBezTo>
                    <a:pt x="7" y="94"/>
                    <a:pt x="0" y="129"/>
                    <a:pt x="35" y="143"/>
                  </a:cubicBezTo>
                  <a:lnTo>
                    <a:pt x="543" y="446"/>
                  </a:lnTo>
                  <a:cubicBezTo>
                    <a:pt x="560" y="453"/>
                    <a:pt x="580" y="457"/>
                    <a:pt x="600" y="457"/>
                  </a:cubicBezTo>
                  <a:cubicBezTo>
                    <a:pt x="620" y="457"/>
                    <a:pt x="642" y="453"/>
                    <a:pt x="663" y="446"/>
                  </a:cubicBezTo>
                  <a:lnTo>
                    <a:pt x="768" y="383"/>
                  </a:lnTo>
                  <a:cubicBezTo>
                    <a:pt x="797" y="362"/>
                    <a:pt x="804" y="334"/>
                    <a:pt x="775" y="320"/>
                  </a:cubicBezTo>
                  <a:lnTo>
                    <a:pt x="268" y="16"/>
                  </a:lnTo>
                  <a:cubicBezTo>
                    <a:pt x="247" y="6"/>
                    <a:pt x="226" y="1"/>
                    <a:pt x="20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8"/>
            <p:cNvSpPr/>
            <p:nvPr/>
          </p:nvSpPr>
          <p:spPr>
            <a:xfrm>
              <a:off x="579300" y="3607700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7" y="307"/>
                    <a:pt x="0" y="336"/>
                    <a:pt x="36" y="357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21" y="663"/>
                    <a:pt x="642" y="660"/>
                    <a:pt x="663" y="653"/>
                  </a:cubicBezTo>
                  <a:lnTo>
                    <a:pt x="1135" y="378"/>
                  </a:lnTo>
                  <a:cubicBezTo>
                    <a:pt x="1171" y="364"/>
                    <a:pt x="1178" y="329"/>
                    <a:pt x="1149" y="314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8"/>
            <p:cNvSpPr/>
            <p:nvPr/>
          </p:nvSpPr>
          <p:spPr>
            <a:xfrm>
              <a:off x="606625" y="3618150"/>
              <a:ext cx="19925" cy="11400"/>
            </a:xfrm>
            <a:custGeom>
              <a:avLst/>
              <a:gdLst/>
              <a:ahLst/>
              <a:cxnLst/>
              <a:rect l="l" t="t" r="r" b="b"/>
              <a:pathLst>
                <a:path w="797" h="456" extrusionOk="0">
                  <a:moveTo>
                    <a:pt x="198" y="0"/>
                  </a:moveTo>
                  <a:cubicBezTo>
                    <a:pt x="178" y="0"/>
                    <a:pt x="159" y="6"/>
                    <a:pt x="141" y="16"/>
                  </a:cubicBezTo>
                  <a:lnTo>
                    <a:pt x="35" y="73"/>
                  </a:lnTo>
                  <a:cubicBezTo>
                    <a:pt x="0" y="94"/>
                    <a:pt x="0" y="122"/>
                    <a:pt x="28" y="143"/>
                  </a:cubicBezTo>
                  <a:lnTo>
                    <a:pt x="536" y="439"/>
                  </a:lnTo>
                  <a:cubicBezTo>
                    <a:pt x="553" y="450"/>
                    <a:pt x="575" y="455"/>
                    <a:pt x="596" y="455"/>
                  </a:cubicBezTo>
                  <a:cubicBezTo>
                    <a:pt x="617" y="455"/>
                    <a:pt x="638" y="450"/>
                    <a:pt x="656" y="439"/>
                  </a:cubicBezTo>
                  <a:lnTo>
                    <a:pt x="761" y="383"/>
                  </a:lnTo>
                  <a:cubicBezTo>
                    <a:pt x="797" y="362"/>
                    <a:pt x="797" y="333"/>
                    <a:pt x="768" y="312"/>
                  </a:cubicBezTo>
                  <a:lnTo>
                    <a:pt x="261" y="16"/>
                  </a:lnTo>
                  <a:cubicBezTo>
                    <a:pt x="240" y="6"/>
                    <a:pt x="219" y="0"/>
                    <a:pt x="19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8"/>
            <p:cNvSpPr/>
            <p:nvPr/>
          </p:nvSpPr>
          <p:spPr>
            <a:xfrm>
              <a:off x="392850" y="3498100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6" y="286"/>
                  </a:lnTo>
                  <a:cubicBezTo>
                    <a:pt x="0" y="307"/>
                    <a:pt x="0" y="335"/>
                    <a:pt x="28" y="349"/>
                  </a:cubicBezTo>
                  <a:lnTo>
                    <a:pt x="536" y="652"/>
                  </a:lnTo>
                  <a:cubicBezTo>
                    <a:pt x="554" y="659"/>
                    <a:pt x="575" y="663"/>
                    <a:pt x="596" y="663"/>
                  </a:cubicBezTo>
                  <a:cubicBezTo>
                    <a:pt x="617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70" y="363"/>
                    <a:pt x="1170" y="328"/>
                    <a:pt x="1142" y="314"/>
                  </a:cubicBezTo>
                  <a:lnTo>
                    <a:pt x="635" y="11"/>
                  </a:lnTo>
                  <a:cubicBezTo>
                    <a:pt x="614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8"/>
            <p:cNvSpPr/>
            <p:nvPr/>
          </p:nvSpPr>
          <p:spPr>
            <a:xfrm>
              <a:off x="276000" y="3527700"/>
              <a:ext cx="22575" cy="12675"/>
            </a:xfrm>
            <a:custGeom>
              <a:avLst/>
              <a:gdLst/>
              <a:ahLst/>
              <a:cxnLst/>
              <a:rect l="l" t="t" r="r" b="b"/>
              <a:pathLst>
                <a:path w="903" h="507" extrusionOk="0">
                  <a:moveTo>
                    <a:pt x="318" y="0"/>
                  </a:moveTo>
                  <a:cubicBezTo>
                    <a:pt x="298" y="0"/>
                    <a:pt x="279" y="4"/>
                    <a:pt x="261" y="11"/>
                  </a:cubicBezTo>
                  <a:lnTo>
                    <a:pt x="43" y="138"/>
                  </a:lnTo>
                  <a:cubicBezTo>
                    <a:pt x="8" y="159"/>
                    <a:pt x="1" y="187"/>
                    <a:pt x="36" y="201"/>
                  </a:cubicBezTo>
                  <a:lnTo>
                    <a:pt x="522" y="490"/>
                  </a:lnTo>
                  <a:cubicBezTo>
                    <a:pt x="540" y="501"/>
                    <a:pt x="561" y="506"/>
                    <a:pt x="582" y="506"/>
                  </a:cubicBezTo>
                  <a:cubicBezTo>
                    <a:pt x="603" y="506"/>
                    <a:pt x="624" y="501"/>
                    <a:pt x="642" y="490"/>
                  </a:cubicBezTo>
                  <a:lnTo>
                    <a:pt x="861" y="370"/>
                  </a:lnTo>
                  <a:cubicBezTo>
                    <a:pt x="889" y="349"/>
                    <a:pt x="903" y="321"/>
                    <a:pt x="868" y="300"/>
                  </a:cubicBezTo>
                  <a:lnTo>
                    <a:pt x="374" y="11"/>
                  </a:lnTo>
                  <a:cubicBezTo>
                    <a:pt x="357" y="4"/>
                    <a:pt x="337" y="0"/>
                    <a:pt x="31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8"/>
            <p:cNvSpPr/>
            <p:nvPr/>
          </p:nvSpPr>
          <p:spPr>
            <a:xfrm>
              <a:off x="275825" y="3527400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2" y="30"/>
                  </a:moveTo>
                  <a:cubicBezTo>
                    <a:pt x="346" y="30"/>
                    <a:pt x="360" y="30"/>
                    <a:pt x="374" y="37"/>
                  </a:cubicBezTo>
                  <a:cubicBezTo>
                    <a:pt x="374" y="37"/>
                    <a:pt x="868" y="326"/>
                    <a:pt x="854" y="368"/>
                  </a:cubicBezTo>
                  <a:lnTo>
                    <a:pt x="642" y="488"/>
                  </a:lnTo>
                  <a:cubicBezTo>
                    <a:pt x="620" y="497"/>
                    <a:pt x="598" y="503"/>
                    <a:pt x="577" y="503"/>
                  </a:cubicBezTo>
                  <a:cubicBezTo>
                    <a:pt x="563" y="503"/>
                    <a:pt x="550" y="501"/>
                    <a:pt x="536" y="495"/>
                  </a:cubicBezTo>
                  <a:cubicBezTo>
                    <a:pt x="536" y="495"/>
                    <a:pt x="50" y="206"/>
                    <a:pt x="57" y="164"/>
                  </a:cubicBezTo>
                  <a:lnTo>
                    <a:pt x="275" y="44"/>
                  </a:lnTo>
                  <a:cubicBezTo>
                    <a:pt x="290" y="37"/>
                    <a:pt x="311" y="30"/>
                    <a:pt x="332" y="30"/>
                  </a:cubicBezTo>
                  <a:close/>
                  <a:moveTo>
                    <a:pt x="322" y="0"/>
                  </a:moveTo>
                  <a:cubicBezTo>
                    <a:pt x="298" y="0"/>
                    <a:pt x="275" y="5"/>
                    <a:pt x="254" y="16"/>
                  </a:cubicBezTo>
                  <a:lnTo>
                    <a:pt x="43" y="136"/>
                  </a:lnTo>
                  <a:cubicBezTo>
                    <a:pt x="22" y="143"/>
                    <a:pt x="8" y="164"/>
                    <a:pt x="1" y="192"/>
                  </a:cubicBezTo>
                  <a:cubicBezTo>
                    <a:pt x="1" y="206"/>
                    <a:pt x="15" y="227"/>
                    <a:pt x="29" y="234"/>
                  </a:cubicBezTo>
                  <a:lnTo>
                    <a:pt x="522" y="523"/>
                  </a:lnTo>
                  <a:cubicBezTo>
                    <a:pt x="543" y="530"/>
                    <a:pt x="564" y="538"/>
                    <a:pt x="586" y="538"/>
                  </a:cubicBezTo>
                  <a:cubicBezTo>
                    <a:pt x="607" y="538"/>
                    <a:pt x="635" y="530"/>
                    <a:pt x="656" y="523"/>
                  </a:cubicBezTo>
                  <a:lnTo>
                    <a:pt x="875" y="404"/>
                  </a:lnTo>
                  <a:cubicBezTo>
                    <a:pt x="896" y="390"/>
                    <a:pt x="910" y="368"/>
                    <a:pt x="910" y="347"/>
                  </a:cubicBezTo>
                  <a:cubicBezTo>
                    <a:pt x="910" y="326"/>
                    <a:pt x="903" y="312"/>
                    <a:pt x="882" y="305"/>
                  </a:cubicBezTo>
                  <a:lnTo>
                    <a:pt x="395" y="16"/>
                  </a:lnTo>
                  <a:cubicBezTo>
                    <a:pt x="371" y="5"/>
                    <a:pt x="346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8"/>
            <p:cNvSpPr/>
            <p:nvPr/>
          </p:nvSpPr>
          <p:spPr>
            <a:xfrm>
              <a:off x="295025" y="3538800"/>
              <a:ext cx="22250" cy="12600"/>
            </a:xfrm>
            <a:custGeom>
              <a:avLst/>
              <a:gdLst/>
              <a:ahLst/>
              <a:cxnLst/>
              <a:rect l="l" t="t" r="r" b="b"/>
              <a:pathLst>
                <a:path w="890" h="504" extrusionOk="0">
                  <a:moveTo>
                    <a:pt x="311" y="0"/>
                  </a:moveTo>
                  <a:cubicBezTo>
                    <a:pt x="292" y="0"/>
                    <a:pt x="272" y="4"/>
                    <a:pt x="255" y="11"/>
                  </a:cubicBezTo>
                  <a:lnTo>
                    <a:pt x="36" y="138"/>
                  </a:lnTo>
                  <a:cubicBezTo>
                    <a:pt x="1" y="152"/>
                    <a:pt x="1" y="187"/>
                    <a:pt x="29" y="201"/>
                  </a:cubicBezTo>
                  <a:lnTo>
                    <a:pt x="516" y="490"/>
                  </a:lnTo>
                  <a:cubicBezTo>
                    <a:pt x="535" y="500"/>
                    <a:pt x="554" y="504"/>
                    <a:pt x="572" y="504"/>
                  </a:cubicBezTo>
                  <a:cubicBezTo>
                    <a:pt x="595" y="504"/>
                    <a:pt x="616" y="498"/>
                    <a:pt x="635" y="490"/>
                  </a:cubicBezTo>
                  <a:lnTo>
                    <a:pt x="854" y="364"/>
                  </a:lnTo>
                  <a:cubicBezTo>
                    <a:pt x="889" y="349"/>
                    <a:pt x="889" y="321"/>
                    <a:pt x="861" y="300"/>
                  </a:cubicBezTo>
                  <a:lnTo>
                    <a:pt x="367" y="11"/>
                  </a:lnTo>
                  <a:cubicBezTo>
                    <a:pt x="350" y="4"/>
                    <a:pt x="330" y="0"/>
                    <a:pt x="31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8"/>
            <p:cNvSpPr/>
            <p:nvPr/>
          </p:nvSpPr>
          <p:spPr>
            <a:xfrm>
              <a:off x="294675" y="3538500"/>
              <a:ext cx="22775" cy="13450"/>
            </a:xfrm>
            <a:custGeom>
              <a:avLst/>
              <a:gdLst/>
              <a:ahLst/>
              <a:cxnLst/>
              <a:rect l="l" t="t" r="r" b="b"/>
              <a:pathLst>
                <a:path w="911" h="538" extrusionOk="0">
                  <a:moveTo>
                    <a:pt x="332" y="30"/>
                  </a:moveTo>
                  <a:cubicBezTo>
                    <a:pt x="346" y="30"/>
                    <a:pt x="360" y="30"/>
                    <a:pt x="374" y="37"/>
                  </a:cubicBezTo>
                  <a:cubicBezTo>
                    <a:pt x="374" y="37"/>
                    <a:pt x="868" y="326"/>
                    <a:pt x="861" y="361"/>
                  </a:cubicBezTo>
                  <a:lnTo>
                    <a:pt x="635" y="488"/>
                  </a:lnTo>
                  <a:cubicBezTo>
                    <a:pt x="621" y="499"/>
                    <a:pt x="605" y="504"/>
                    <a:pt x="589" y="504"/>
                  </a:cubicBezTo>
                  <a:cubicBezTo>
                    <a:pt x="572" y="504"/>
                    <a:pt x="554" y="499"/>
                    <a:pt x="537" y="488"/>
                  </a:cubicBezTo>
                  <a:cubicBezTo>
                    <a:pt x="537" y="488"/>
                    <a:pt x="50" y="206"/>
                    <a:pt x="57" y="164"/>
                  </a:cubicBezTo>
                  <a:lnTo>
                    <a:pt x="276" y="44"/>
                  </a:lnTo>
                  <a:cubicBezTo>
                    <a:pt x="290" y="37"/>
                    <a:pt x="311" y="30"/>
                    <a:pt x="332" y="30"/>
                  </a:cubicBezTo>
                  <a:close/>
                  <a:moveTo>
                    <a:pt x="326" y="0"/>
                  </a:moveTo>
                  <a:cubicBezTo>
                    <a:pt x="302" y="0"/>
                    <a:pt x="279" y="5"/>
                    <a:pt x="262" y="16"/>
                  </a:cubicBezTo>
                  <a:lnTo>
                    <a:pt x="43" y="143"/>
                  </a:lnTo>
                  <a:cubicBezTo>
                    <a:pt x="22" y="150"/>
                    <a:pt x="8" y="171"/>
                    <a:pt x="1" y="192"/>
                  </a:cubicBezTo>
                  <a:cubicBezTo>
                    <a:pt x="1" y="213"/>
                    <a:pt x="15" y="227"/>
                    <a:pt x="29" y="235"/>
                  </a:cubicBezTo>
                  <a:lnTo>
                    <a:pt x="522" y="524"/>
                  </a:lnTo>
                  <a:cubicBezTo>
                    <a:pt x="544" y="538"/>
                    <a:pt x="565" y="538"/>
                    <a:pt x="586" y="538"/>
                  </a:cubicBezTo>
                  <a:cubicBezTo>
                    <a:pt x="607" y="538"/>
                    <a:pt x="635" y="538"/>
                    <a:pt x="656" y="524"/>
                  </a:cubicBezTo>
                  <a:lnTo>
                    <a:pt x="875" y="404"/>
                  </a:lnTo>
                  <a:cubicBezTo>
                    <a:pt x="896" y="390"/>
                    <a:pt x="910" y="368"/>
                    <a:pt x="910" y="347"/>
                  </a:cubicBezTo>
                  <a:cubicBezTo>
                    <a:pt x="910" y="326"/>
                    <a:pt x="903" y="312"/>
                    <a:pt x="882" y="305"/>
                  </a:cubicBezTo>
                  <a:lnTo>
                    <a:pt x="396" y="16"/>
                  </a:lnTo>
                  <a:cubicBezTo>
                    <a:pt x="374" y="5"/>
                    <a:pt x="350" y="0"/>
                    <a:pt x="32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8"/>
            <p:cNvSpPr/>
            <p:nvPr/>
          </p:nvSpPr>
          <p:spPr>
            <a:xfrm>
              <a:off x="313375" y="354960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0"/>
                  </a:moveTo>
                  <a:cubicBezTo>
                    <a:pt x="298" y="0"/>
                    <a:pt x="278" y="6"/>
                    <a:pt x="261" y="16"/>
                  </a:cubicBezTo>
                  <a:lnTo>
                    <a:pt x="42" y="136"/>
                  </a:lnTo>
                  <a:cubicBezTo>
                    <a:pt x="7" y="157"/>
                    <a:pt x="0" y="185"/>
                    <a:pt x="28" y="206"/>
                  </a:cubicBezTo>
                  <a:lnTo>
                    <a:pt x="522" y="495"/>
                  </a:lnTo>
                  <a:cubicBezTo>
                    <a:pt x="539" y="503"/>
                    <a:pt x="560" y="506"/>
                    <a:pt x="582" y="506"/>
                  </a:cubicBezTo>
                  <a:cubicBezTo>
                    <a:pt x="603" y="506"/>
                    <a:pt x="624" y="503"/>
                    <a:pt x="642" y="495"/>
                  </a:cubicBezTo>
                  <a:lnTo>
                    <a:pt x="860" y="369"/>
                  </a:lnTo>
                  <a:cubicBezTo>
                    <a:pt x="895" y="347"/>
                    <a:pt x="895" y="319"/>
                    <a:pt x="867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8"/>
            <p:cNvSpPr/>
            <p:nvPr/>
          </p:nvSpPr>
          <p:spPr>
            <a:xfrm>
              <a:off x="313175" y="3549250"/>
              <a:ext cx="22775" cy="13525"/>
            </a:xfrm>
            <a:custGeom>
              <a:avLst/>
              <a:gdLst/>
              <a:ahLst/>
              <a:cxnLst/>
              <a:rect l="l" t="t" r="r" b="b"/>
              <a:pathLst>
                <a:path w="911" h="541" extrusionOk="0">
                  <a:moveTo>
                    <a:pt x="345" y="34"/>
                  </a:moveTo>
                  <a:cubicBezTo>
                    <a:pt x="355" y="34"/>
                    <a:pt x="365" y="39"/>
                    <a:pt x="375" y="44"/>
                  </a:cubicBezTo>
                  <a:cubicBezTo>
                    <a:pt x="375" y="44"/>
                    <a:pt x="868" y="333"/>
                    <a:pt x="854" y="368"/>
                  </a:cubicBezTo>
                  <a:lnTo>
                    <a:pt x="635" y="488"/>
                  </a:lnTo>
                  <a:cubicBezTo>
                    <a:pt x="620" y="500"/>
                    <a:pt x="602" y="505"/>
                    <a:pt x="584" y="505"/>
                  </a:cubicBezTo>
                  <a:cubicBezTo>
                    <a:pt x="568" y="505"/>
                    <a:pt x="553" y="502"/>
                    <a:pt x="537" y="495"/>
                  </a:cubicBezTo>
                  <a:cubicBezTo>
                    <a:pt x="537" y="495"/>
                    <a:pt x="50" y="206"/>
                    <a:pt x="57" y="171"/>
                  </a:cubicBezTo>
                  <a:lnTo>
                    <a:pt x="276" y="44"/>
                  </a:lnTo>
                  <a:cubicBezTo>
                    <a:pt x="286" y="39"/>
                    <a:pt x="299" y="34"/>
                    <a:pt x="314" y="34"/>
                  </a:cubicBezTo>
                  <a:cubicBezTo>
                    <a:pt x="320" y="34"/>
                    <a:pt x="326" y="35"/>
                    <a:pt x="332" y="37"/>
                  </a:cubicBezTo>
                  <a:cubicBezTo>
                    <a:pt x="336" y="35"/>
                    <a:pt x="341" y="34"/>
                    <a:pt x="345" y="34"/>
                  </a:cubicBezTo>
                  <a:close/>
                  <a:moveTo>
                    <a:pt x="322" y="0"/>
                  </a:moveTo>
                  <a:cubicBezTo>
                    <a:pt x="299" y="0"/>
                    <a:pt x="276" y="5"/>
                    <a:pt x="255" y="16"/>
                  </a:cubicBezTo>
                  <a:lnTo>
                    <a:pt x="43" y="143"/>
                  </a:lnTo>
                  <a:cubicBezTo>
                    <a:pt x="22" y="150"/>
                    <a:pt x="8" y="171"/>
                    <a:pt x="1" y="192"/>
                  </a:cubicBezTo>
                  <a:cubicBezTo>
                    <a:pt x="1" y="213"/>
                    <a:pt x="15" y="227"/>
                    <a:pt x="29" y="242"/>
                  </a:cubicBezTo>
                  <a:lnTo>
                    <a:pt x="523" y="524"/>
                  </a:lnTo>
                  <a:cubicBezTo>
                    <a:pt x="544" y="538"/>
                    <a:pt x="558" y="538"/>
                    <a:pt x="579" y="538"/>
                  </a:cubicBezTo>
                  <a:cubicBezTo>
                    <a:pt x="587" y="540"/>
                    <a:pt x="594" y="540"/>
                    <a:pt x="602" y="540"/>
                  </a:cubicBezTo>
                  <a:cubicBezTo>
                    <a:pt x="622" y="540"/>
                    <a:pt x="641" y="534"/>
                    <a:pt x="657" y="524"/>
                  </a:cubicBezTo>
                  <a:lnTo>
                    <a:pt x="875" y="404"/>
                  </a:lnTo>
                  <a:cubicBezTo>
                    <a:pt x="896" y="397"/>
                    <a:pt x="910" y="376"/>
                    <a:pt x="910" y="347"/>
                  </a:cubicBezTo>
                  <a:cubicBezTo>
                    <a:pt x="910" y="333"/>
                    <a:pt x="903" y="312"/>
                    <a:pt x="882" y="305"/>
                  </a:cubicBezTo>
                  <a:lnTo>
                    <a:pt x="389" y="16"/>
                  </a:lnTo>
                  <a:cubicBezTo>
                    <a:pt x="368" y="5"/>
                    <a:pt x="345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8"/>
            <p:cNvSpPr/>
            <p:nvPr/>
          </p:nvSpPr>
          <p:spPr>
            <a:xfrm>
              <a:off x="331875" y="3560475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1"/>
                  </a:moveTo>
                  <a:cubicBezTo>
                    <a:pt x="298" y="1"/>
                    <a:pt x="279" y="4"/>
                    <a:pt x="261" y="11"/>
                  </a:cubicBezTo>
                  <a:lnTo>
                    <a:pt x="43" y="138"/>
                  </a:lnTo>
                  <a:cubicBezTo>
                    <a:pt x="7" y="159"/>
                    <a:pt x="0" y="187"/>
                    <a:pt x="28" y="201"/>
                  </a:cubicBezTo>
                  <a:lnTo>
                    <a:pt x="522" y="490"/>
                  </a:lnTo>
                  <a:cubicBezTo>
                    <a:pt x="539" y="501"/>
                    <a:pt x="559" y="506"/>
                    <a:pt x="579" y="506"/>
                  </a:cubicBezTo>
                  <a:cubicBezTo>
                    <a:pt x="599" y="506"/>
                    <a:pt x="621" y="501"/>
                    <a:pt x="642" y="490"/>
                  </a:cubicBezTo>
                  <a:lnTo>
                    <a:pt x="853" y="371"/>
                  </a:lnTo>
                  <a:cubicBezTo>
                    <a:pt x="888" y="349"/>
                    <a:pt x="895" y="321"/>
                    <a:pt x="867" y="300"/>
                  </a:cubicBezTo>
                  <a:lnTo>
                    <a:pt x="374" y="11"/>
                  </a:lnTo>
                  <a:cubicBezTo>
                    <a:pt x="356" y="4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8"/>
            <p:cNvSpPr/>
            <p:nvPr/>
          </p:nvSpPr>
          <p:spPr>
            <a:xfrm>
              <a:off x="331700" y="3560175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1" y="30"/>
                  </a:moveTo>
                  <a:cubicBezTo>
                    <a:pt x="346" y="30"/>
                    <a:pt x="360" y="37"/>
                    <a:pt x="374" y="44"/>
                  </a:cubicBezTo>
                  <a:cubicBezTo>
                    <a:pt x="374" y="44"/>
                    <a:pt x="860" y="333"/>
                    <a:pt x="853" y="369"/>
                  </a:cubicBezTo>
                  <a:lnTo>
                    <a:pt x="635" y="495"/>
                  </a:lnTo>
                  <a:cubicBezTo>
                    <a:pt x="621" y="502"/>
                    <a:pt x="605" y="506"/>
                    <a:pt x="588" y="506"/>
                  </a:cubicBezTo>
                  <a:cubicBezTo>
                    <a:pt x="571" y="506"/>
                    <a:pt x="554" y="502"/>
                    <a:pt x="536" y="495"/>
                  </a:cubicBezTo>
                  <a:cubicBezTo>
                    <a:pt x="536" y="495"/>
                    <a:pt x="50" y="206"/>
                    <a:pt x="57" y="171"/>
                  </a:cubicBezTo>
                  <a:lnTo>
                    <a:pt x="275" y="44"/>
                  </a:lnTo>
                  <a:cubicBezTo>
                    <a:pt x="289" y="37"/>
                    <a:pt x="310" y="30"/>
                    <a:pt x="331" y="30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5"/>
                    <a:pt x="254" y="16"/>
                  </a:cubicBezTo>
                  <a:lnTo>
                    <a:pt x="42" y="136"/>
                  </a:lnTo>
                  <a:cubicBezTo>
                    <a:pt x="14" y="143"/>
                    <a:pt x="0" y="164"/>
                    <a:pt x="0" y="192"/>
                  </a:cubicBezTo>
                  <a:cubicBezTo>
                    <a:pt x="0" y="206"/>
                    <a:pt x="14" y="228"/>
                    <a:pt x="28" y="235"/>
                  </a:cubicBezTo>
                  <a:lnTo>
                    <a:pt x="522" y="524"/>
                  </a:lnTo>
                  <a:cubicBezTo>
                    <a:pt x="536" y="531"/>
                    <a:pt x="557" y="538"/>
                    <a:pt x="578" y="538"/>
                  </a:cubicBezTo>
                  <a:cubicBezTo>
                    <a:pt x="606" y="538"/>
                    <a:pt x="635" y="531"/>
                    <a:pt x="656" y="524"/>
                  </a:cubicBezTo>
                  <a:lnTo>
                    <a:pt x="874" y="397"/>
                  </a:lnTo>
                  <a:cubicBezTo>
                    <a:pt x="895" y="390"/>
                    <a:pt x="910" y="369"/>
                    <a:pt x="910" y="347"/>
                  </a:cubicBezTo>
                  <a:cubicBezTo>
                    <a:pt x="910" y="326"/>
                    <a:pt x="895" y="312"/>
                    <a:pt x="881" y="305"/>
                  </a:cubicBezTo>
                  <a:lnTo>
                    <a:pt x="388" y="16"/>
                  </a:lnTo>
                  <a:cubicBezTo>
                    <a:pt x="367" y="5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8"/>
            <p:cNvSpPr/>
            <p:nvPr/>
          </p:nvSpPr>
          <p:spPr>
            <a:xfrm>
              <a:off x="350375" y="357127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7" y="0"/>
                  </a:moveTo>
                  <a:cubicBezTo>
                    <a:pt x="296" y="0"/>
                    <a:pt x="275" y="6"/>
                    <a:pt x="254" y="16"/>
                  </a:cubicBezTo>
                  <a:lnTo>
                    <a:pt x="43" y="136"/>
                  </a:lnTo>
                  <a:cubicBezTo>
                    <a:pt x="7" y="157"/>
                    <a:pt x="0" y="192"/>
                    <a:pt x="29" y="206"/>
                  </a:cubicBezTo>
                  <a:lnTo>
                    <a:pt x="522" y="496"/>
                  </a:lnTo>
                  <a:cubicBezTo>
                    <a:pt x="538" y="502"/>
                    <a:pt x="555" y="505"/>
                    <a:pt x="573" y="505"/>
                  </a:cubicBezTo>
                  <a:cubicBezTo>
                    <a:pt x="595" y="505"/>
                    <a:pt x="619" y="500"/>
                    <a:pt x="642" y="488"/>
                  </a:cubicBezTo>
                  <a:lnTo>
                    <a:pt x="853" y="369"/>
                  </a:lnTo>
                  <a:cubicBezTo>
                    <a:pt x="889" y="355"/>
                    <a:pt x="896" y="319"/>
                    <a:pt x="860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8"/>
            <p:cNvSpPr/>
            <p:nvPr/>
          </p:nvSpPr>
          <p:spPr>
            <a:xfrm>
              <a:off x="350200" y="3570925"/>
              <a:ext cx="22750" cy="13625"/>
            </a:xfrm>
            <a:custGeom>
              <a:avLst/>
              <a:gdLst/>
              <a:ahLst/>
              <a:cxnLst/>
              <a:rect l="l" t="t" r="r" b="b"/>
              <a:pathLst>
                <a:path w="910" h="545" extrusionOk="0">
                  <a:moveTo>
                    <a:pt x="332" y="37"/>
                  </a:moveTo>
                  <a:cubicBezTo>
                    <a:pt x="346" y="37"/>
                    <a:pt x="360" y="44"/>
                    <a:pt x="374" y="51"/>
                  </a:cubicBezTo>
                  <a:cubicBezTo>
                    <a:pt x="374" y="51"/>
                    <a:pt x="860" y="340"/>
                    <a:pt x="853" y="376"/>
                  </a:cubicBezTo>
                  <a:lnTo>
                    <a:pt x="635" y="495"/>
                  </a:lnTo>
                  <a:cubicBezTo>
                    <a:pt x="621" y="506"/>
                    <a:pt x="605" y="511"/>
                    <a:pt x="588" y="511"/>
                  </a:cubicBezTo>
                  <a:cubicBezTo>
                    <a:pt x="571" y="511"/>
                    <a:pt x="554" y="506"/>
                    <a:pt x="536" y="495"/>
                  </a:cubicBezTo>
                  <a:cubicBezTo>
                    <a:pt x="536" y="495"/>
                    <a:pt x="50" y="213"/>
                    <a:pt x="57" y="171"/>
                  </a:cubicBezTo>
                  <a:lnTo>
                    <a:pt x="268" y="51"/>
                  </a:lnTo>
                  <a:cubicBezTo>
                    <a:pt x="289" y="37"/>
                    <a:pt x="311" y="37"/>
                    <a:pt x="332" y="37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5"/>
                    <a:pt x="254" y="16"/>
                  </a:cubicBezTo>
                  <a:lnTo>
                    <a:pt x="36" y="143"/>
                  </a:lnTo>
                  <a:cubicBezTo>
                    <a:pt x="14" y="150"/>
                    <a:pt x="0" y="171"/>
                    <a:pt x="0" y="192"/>
                  </a:cubicBezTo>
                  <a:cubicBezTo>
                    <a:pt x="0" y="213"/>
                    <a:pt x="14" y="228"/>
                    <a:pt x="29" y="242"/>
                  </a:cubicBezTo>
                  <a:lnTo>
                    <a:pt x="522" y="531"/>
                  </a:lnTo>
                  <a:cubicBezTo>
                    <a:pt x="536" y="538"/>
                    <a:pt x="557" y="545"/>
                    <a:pt x="578" y="545"/>
                  </a:cubicBezTo>
                  <a:cubicBezTo>
                    <a:pt x="607" y="545"/>
                    <a:pt x="628" y="538"/>
                    <a:pt x="656" y="531"/>
                  </a:cubicBezTo>
                  <a:lnTo>
                    <a:pt x="867" y="404"/>
                  </a:lnTo>
                  <a:cubicBezTo>
                    <a:pt x="896" y="397"/>
                    <a:pt x="910" y="376"/>
                    <a:pt x="910" y="347"/>
                  </a:cubicBezTo>
                  <a:cubicBezTo>
                    <a:pt x="910" y="333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5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8"/>
            <p:cNvSpPr/>
            <p:nvPr/>
          </p:nvSpPr>
          <p:spPr>
            <a:xfrm>
              <a:off x="368875" y="3582200"/>
              <a:ext cx="22400" cy="12625"/>
            </a:xfrm>
            <a:custGeom>
              <a:avLst/>
              <a:gdLst/>
              <a:ahLst/>
              <a:cxnLst/>
              <a:rect l="l" t="t" r="r" b="b"/>
              <a:pathLst>
                <a:path w="896" h="505" extrusionOk="0">
                  <a:moveTo>
                    <a:pt x="314" y="0"/>
                  </a:moveTo>
                  <a:cubicBezTo>
                    <a:pt x="293" y="0"/>
                    <a:pt x="272" y="6"/>
                    <a:pt x="254" y="16"/>
                  </a:cubicBezTo>
                  <a:lnTo>
                    <a:pt x="36" y="136"/>
                  </a:lnTo>
                  <a:cubicBezTo>
                    <a:pt x="1" y="157"/>
                    <a:pt x="1" y="185"/>
                    <a:pt x="29" y="207"/>
                  </a:cubicBezTo>
                  <a:lnTo>
                    <a:pt x="522" y="489"/>
                  </a:lnTo>
                  <a:cubicBezTo>
                    <a:pt x="540" y="499"/>
                    <a:pt x="559" y="504"/>
                    <a:pt x="579" y="504"/>
                  </a:cubicBezTo>
                  <a:cubicBezTo>
                    <a:pt x="598" y="504"/>
                    <a:pt x="617" y="499"/>
                    <a:pt x="635" y="489"/>
                  </a:cubicBezTo>
                  <a:lnTo>
                    <a:pt x="854" y="369"/>
                  </a:lnTo>
                  <a:cubicBezTo>
                    <a:pt x="889" y="348"/>
                    <a:pt x="896" y="319"/>
                    <a:pt x="861" y="298"/>
                  </a:cubicBezTo>
                  <a:lnTo>
                    <a:pt x="374" y="16"/>
                  </a:lnTo>
                  <a:cubicBezTo>
                    <a:pt x="357" y="6"/>
                    <a:pt x="335" y="0"/>
                    <a:pt x="31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8"/>
            <p:cNvSpPr/>
            <p:nvPr/>
          </p:nvSpPr>
          <p:spPr>
            <a:xfrm>
              <a:off x="368700" y="3581850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2" y="30"/>
                  </a:moveTo>
                  <a:cubicBezTo>
                    <a:pt x="346" y="30"/>
                    <a:pt x="360" y="37"/>
                    <a:pt x="374" y="44"/>
                  </a:cubicBezTo>
                  <a:cubicBezTo>
                    <a:pt x="374" y="44"/>
                    <a:pt x="861" y="333"/>
                    <a:pt x="853" y="369"/>
                  </a:cubicBezTo>
                  <a:lnTo>
                    <a:pt x="635" y="495"/>
                  </a:lnTo>
                  <a:cubicBezTo>
                    <a:pt x="621" y="503"/>
                    <a:pt x="603" y="506"/>
                    <a:pt x="586" y="506"/>
                  </a:cubicBezTo>
                  <a:cubicBezTo>
                    <a:pt x="568" y="506"/>
                    <a:pt x="550" y="503"/>
                    <a:pt x="536" y="495"/>
                  </a:cubicBezTo>
                  <a:cubicBezTo>
                    <a:pt x="536" y="495"/>
                    <a:pt x="43" y="206"/>
                    <a:pt x="57" y="171"/>
                  </a:cubicBezTo>
                  <a:lnTo>
                    <a:pt x="268" y="44"/>
                  </a:lnTo>
                  <a:cubicBezTo>
                    <a:pt x="290" y="37"/>
                    <a:pt x="311" y="30"/>
                    <a:pt x="332" y="30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6"/>
                    <a:pt x="254" y="16"/>
                  </a:cubicBezTo>
                  <a:lnTo>
                    <a:pt x="36" y="136"/>
                  </a:lnTo>
                  <a:cubicBezTo>
                    <a:pt x="15" y="150"/>
                    <a:pt x="1" y="171"/>
                    <a:pt x="1" y="192"/>
                  </a:cubicBezTo>
                  <a:cubicBezTo>
                    <a:pt x="1" y="213"/>
                    <a:pt x="8" y="228"/>
                    <a:pt x="29" y="235"/>
                  </a:cubicBezTo>
                  <a:lnTo>
                    <a:pt x="522" y="524"/>
                  </a:lnTo>
                  <a:cubicBezTo>
                    <a:pt x="536" y="538"/>
                    <a:pt x="557" y="538"/>
                    <a:pt x="579" y="538"/>
                  </a:cubicBezTo>
                  <a:cubicBezTo>
                    <a:pt x="607" y="538"/>
                    <a:pt x="628" y="538"/>
                    <a:pt x="656" y="524"/>
                  </a:cubicBezTo>
                  <a:lnTo>
                    <a:pt x="868" y="404"/>
                  </a:lnTo>
                  <a:cubicBezTo>
                    <a:pt x="889" y="390"/>
                    <a:pt x="903" y="369"/>
                    <a:pt x="910" y="347"/>
                  </a:cubicBezTo>
                  <a:cubicBezTo>
                    <a:pt x="910" y="326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8"/>
            <p:cNvSpPr/>
            <p:nvPr/>
          </p:nvSpPr>
          <p:spPr>
            <a:xfrm>
              <a:off x="387375" y="3592950"/>
              <a:ext cx="22425" cy="12675"/>
            </a:xfrm>
            <a:custGeom>
              <a:avLst/>
              <a:gdLst/>
              <a:ahLst/>
              <a:cxnLst/>
              <a:rect l="l" t="t" r="r" b="b"/>
              <a:pathLst>
                <a:path w="897" h="507" extrusionOk="0">
                  <a:moveTo>
                    <a:pt x="314" y="0"/>
                  </a:moveTo>
                  <a:cubicBezTo>
                    <a:pt x="293" y="0"/>
                    <a:pt x="272" y="6"/>
                    <a:pt x="255" y="16"/>
                  </a:cubicBezTo>
                  <a:lnTo>
                    <a:pt x="36" y="136"/>
                  </a:lnTo>
                  <a:cubicBezTo>
                    <a:pt x="1" y="157"/>
                    <a:pt x="1" y="192"/>
                    <a:pt x="29" y="207"/>
                  </a:cubicBezTo>
                  <a:lnTo>
                    <a:pt x="522" y="496"/>
                  </a:lnTo>
                  <a:cubicBezTo>
                    <a:pt x="540" y="503"/>
                    <a:pt x="559" y="506"/>
                    <a:pt x="579" y="506"/>
                  </a:cubicBezTo>
                  <a:cubicBezTo>
                    <a:pt x="598" y="506"/>
                    <a:pt x="618" y="503"/>
                    <a:pt x="635" y="496"/>
                  </a:cubicBezTo>
                  <a:lnTo>
                    <a:pt x="854" y="369"/>
                  </a:lnTo>
                  <a:cubicBezTo>
                    <a:pt x="889" y="355"/>
                    <a:pt x="896" y="319"/>
                    <a:pt x="861" y="305"/>
                  </a:cubicBezTo>
                  <a:lnTo>
                    <a:pt x="374" y="16"/>
                  </a:lnTo>
                  <a:cubicBezTo>
                    <a:pt x="357" y="6"/>
                    <a:pt x="336" y="0"/>
                    <a:pt x="31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8"/>
            <p:cNvSpPr/>
            <p:nvPr/>
          </p:nvSpPr>
          <p:spPr>
            <a:xfrm>
              <a:off x="387200" y="3592600"/>
              <a:ext cx="22775" cy="13625"/>
            </a:xfrm>
            <a:custGeom>
              <a:avLst/>
              <a:gdLst/>
              <a:ahLst/>
              <a:cxnLst/>
              <a:rect l="l" t="t" r="r" b="b"/>
              <a:pathLst>
                <a:path w="911" h="545" extrusionOk="0">
                  <a:moveTo>
                    <a:pt x="332" y="37"/>
                  </a:moveTo>
                  <a:cubicBezTo>
                    <a:pt x="346" y="37"/>
                    <a:pt x="360" y="44"/>
                    <a:pt x="374" y="51"/>
                  </a:cubicBezTo>
                  <a:cubicBezTo>
                    <a:pt x="374" y="51"/>
                    <a:pt x="861" y="340"/>
                    <a:pt x="854" y="376"/>
                  </a:cubicBezTo>
                  <a:lnTo>
                    <a:pt x="635" y="495"/>
                  </a:lnTo>
                  <a:cubicBezTo>
                    <a:pt x="621" y="506"/>
                    <a:pt x="603" y="511"/>
                    <a:pt x="586" y="511"/>
                  </a:cubicBezTo>
                  <a:cubicBezTo>
                    <a:pt x="568" y="511"/>
                    <a:pt x="551" y="506"/>
                    <a:pt x="536" y="495"/>
                  </a:cubicBezTo>
                  <a:cubicBezTo>
                    <a:pt x="536" y="495"/>
                    <a:pt x="43" y="214"/>
                    <a:pt x="57" y="171"/>
                  </a:cubicBezTo>
                  <a:lnTo>
                    <a:pt x="269" y="51"/>
                  </a:lnTo>
                  <a:cubicBezTo>
                    <a:pt x="290" y="37"/>
                    <a:pt x="311" y="37"/>
                    <a:pt x="325" y="37"/>
                  </a:cubicBezTo>
                  <a:close/>
                  <a:moveTo>
                    <a:pt x="321" y="0"/>
                  </a:moveTo>
                  <a:cubicBezTo>
                    <a:pt x="299" y="0"/>
                    <a:pt x="276" y="6"/>
                    <a:pt x="254" y="16"/>
                  </a:cubicBezTo>
                  <a:lnTo>
                    <a:pt x="36" y="143"/>
                  </a:lnTo>
                  <a:cubicBezTo>
                    <a:pt x="15" y="150"/>
                    <a:pt x="1" y="171"/>
                    <a:pt x="1" y="199"/>
                  </a:cubicBezTo>
                  <a:cubicBezTo>
                    <a:pt x="1" y="214"/>
                    <a:pt x="8" y="235"/>
                    <a:pt x="29" y="242"/>
                  </a:cubicBezTo>
                  <a:lnTo>
                    <a:pt x="515" y="531"/>
                  </a:lnTo>
                  <a:cubicBezTo>
                    <a:pt x="536" y="538"/>
                    <a:pt x="558" y="545"/>
                    <a:pt x="579" y="545"/>
                  </a:cubicBezTo>
                  <a:cubicBezTo>
                    <a:pt x="607" y="545"/>
                    <a:pt x="628" y="538"/>
                    <a:pt x="656" y="531"/>
                  </a:cubicBezTo>
                  <a:lnTo>
                    <a:pt x="868" y="404"/>
                  </a:lnTo>
                  <a:cubicBezTo>
                    <a:pt x="889" y="397"/>
                    <a:pt x="903" y="376"/>
                    <a:pt x="910" y="354"/>
                  </a:cubicBezTo>
                  <a:cubicBezTo>
                    <a:pt x="910" y="333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8"/>
            <p:cNvSpPr/>
            <p:nvPr/>
          </p:nvSpPr>
          <p:spPr>
            <a:xfrm>
              <a:off x="405875" y="3603875"/>
              <a:ext cx="22250" cy="12800"/>
            </a:xfrm>
            <a:custGeom>
              <a:avLst/>
              <a:gdLst/>
              <a:ahLst/>
              <a:cxnLst/>
              <a:rect l="l" t="t" r="r" b="b"/>
              <a:pathLst>
                <a:path w="890" h="512" extrusionOk="0">
                  <a:moveTo>
                    <a:pt x="312" y="0"/>
                  </a:moveTo>
                  <a:cubicBezTo>
                    <a:pt x="292" y="0"/>
                    <a:pt x="272" y="6"/>
                    <a:pt x="255" y="16"/>
                  </a:cubicBezTo>
                  <a:lnTo>
                    <a:pt x="36" y="136"/>
                  </a:lnTo>
                  <a:cubicBezTo>
                    <a:pt x="1" y="157"/>
                    <a:pt x="1" y="193"/>
                    <a:pt x="29" y="207"/>
                  </a:cubicBezTo>
                  <a:lnTo>
                    <a:pt x="523" y="496"/>
                  </a:lnTo>
                  <a:cubicBezTo>
                    <a:pt x="540" y="506"/>
                    <a:pt x="560" y="511"/>
                    <a:pt x="579" y="511"/>
                  </a:cubicBezTo>
                  <a:cubicBezTo>
                    <a:pt x="598" y="511"/>
                    <a:pt x="618" y="506"/>
                    <a:pt x="635" y="496"/>
                  </a:cubicBezTo>
                  <a:lnTo>
                    <a:pt x="854" y="376"/>
                  </a:lnTo>
                  <a:cubicBezTo>
                    <a:pt x="889" y="348"/>
                    <a:pt x="889" y="319"/>
                    <a:pt x="861" y="305"/>
                  </a:cubicBezTo>
                  <a:lnTo>
                    <a:pt x="375" y="16"/>
                  </a:lnTo>
                  <a:cubicBezTo>
                    <a:pt x="353" y="6"/>
                    <a:pt x="332" y="0"/>
                    <a:pt x="31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8"/>
            <p:cNvSpPr/>
            <p:nvPr/>
          </p:nvSpPr>
          <p:spPr>
            <a:xfrm>
              <a:off x="405525" y="3603525"/>
              <a:ext cx="22950" cy="13525"/>
            </a:xfrm>
            <a:custGeom>
              <a:avLst/>
              <a:gdLst/>
              <a:ahLst/>
              <a:cxnLst/>
              <a:rect l="l" t="t" r="r" b="b"/>
              <a:pathLst>
                <a:path w="918" h="541" extrusionOk="0">
                  <a:moveTo>
                    <a:pt x="332" y="30"/>
                  </a:moveTo>
                  <a:cubicBezTo>
                    <a:pt x="346" y="37"/>
                    <a:pt x="367" y="37"/>
                    <a:pt x="374" y="44"/>
                  </a:cubicBezTo>
                  <a:cubicBezTo>
                    <a:pt x="374" y="44"/>
                    <a:pt x="868" y="333"/>
                    <a:pt x="861" y="376"/>
                  </a:cubicBezTo>
                  <a:lnTo>
                    <a:pt x="642" y="496"/>
                  </a:lnTo>
                  <a:cubicBezTo>
                    <a:pt x="625" y="503"/>
                    <a:pt x="607" y="506"/>
                    <a:pt x="590" y="506"/>
                  </a:cubicBezTo>
                  <a:cubicBezTo>
                    <a:pt x="574" y="506"/>
                    <a:pt x="558" y="503"/>
                    <a:pt x="544" y="496"/>
                  </a:cubicBezTo>
                  <a:cubicBezTo>
                    <a:pt x="544" y="496"/>
                    <a:pt x="50" y="207"/>
                    <a:pt x="57" y="171"/>
                  </a:cubicBezTo>
                  <a:lnTo>
                    <a:pt x="276" y="44"/>
                  </a:lnTo>
                  <a:cubicBezTo>
                    <a:pt x="297" y="37"/>
                    <a:pt x="311" y="30"/>
                    <a:pt x="332" y="30"/>
                  </a:cubicBezTo>
                  <a:close/>
                  <a:moveTo>
                    <a:pt x="329" y="0"/>
                  </a:moveTo>
                  <a:cubicBezTo>
                    <a:pt x="306" y="0"/>
                    <a:pt x="283" y="6"/>
                    <a:pt x="262" y="16"/>
                  </a:cubicBezTo>
                  <a:lnTo>
                    <a:pt x="43" y="143"/>
                  </a:lnTo>
                  <a:cubicBezTo>
                    <a:pt x="22" y="150"/>
                    <a:pt x="8" y="171"/>
                    <a:pt x="1" y="192"/>
                  </a:cubicBezTo>
                  <a:cubicBezTo>
                    <a:pt x="8" y="214"/>
                    <a:pt x="15" y="228"/>
                    <a:pt x="36" y="235"/>
                  </a:cubicBezTo>
                  <a:lnTo>
                    <a:pt x="522" y="524"/>
                  </a:lnTo>
                  <a:cubicBezTo>
                    <a:pt x="544" y="538"/>
                    <a:pt x="565" y="538"/>
                    <a:pt x="586" y="538"/>
                  </a:cubicBezTo>
                  <a:cubicBezTo>
                    <a:pt x="592" y="540"/>
                    <a:pt x="598" y="541"/>
                    <a:pt x="604" y="541"/>
                  </a:cubicBezTo>
                  <a:cubicBezTo>
                    <a:pt x="622" y="541"/>
                    <a:pt x="641" y="534"/>
                    <a:pt x="656" y="524"/>
                  </a:cubicBezTo>
                  <a:lnTo>
                    <a:pt x="875" y="404"/>
                  </a:lnTo>
                  <a:cubicBezTo>
                    <a:pt x="896" y="390"/>
                    <a:pt x="910" y="369"/>
                    <a:pt x="917" y="347"/>
                  </a:cubicBezTo>
                  <a:cubicBezTo>
                    <a:pt x="910" y="326"/>
                    <a:pt x="903" y="312"/>
                    <a:pt x="882" y="305"/>
                  </a:cubicBezTo>
                  <a:lnTo>
                    <a:pt x="396" y="16"/>
                  </a:lnTo>
                  <a:cubicBezTo>
                    <a:pt x="374" y="6"/>
                    <a:pt x="352" y="0"/>
                    <a:pt x="32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8"/>
            <p:cNvSpPr/>
            <p:nvPr/>
          </p:nvSpPr>
          <p:spPr>
            <a:xfrm>
              <a:off x="424225" y="361475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8" y="1"/>
                  </a:moveTo>
                  <a:cubicBezTo>
                    <a:pt x="298" y="1"/>
                    <a:pt x="278" y="4"/>
                    <a:pt x="261" y="11"/>
                  </a:cubicBezTo>
                  <a:lnTo>
                    <a:pt x="42" y="138"/>
                  </a:lnTo>
                  <a:cubicBezTo>
                    <a:pt x="7" y="159"/>
                    <a:pt x="0" y="188"/>
                    <a:pt x="35" y="202"/>
                  </a:cubicBezTo>
                  <a:lnTo>
                    <a:pt x="522" y="491"/>
                  </a:lnTo>
                  <a:cubicBezTo>
                    <a:pt x="543" y="501"/>
                    <a:pt x="564" y="506"/>
                    <a:pt x="584" y="506"/>
                  </a:cubicBezTo>
                  <a:cubicBezTo>
                    <a:pt x="605" y="506"/>
                    <a:pt x="624" y="501"/>
                    <a:pt x="642" y="491"/>
                  </a:cubicBezTo>
                  <a:lnTo>
                    <a:pt x="860" y="371"/>
                  </a:lnTo>
                  <a:cubicBezTo>
                    <a:pt x="895" y="350"/>
                    <a:pt x="895" y="321"/>
                    <a:pt x="867" y="300"/>
                  </a:cubicBezTo>
                  <a:lnTo>
                    <a:pt x="381" y="11"/>
                  </a:lnTo>
                  <a:cubicBezTo>
                    <a:pt x="360" y="4"/>
                    <a:pt x="338" y="1"/>
                    <a:pt x="31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8"/>
            <p:cNvSpPr/>
            <p:nvPr/>
          </p:nvSpPr>
          <p:spPr>
            <a:xfrm>
              <a:off x="424050" y="3614450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1" y="30"/>
                  </a:moveTo>
                  <a:cubicBezTo>
                    <a:pt x="345" y="30"/>
                    <a:pt x="360" y="37"/>
                    <a:pt x="374" y="44"/>
                  </a:cubicBezTo>
                  <a:cubicBezTo>
                    <a:pt x="374" y="44"/>
                    <a:pt x="867" y="333"/>
                    <a:pt x="860" y="369"/>
                  </a:cubicBezTo>
                  <a:lnTo>
                    <a:pt x="641" y="496"/>
                  </a:lnTo>
                  <a:cubicBezTo>
                    <a:pt x="624" y="503"/>
                    <a:pt x="606" y="506"/>
                    <a:pt x="589" y="506"/>
                  </a:cubicBezTo>
                  <a:cubicBezTo>
                    <a:pt x="573" y="506"/>
                    <a:pt x="557" y="503"/>
                    <a:pt x="543" y="496"/>
                  </a:cubicBezTo>
                  <a:cubicBezTo>
                    <a:pt x="543" y="496"/>
                    <a:pt x="49" y="207"/>
                    <a:pt x="56" y="164"/>
                  </a:cubicBezTo>
                  <a:lnTo>
                    <a:pt x="275" y="44"/>
                  </a:lnTo>
                  <a:cubicBezTo>
                    <a:pt x="289" y="37"/>
                    <a:pt x="310" y="30"/>
                    <a:pt x="331" y="30"/>
                  </a:cubicBezTo>
                  <a:close/>
                  <a:moveTo>
                    <a:pt x="328" y="0"/>
                  </a:moveTo>
                  <a:cubicBezTo>
                    <a:pt x="305" y="0"/>
                    <a:pt x="282" y="6"/>
                    <a:pt x="261" y="16"/>
                  </a:cubicBezTo>
                  <a:lnTo>
                    <a:pt x="42" y="136"/>
                  </a:lnTo>
                  <a:cubicBezTo>
                    <a:pt x="21" y="143"/>
                    <a:pt x="7" y="164"/>
                    <a:pt x="0" y="192"/>
                  </a:cubicBezTo>
                  <a:cubicBezTo>
                    <a:pt x="7" y="207"/>
                    <a:pt x="14" y="228"/>
                    <a:pt x="35" y="235"/>
                  </a:cubicBezTo>
                  <a:lnTo>
                    <a:pt x="522" y="524"/>
                  </a:lnTo>
                  <a:cubicBezTo>
                    <a:pt x="543" y="531"/>
                    <a:pt x="564" y="538"/>
                    <a:pt x="585" y="538"/>
                  </a:cubicBezTo>
                  <a:cubicBezTo>
                    <a:pt x="606" y="538"/>
                    <a:pt x="634" y="531"/>
                    <a:pt x="656" y="524"/>
                  </a:cubicBezTo>
                  <a:lnTo>
                    <a:pt x="874" y="404"/>
                  </a:lnTo>
                  <a:cubicBezTo>
                    <a:pt x="895" y="390"/>
                    <a:pt x="909" y="369"/>
                    <a:pt x="909" y="348"/>
                  </a:cubicBezTo>
                  <a:cubicBezTo>
                    <a:pt x="909" y="326"/>
                    <a:pt x="902" y="312"/>
                    <a:pt x="881" y="305"/>
                  </a:cubicBezTo>
                  <a:lnTo>
                    <a:pt x="395" y="16"/>
                  </a:lnTo>
                  <a:cubicBezTo>
                    <a:pt x="374" y="6"/>
                    <a:pt x="351" y="0"/>
                    <a:pt x="32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8"/>
            <p:cNvSpPr/>
            <p:nvPr/>
          </p:nvSpPr>
          <p:spPr>
            <a:xfrm>
              <a:off x="442725" y="3625550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0"/>
                  </a:moveTo>
                  <a:cubicBezTo>
                    <a:pt x="298" y="0"/>
                    <a:pt x="279" y="6"/>
                    <a:pt x="261" y="16"/>
                  </a:cubicBezTo>
                  <a:lnTo>
                    <a:pt x="43" y="136"/>
                  </a:lnTo>
                  <a:cubicBezTo>
                    <a:pt x="7" y="157"/>
                    <a:pt x="0" y="186"/>
                    <a:pt x="35" y="207"/>
                  </a:cubicBezTo>
                  <a:lnTo>
                    <a:pt x="522" y="496"/>
                  </a:lnTo>
                  <a:cubicBezTo>
                    <a:pt x="539" y="503"/>
                    <a:pt x="561" y="506"/>
                    <a:pt x="582" y="506"/>
                  </a:cubicBezTo>
                  <a:cubicBezTo>
                    <a:pt x="603" y="506"/>
                    <a:pt x="624" y="503"/>
                    <a:pt x="642" y="496"/>
                  </a:cubicBezTo>
                  <a:lnTo>
                    <a:pt x="860" y="369"/>
                  </a:lnTo>
                  <a:cubicBezTo>
                    <a:pt x="895" y="355"/>
                    <a:pt x="895" y="319"/>
                    <a:pt x="867" y="305"/>
                  </a:cubicBezTo>
                  <a:lnTo>
                    <a:pt x="374" y="16"/>
                  </a:lnTo>
                  <a:cubicBezTo>
                    <a:pt x="356" y="6"/>
                    <a:pt x="337" y="0"/>
                    <a:pt x="31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8"/>
            <p:cNvSpPr/>
            <p:nvPr/>
          </p:nvSpPr>
          <p:spPr>
            <a:xfrm>
              <a:off x="442550" y="3625200"/>
              <a:ext cx="22750" cy="13625"/>
            </a:xfrm>
            <a:custGeom>
              <a:avLst/>
              <a:gdLst/>
              <a:ahLst/>
              <a:cxnLst/>
              <a:rect l="l" t="t" r="r" b="b"/>
              <a:pathLst>
                <a:path w="910" h="545" extrusionOk="0">
                  <a:moveTo>
                    <a:pt x="331" y="37"/>
                  </a:moveTo>
                  <a:cubicBezTo>
                    <a:pt x="346" y="37"/>
                    <a:pt x="360" y="37"/>
                    <a:pt x="374" y="51"/>
                  </a:cubicBezTo>
                  <a:cubicBezTo>
                    <a:pt x="374" y="51"/>
                    <a:pt x="867" y="333"/>
                    <a:pt x="853" y="376"/>
                  </a:cubicBezTo>
                  <a:lnTo>
                    <a:pt x="642" y="496"/>
                  </a:lnTo>
                  <a:cubicBezTo>
                    <a:pt x="624" y="503"/>
                    <a:pt x="606" y="506"/>
                    <a:pt x="589" y="506"/>
                  </a:cubicBezTo>
                  <a:cubicBezTo>
                    <a:pt x="571" y="506"/>
                    <a:pt x="554" y="503"/>
                    <a:pt x="536" y="496"/>
                  </a:cubicBezTo>
                  <a:cubicBezTo>
                    <a:pt x="536" y="496"/>
                    <a:pt x="50" y="207"/>
                    <a:pt x="57" y="171"/>
                  </a:cubicBezTo>
                  <a:lnTo>
                    <a:pt x="275" y="51"/>
                  </a:lnTo>
                  <a:cubicBezTo>
                    <a:pt x="289" y="37"/>
                    <a:pt x="310" y="37"/>
                    <a:pt x="331" y="37"/>
                  </a:cubicBezTo>
                  <a:close/>
                  <a:moveTo>
                    <a:pt x="324" y="0"/>
                  </a:moveTo>
                  <a:cubicBezTo>
                    <a:pt x="300" y="0"/>
                    <a:pt x="275" y="6"/>
                    <a:pt x="254" y="16"/>
                  </a:cubicBezTo>
                  <a:lnTo>
                    <a:pt x="42" y="143"/>
                  </a:lnTo>
                  <a:cubicBezTo>
                    <a:pt x="21" y="150"/>
                    <a:pt x="7" y="171"/>
                    <a:pt x="0" y="192"/>
                  </a:cubicBezTo>
                  <a:cubicBezTo>
                    <a:pt x="0" y="214"/>
                    <a:pt x="14" y="228"/>
                    <a:pt x="28" y="242"/>
                  </a:cubicBezTo>
                  <a:lnTo>
                    <a:pt x="522" y="524"/>
                  </a:lnTo>
                  <a:cubicBezTo>
                    <a:pt x="543" y="538"/>
                    <a:pt x="564" y="545"/>
                    <a:pt x="585" y="545"/>
                  </a:cubicBezTo>
                  <a:cubicBezTo>
                    <a:pt x="606" y="545"/>
                    <a:pt x="635" y="538"/>
                    <a:pt x="656" y="524"/>
                  </a:cubicBezTo>
                  <a:lnTo>
                    <a:pt x="874" y="404"/>
                  </a:lnTo>
                  <a:cubicBezTo>
                    <a:pt x="895" y="397"/>
                    <a:pt x="910" y="376"/>
                    <a:pt x="910" y="348"/>
                  </a:cubicBezTo>
                  <a:cubicBezTo>
                    <a:pt x="910" y="333"/>
                    <a:pt x="902" y="312"/>
                    <a:pt x="881" y="305"/>
                  </a:cubicBezTo>
                  <a:lnTo>
                    <a:pt x="395" y="16"/>
                  </a:lnTo>
                  <a:cubicBezTo>
                    <a:pt x="374" y="6"/>
                    <a:pt x="349" y="0"/>
                    <a:pt x="32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8"/>
            <p:cNvSpPr/>
            <p:nvPr/>
          </p:nvSpPr>
          <p:spPr>
            <a:xfrm>
              <a:off x="461225" y="3636425"/>
              <a:ext cx="22400" cy="12675"/>
            </a:xfrm>
            <a:custGeom>
              <a:avLst/>
              <a:gdLst/>
              <a:ahLst/>
              <a:cxnLst/>
              <a:rect l="l" t="t" r="r" b="b"/>
              <a:pathLst>
                <a:path w="896" h="507" extrusionOk="0">
                  <a:moveTo>
                    <a:pt x="317" y="1"/>
                  </a:moveTo>
                  <a:cubicBezTo>
                    <a:pt x="296" y="1"/>
                    <a:pt x="275" y="4"/>
                    <a:pt x="254" y="11"/>
                  </a:cubicBezTo>
                  <a:lnTo>
                    <a:pt x="43" y="138"/>
                  </a:lnTo>
                  <a:cubicBezTo>
                    <a:pt x="7" y="159"/>
                    <a:pt x="0" y="188"/>
                    <a:pt x="29" y="202"/>
                  </a:cubicBezTo>
                  <a:lnTo>
                    <a:pt x="522" y="491"/>
                  </a:lnTo>
                  <a:cubicBezTo>
                    <a:pt x="540" y="501"/>
                    <a:pt x="561" y="507"/>
                    <a:pt x="582" y="507"/>
                  </a:cubicBezTo>
                  <a:cubicBezTo>
                    <a:pt x="603" y="507"/>
                    <a:pt x="624" y="501"/>
                    <a:pt x="642" y="491"/>
                  </a:cubicBezTo>
                  <a:lnTo>
                    <a:pt x="860" y="371"/>
                  </a:lnTo>
                  <a:cubicBezTo>
                    <a:pt x="896" y="350"/>
                    <a:pt x="896" y="322"/>
                    <a:pt x="867" y="300"/>
                  </a:cubicBezTo>
                  <a:lnTo>
                    <a:pt x="374" y="11"/>
                  </a:lnTo>
                  <a:cubicBezTo>
                    <a:pt x="356" y="4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8"/>
            <p:cNvSpPr/>
            <p:nvPr/>
          </p:nvSpPr>
          <p:spPr>
            <a:xfrm>
              <a:off x="461050" y="3636125"/>
              <a:ext cx="22750" cy="13450"/>
            </a:xfrm>
            <a:custGeom>
              <a:avLst/>
              <a:gdLst/>
              <a:ahLst/>
              <a:cxnLst/>
              <a:rect l="l" t="t" r="r" b="b"/>
              <a:pathLst>
                <a:path w="910" h="538" extrusionOk="0">
                  <a:moveTo>
                    <a:pt x="332" y="30"/>
                  </a:moveTo>
                  <a:cubicBezTo>
                    <a:pt x="346" y="30"/>
                    <a:pt x="360" y="37"/>
                    <a:pt x="374" y="44"/>
                  </a:cubicBezTo>
                  <a:cubicBezTo>
                    <a:pt x="374" y="44"/>
                    <a:pt x="860" y="334"/>
                    <a:pt x="853" y="369"/>
                  </a:cubicBezTo>
                  <a:lnTo>
                    <a:pt x="635" y="496"/>
                  </a:lnTo>
                  <a:cubicBezTo>
                    <a:pt x="621" y="503"/>
                    <a:pt x="605" y="506"/>
                    <a:pt x="588" y="506"/>
                  </a:cubicBezTo>
                  <a:cubicBezTo>
                    <a:pt x="571" y="506"/>
                    <a:pt x="554" y="503"/>
                    <a:pt x="536" y="496"/>
                  </a:cubicBezTo>
                  <a:cubicBezTo>
                    <a:pt x="536" y="496"/>
                    <a:pt x="50" y="207"/>
                    <a:pt x="57" y="171"/>
                  </a:cubicBezTo>
                  <a:lnTo>
                    <a:pt x="275" y="44"/>
                  </a:lnTo>
                  <a:cubicBezTo>
                    <a:pt x="289" y="37"/>
                    <a:pt x="311" y="30"/>
                    <a:pt x="332" y="30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6"/>
                    <a:pt x="254" y="16"/>
                  </a:cubicBezTo>
                  <a:lnTo>
                    <a:pt x="36" y="136"/>
                  </a:lnTo>
                  <a:cubicBezTo>
                    <a:pt x="14" y="150"/>
                    <a:pt x="0" y="164"/>
                    <a:pt x="0" y="193"/>
                  </a:cubicBezTo>
                  <a:cubicBezTo>
                    <a:pt x="0" y="207"/>
                    <a:pt x="14" y="228"/>
                    <a:pt x="29" y="235"/>
                  </a:cubicBezTo>
                  <a:lnTo>
                    <a:pt x="522" y="524"/>
                  </a:lnTo>
                  <a:cubicBezTo>
                    <a:pt x="543" y="531"/>
                    <a:pt x="557" y="538"/>
                    <a:pt x="578" y="538"/>
                  </a:cubicBezTo>
                  <a:cubicBezTo>
                    <a:pt x="607" y="538"/>
                    <a:pt x="635" y="538"/>
                    <a:pt x="656" y="524"/>
                  </a:cubicBezTo>
                  <a:lnTo>
                    <a:pt x="874" y="397"/>
                  </a:lnTo>
                  <a:cubicBezTo>
                    <a:pt x="896" y="390"/>
                    <a:pt x="910" y="369"/>
                    <a:pt x="910" y="348"/>
                  </a:cubicBezTo>
                  <a:cubicBezTo>
                    <a:pt x="910" y="326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8"/>
            <p:cNvSpPr/>
            <p:nvPr/>
          </p:nvSpPr>
          <p:spPr>
            <a:xfrm>
              <a:off x="479725" y="3647225"/>
              <a:ext cx="22400" cy="12650"/>
            </a:xfrm>
            <a:custGeom>
              <a:avLst/>
              <a:gdLst/>
              <a:ahLst/>
              <a:cxnLst/>
              <a:rect l="l" t="t" r="r" b="b"/>
              <a:pathLst>
                <a:path w="896" h="506" extrusionOk="0">
                  <a:moveTo>
                    <a:pt x="317" y="1"/>
                  </a:moveTo>
                  <a:cubicBezTo>
                    <a:pt x="297" y="1"/>
                    <a:pt x="275" y="6"/>
                    <a:pt x="254" y="16"/>
                  </a:cubicBezTo>
                  <a:lnTo>
                    <a:pt x="43" y="143"/>
                  </a:lnTo>
                  <a:cubicBezTo>
                    <a:pt x="8" y="157"/>
                    <a:pt x="1" y="193"/>
                    <a:pt x="29" y="207"/>
                  </a:cubicBezTo>
                  <a:lnTo>
                    <a:pt x="522" y="496"/>
                  </a:lnTo>
                  <a:cubicBezTo>
                    <a:pt x="538" y="502"/>
                    <a:pt x="557" y="506"/>
                    <a:pt x="576" y="506"/>
                  </a:cubicBezTo>
                  <a:cubicBezTo>
                    <a:pt x="599" y="506"/>
                    <a:pt x="623" y="500"/>
                    <a:pt x="642" y="489"/>
                  </a:cubicBezTo>
                  <a:lnTo>
                    <a:pt x="854" y="369"/>
                  </a:lnTo>
                  <a:cubicBezTo>
                    <a:pt x="889" y="355"/>
                    <a:pt x="896" y="320"/>
                    <a:pt x="868" y="305"/>
                  </a:cubicBezTo>
                  <a:lnTo>
                    <a:pt x="374" y="16"/>
                  </a:lnTo>
                  <a:cubicBezTo>
                    <a:pt x="357" y="6"/>
                    <a:pt x="337" y="1"/>
                    <a:pt x="31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8"/>
            <p:cNvSpPr/>
            <p:nvPr/>
          </p:nvSpPr>
          <p:spPr>
            <a:xfrm>
              <a:off x="479550" y="3646875"/>
              <a:ext cx="22750" cy="13625"/>
            </a:xfrm>
            <a:custGeom>
              <a:avLst/>
              <a:gdLst/>
              <a:ahLst/>
              <a:cxnLst/>
              <a:rect l="l" t="t" r="r" b="b"/>
              <a:pathLst>
                <a:path w="910" h="545" extrusionOk="0">
                  <a:moveTo>
                    <a:pt x="332" y="37"/>
                  </a:moveTo>
                  <a:cubicBezTo>
                    <a:pt x="346" y="37"/>
                    <a:pt x="360" y="37"/>
                    <a:pt x="374" y="52"/>
                  </a:cubicBezTo>
                  <a:cubicBezTo>
                    <a:pt x="374" y="52"/>
                    <a:pt x="861" y="341"/>
                    <a:pt x="853" y="376"/>
                  </a:cubicBezTo>
                  <a:lnTo>
                    <a:pt x="635" y="496"/>
                  </a:lnTo>
                  <a:cubicBezTo>
                    <a:pt x="621" y="503"/>
                    <a:pt x="605" y="506"/>
                    <a:pt x="588" y="506"/>
                  </a:cubicBezTo>
                  <a:cubicBezTo>
                    <a:pt x="572" y="506"/>
                    <a:pt x="554" y="503"/>
                    <a:pt x="536" y="496"/>
                  </a:cubicBezTo>
                  <a:cubicBezTo>
                    <a:pt x="536" y="496"/>
                    <a:pt x="50" y="214"/>
                    <a:pt x="57" y="171"/>
                  </a:cubicBezTo>
                  <a:lnTo>
                    <a:pt x="275" y="52"/>
                  </a:lnTo>
                  <a:cubicBezTo>
                    <a:pt x="290" y="37"/>
                    <a:pt x="311" y="37"/>
                    <a:pt x="332" y="37"/>
                  </a:cubicBezTo>
                  <a:close/>
                  <a:moveTo>
                    <a:pt x="321" y="0"/>
                  </a:moveTo>
                  <a:cubicBezTo>
                    <a:pt x="298" y="0"/>
                    <a:pt x="275" y="6"/>
                    <a:pt x="254" y="16"/>
                  </a:cubicBezTo>
                  <a:lnTo>
                    <a:pt x="36" y="143"/>
                  </a:lnTo>
                  <a:cubicBezTo>
                    <a:pt x="15" y="150"/>
                    <a:pt x="1" y="171"/>
                    <a:pt x="1" y="193"/>
                  </a:cubicBezTo>
                  <a:cubicBezTo>
                    <a:pt x="1" y="214"/>
                    <a:pt x="15" y="235"/>
                    <a:pt x="29" y="242"/>
                  </a:cubicBezTo>
                  <a:lnTo>
                    <a:pt x="522" y="531"/>
                  </a:lnTo>
                  <a:cubicBezTo>
                    <a:pt x="536" y="538"/>
                    <a:pt x="557" y="545"/>
                    <a:pt x="579" y="545"/>
                  </a:cubicBezTo>
                  <a:cubicBezTo>
                    <a:pt x="607" y="545"/>
                    <a:pt x="635" y="538"/>
                    <a:pt x="656" y="531"/>
                  </a:cubicBezTo>
                  <a:lnTo>
                    <a:pt x="875" y="404"/>
                  </a:lnTo>
                  <a:cubicBezTo>
                    <a:pt x="896" y="397"/>
                    <a:pt x="910" y="376"/>
                    <a:pt x="910" y="355"/>
                  </a:cubicBezTo>
                  <a:cubicBezTo>
                    <a:pt x="910" y="334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8"/>
            <p:cNvSpPr/>
            <p:nvPr/>
          </p:nvSpPr>
          <p:spPr>
            <a:xfrm>
              <a:off x="498225" y="3658150"/>
              <a:ext cx="22425" cy="12800"/>
            </a:xfrm>
            <a:custGeom>
              <a:avLst/>
              <a:gdLst/>
              <a:ahLst/>
              <a:cxnLst/>
              <a:rect l="l" t="t" r="r" b="b"/>
              <a:pathLst>
                <a:path w="897" h="512" extrusionOk="0">
                  <a:moveTo>
                    <a:pt x="314" y="1"/>
                  </a:moveTo>
                  <a:cubicBezTo>
                    <a:pt x="293" y="1"/>
                    <a:pt x="272" y="6"/>
                    <a:pt x="255" y="16"/>
                  </a:cubicBezTo>
                  <a:lnTo>
                    <a:pt x="36" y="143"/>
                  </a:lnTo>
                  <a:cubicBezTo>
                    <a:pt x="8" y="157"/>
                    <a:pt x="1" y="193"/>
                    <a:pt x="29" y="207"/>
                  </a:cubicBezTo>
                  <a:lnTo>
                    <a:pt x="522" y="496"/>
                  </a:lnTo>
                  <a:cubicBezTo>
                    <a:pt x="540" y="506"/>
                    <a:pt x="559" y="512"/>
                    <a:pt x="580" y="512"/>
                  </a:cubicBezTo>
                  <a:cubicBezTo>
                    <a:pt x="600" y="512"/>
                    <a:pt x="621" y="506"/>
                    <a:pt x="642" y="496"/>
                  </a:cubicBezTo>
                  <a:lnTo>
                    <a:pt x="854" y="376"/>
                  </a:lnTo>
                  <a:cubicBezTo>
                    <a:pt x="889" y="348"/>
                    <a:pt x="896" y="320"/>
                    <a:pt x="868" y="298"/>
                  </a:cubicBezTo>
                  <a:lnTo>
                    <a:pt x="374" y="16"/>
                  </a:lnTo>
                  <a:cubicBezTo>
                    <a:pt x="357" y="6"/>
                    <a:pt x="336" y="1"/>
                    <a:pt x="31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8"/>
            <p:cNvSpPr/>
            <p:nvPr/>
          </p:nvSpPr>
          <p:spPr>
            <a:xfrm>
              <a:off x="498050" y="3657800"/>
              <a:ext cx="22775" cy="13450"/>
            </a:xfrm>
            <a:custGeom>
              <a:avLst/>
              <a:gdLst/>
              <a:ahLst/>
              <a:cxnLst/>
              <a:rect l="l" t="t" r="r" b="b"/>
              <a:pathLst>
                <a:path w="911" h="538" extrusionOk="0">
                  <a:moveTo>
                    <a:pt x="332" y="30"/>
                  </a:moveTo>
                  <a:cubicBezTo>
                    <a:pt x="346" y="30"/>
                    <a:pt x="360" y="38"/>
                    <a:pt x="374" y="45"/>
                  </a:cubicBezTo>
                  <a:cubicBezTo>
                    <a:pt x="374" y="45"/>
                    <a:pt x="861" y="334"/>
                    <a:pt x="854" y="369"/>
                  </a:cubicBezTo>
                  <a:lnTo>
                    <a:pt x="635" y="489"/>
                  </a:lnTo>
                  <a:cubicBezTo>
                    <a:pt x="620" y="500"/>
                    <a:pt x="602" y="506"/>
                    <a:pt x="583" y="506"/>
                  </a:cubicBezTo>
                  <a:cubicBezTo>
                    <a:pt x="568" y="506"/>
                    <a:pt x="552" y="502"/>
                    <a:pt x="536" y="496"/>
                  </a:cubicBezTo>
                  <a:cubicBezTo>
                    <a:pt x="536" y="496"/>
                    <a:pt x="43" y="207"/>
                    <a:pt x="57" y="171"/>
                  </a:cubicBezTo>
                  <a:lnTo>
                    <a:pt x="269" y="45"/>
                  </a:lnTo>
                  <a:cubicBezTo>
                    <a:pt x="290" y="38"/>
                    <a:pt x="311" y="30"/>
                    <a:pt x="332" y="30"/>
                  </a:cubicBezTo>
                  <a:close/>
                  <a:moveTo>
                    <a:pt x="321" y="0"/>
                  </a:moveTo>
                  <a:cubicBezTo>
                    <a:pt x="299" y="0"/>
                    <a:pt x="276" y="6"/>
                    <a:pt x="254" y="16"/>
                  </a:cubicBezTo>
                  <a:lnTo>
                    <a:pt x="36" y="136"/>
                  </a:lnTo>
                  <a:cubicBezTo>
                    <a:pt x="15" y="150"/>
                    <a:pt x="1" y="171"/>
                    <a:pt x="1" y="193"/>
                  </a:cubicBezTo>
                  <a:cubicBezTo>
                    <a:pt x="1" y="214"/>
                    <a:pt x="15" y="228"/>
                    <a:pt x="29" y="235"/>
                  </a:cubicBezTo>
                  <a:lnTo>
                    <a:pt x="522" y="524"/>
                  </a:lnTo>
                  <a:cubicBezTo>
                    <a:pt x="536" y="538"/>
                    <a:pt x="558" y="538"/>
                    <a:pt x="579" y="538"/>
                  </a:cubicBezTo>
                  <a:cubicBezTo>
                    <a:pt x="607" y="538"/>
                    <a:pt x="628" y="538"/>
                    <a:pt x="656" y="524"/>
                  </a:cubicBezTo>
                  <a:lnTo>
                    <a:pt x="875" y="404"/>
                  </a:lnTo>
                  <a:cubicBezTo>
                    <a:pt x="896" y="390"/>
                    <a:pt x="910" y="376"/>
                    <a:pt x="910" y="348"/>
                  </a:cubicBezTo>
                  <a:cubicBezTo>
                    <a:pt x="910" y="334"/>
                    <a:pt x="896" y="312"/>
                    <a:pt x="882" y="305"/>
                  </a:cubicBezTo>
                  <a:lnTo>
                    <a:pt x="388" y="16"/>
                  </a:lnTo>
                  <a:cubicBezTo>
                    <a:pt x="367" y="6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8"/>
            <p:cNvSpPr/>
            <p:nvPr/>
          </p:nvSpPr>
          <p:spPr>
            <a:xfrm>
              <a:off x="516725" y="3668900"/>
              <a:ext cx="22425" cy="12800"/>
            </a:xfrm>
            <a:custGeom>
              <a:avLst/>
              <a:gdLst/>
              <a:ahLst/>
              <a:cxnLst/>
              <a:rect l="l" t="t" r="r" b="b"/>
              <a:pathLst>
                <a:path w="897" h="512" extrusionOk="0">
                  <a:moveTo>
                    <a:pt x="315" y="1"/>
                  </a:moveTo>
                  <a:cubicBezTo>
                    <a:pt x="293" y="1"/>
                    <a:pt x="272" y="6"/>
                    <a:pt x="255" y="16"/>
                  </a:cubicBezTo>
                  <a:lnTo>
                    <a:pt x="36" y="143"/>
                  </a:lnTo>
                  <a:cubicBezTo>
                    <a:pt x="1" y="157"/>
                    <a:pt x="1" y="193"/>
                    <a:pt x="29" y="207"/>
                  </a:cubicBezTo>
                  <a:lnTo>
                    <a:pt x="523" y="496"/>
                  </a:lnTo>
                  <a:cubicBezTo>
                    <a:pt x="540" y="506"/>
                    <a:pt x="560" y="512"/>
                    <a:pt x="579" y="512"/>
                  </a:cubicBezTo>
                  <a:cubicBezTo>
                    <a:pt x="598" y="512"/>
                    <a:pt x="618" y="506"/>
                    <a:pt x="635" y="496"/>
                  </a:cubicBezTo>
                  <a:lnTo>
                    <a:pt x="854" y="376"/>
                  </a:lnTo>
                  <a:cubicBezTo>
                    <a:pt x="889" y="355"/>
                    <a:pt x="896" y="327"/>
                    <a:pt x="861" y="305"/>
                  </a:cubicBezTo>
                  <a:lnTo>
                    <a:pt x="375" y="16"/>
                  </a:lnTo>
                  <a:cubicBezTo>
                    <a:pt x="357" y="6"/>
                    <a:pt x="336" y="1"/>
                    <a:pt x="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8"/>
            <p:cNvSpPr/>
            <p:nvPr/>
          </p:nvSpPr>
          <p:spPr>
            <a:xfrm>
              <a:off x="516550" y="3668600"/>
              <a:ext cx="22775" cy="13600"/>
            </a:xfrm>
            <a:custGeom>
              <a:avLst/>
              <a:gdLst/>
              <a:ahLst/>
              <a:cxnLst/>
              <a:rect l="l" t="t" r="r" b="b"/>
              <a:pathLst>
                <a:path w="911" h="544" extrusionOk="0">
                  <a:moveTo>
                    <a:pt x="332" y="36"/>
                  </a:moveTo>
                  <a:cubicBezTo>
                    <a:pt x="346" y="36"/>
                    <a:pt x="360" y="43"/>
                    <a:pt x="374" y="50"/>
                  </a:cubicBezTo>
                  <a:cubicBezTo>
                    <a:pt x="374" y="50"/>
                    <a:pt x="861" y="339"/>
                    <a:pt x="854" y="374"/>
                  </a:cubicBezTo>
                  <a:lnTo>
                    <a:pt x="635" y="501"/>
                  </a:lnTo>
                  <a:cubicBezTo>
                    <a:pt x="621" y="508"/>
                    <a:pt x="604" y="511"/>
                    <a:pt x="586" y="511"/>
                  </a:cubicBezTo>
                  <a:cubicBezTo>
                    <a:pt x="568" y="511"/>
                    <a:pt x="551" y="508"/>
                    <a:pt x="537" y="501"/>
                  </a:cubicBezTo>
                  <a:cubicBezTo>
                    <a:pt x="537" y="501"/>
                    <a:pt x="43" y="212"/>
                    <a:pt x="57" y="169"/>
                  </a:cubicBezTo>
                  <a:lnTo>
                    <a:pt x="269" y="50"/>
                  </a:lnTo>
                  <a:cubicBezTo>
                    <a:pt x="290" y="43"/>
                    <a:pt x="311" y="36"/>
                    <a:pt x="332" y="36"/>
                  </a:cubicBezTo>
                  <a:close/>
                  <a:moveTo>
                    <a:pt x="322" y="0"/>
                  </a:moveTo>
                  <a:cubicBezTo>
                    <a:pt x="299" y="0"/>
                    <a:pt x="276" y="7"/>
                    <a:pt x="255" y="21"/>
                  </a:cubicBezTo>
                  <a:lnTo>
                    <a:pt x="36" y="141"/>
                  </a:lnTo>
                  <a:cubicBezTo>
                    <a:pt x="15" y="148"/>
                    <a:pt x="1" y="169"/>
                    <a:pt x="1" y="198"/>
                  </a:cubicBezTo>
                  <a:cubicBezTo>
                    <a:pt x="1" y="212"/>
                    <a:pt x="8" y="233"/>
                    <a:pt x="29" y="240"/>
                  </a:cubicBezTo>
                  <a:lnTo>
                    <a:pt x="515" y="529"/>
                  </a:lnTo>
                  <a:cubicBezTo>
                    <a:pt x="537" y="536"/>
                    <a:pt x="558" y="543"/>
                    <a:pt x="579" y="543"/>
                  </a:cubicBezTo>
                  <a:cubicBezTo>
                    <a:pt x="607" y="543"/>
                    <a:pt x="628" y="536"/>
                    <a:pt x="656" y="529"/>
                  </a:cubicBezTo>
                  <a:lnTo>
                    <a:pt x="868" y="402"/>
                  </a:lnTo>
                  <a:cubicBezTo>
                    <a:pt x="889" y="395"/>
                    <a:pt x="903" y="374"/>
                    <a:pt x="910" y="353"/>
                  </a:cubicBezTo>
                  <a:cubicBezTo>
                    <a:pt x="910" y="332"/>
                    <a:pt x="896" y="317"/>
                    <a:pt x="882" y="303"/>
                  </a:cubicBezTo>
                  <a:lnTo>
                    <a:pt x="389" y="21"/>
                  </a:lnTo>
                  <a:cubicBezTo>
                    <a:pt x="367" y="7"/>
                    <a:pt x="345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8"/>
            <p:cNvSpPr/>
            <p:nvPr/>
          </p:nvSpPr>
          <p:spPr>
            <a:xfrm>
              <a:off x="500875" y="3643325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9" y="0"/>
                  </a:moveTo>
                  <a:cubicBezTo>
                    <a:pt x="556" y="0"/>
                    <a:pt x="534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5"/>
                    <a:pt x="29" y="356"/>
                  </a:cubicBezTo>
                  <a:lnTo>
                    <a:pt x="536" y="652"/>
                  </a:lnTo>
                  <a:cubicBezTo>
                    <a:pt x="557" y="662"/>
                    <a:pt x="579" y="668"/>
                    <a:pt x="599" y="668"/>
                  </a:cubicBezTo>
                  <a:cubicBezTo>
                    <a:pt x="619" y="668"/>
                    <a:pt x="638" y="662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1" y="327"/>
                    <a:pt x="1142" y="313"/>
                  </a:cubicBezTo>
                  <a:lnTo>
                    <a:pt x="635" y="10"/>
                  </a:lnTo>
                  <a:cubicBezTo>
                    <a:pt x="616" y="4"/>
                    <a:pt x="597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8"/>
            <p:cNvSpPr/>
            <p:nvPr/>
          </p:nvSpPr>
          <p:spPr>
            <a:xfrm>
              <a:off x="500700" y="36430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0"/>
                  </a:moveTo>
                  <a:cubicBezTo>
                    <a:pt x="607" y="30"/>
                    <a:pt x="621" y="37"/>
                    <a:pt x="628" y="44"/>
                  </a:cubicBezTo>
                  <a:cubicBezTo>
                    <a:pt x="628" y="44"/>
                    <a:pt x="1142" y="340"/>
                    <a:pt x="1135" y="383"/>
                  </a:cubicBezTo>
                  <a:lnTo>
                    <a:pt x="656" y="651"/>
                  </a:lnTo>
                  <a:cubicBezTo>
                    <a:pt x="638" y="658"/>
                    <a:pt x="621" y="661"/>
                    <a:pt x="604" y="661"/>
                  </a:cubicBezTo>
                  <a:cubicBezTo>
                    <a:pt x="587" y="661"/>
                    <a:pt x="571" y="658"/>
                    <a:pt x="557" y="651"/>
                  </a:cubicBezTo>
                  <a:cubicBezTo>
                    <a:pt x="557" y="651"/>
                    <a:pt x="43" y="355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1"/>
                    <a:pt x="0" y="312"/>
                    <a:pt x="0" y="340"/>
                  </a:cubicBezTo>
                  <a:cubicBezTo>
                    <a:pt x="0" y="355"/>
                    <a:pt x="7" y="376"/>
                    <a:pt x="29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600" y="700"/>
                  </a:cubicBezTo>
                  <a:cubicBezTo>
                    <a:pt x="621" y="700"/>
                    <a:pt x="649" y="693"/>
                    <a:pt x="670" y="679"/>
                  </a:cubicBezTo>
                  <a:lnTo>
                    <a:pt x="1149" y="411"/>
                  </a:lnTo>
                  <a:cubicBezTo>
                    <a:pt x="1171" y="404"/>
                    <a:pt x="1185" y="383"/>
                    <a:pt x="1185" y="355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8"/>
            <p:cNvSpPr/>
            <p:nvPr/>
          </p:nvSpPr>
          <p:spPr>
            <a:xfrm>
              <a:off x="483075" y="3632925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81" y="1"/>
                  </a:moveTo>
                  <a:cubicBezTo>
                    <a:pt x="558" y="1"/>
                    <a:pt x="535" y="6"/>
                    <a:pt x="515" y="17"/>
                  </a:cubicBezTo>
                  <a:lnTo>
                    <a:pt x="36" y="285"/>
                  </a:lnTo>
                  <a:cubicBezTo>
                    <a:pt x="8" y="306"/>
                    <a:pt x="1" y="335"/>
                    <a:pt x="29" y="356"/>
                  </a:cubicBezTo>
                  <a:lnTo>
                    <a:pt x="536" y="652"/>
                  </a:lnTo>
                  <a:cubicBezTo>
                    <a:pt x="557" y="662"/>
                    <a:pt x="579" y="668"/>
                    <a:pt x="599" y="668"/>
                  </a:cubicBezTo>
                  <a:cubicBezTo>
                    <a:pt x="619" y="668"/>
                    <a:pt x="638" y="662"/>
                    <a:pt x="656" y="652"/>
                  </a:cubicBezTo>
                  <a:lnTo>
                    <a:pt x="1135" y="384"/>
                  </a:lnTo>
                  <a:cubicBezTo>
                    <a:pt x="1171" y="356"/>
                    <a:pt x="1171" y="328"/>
                    <a:pt x="1142" y="306"/>
                  </a:cubicBezTo>
                  <a:lnTo>
                    <a:pt x="635" y="10"/>
                  </a:lnTo>
                  <a:cubicBezTo>
                    <a:pt x="619" y="4"/>
                    <a:pt x="600" y="1"/>
                    <a:pt x="58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8"/>
            <p:cNvSpPr/>
            <p:nvPr/>
          </p:nvSpPr>
          <p:spPr>
            <a:xfrm>
              <a:off x="482900" y="3632425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93" y="37"/>
                  </a:moveTo>
                  <a:cubicBezTo>
                    <a:pt x="607" y="37"/>
                    <a:pt x="621" y="37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38" y="665"/>
                    <a:pt x="621" y="668"/>
                    <a:pt x="604" y="668"/>
                  </a:cubicBezTo>
                  <a:cubicBezTo>
                    <a:pt x="587" y="668"/>
                    <a:pt x="571" y="665"/>
                    <a:pt x="557" y="658"/>
                  </a:cubicBezTo>
                  <a:cubicBezTo>
                    <a:pt x="557" y="658"/>
                    <a:pt x="43" y="362"/>
                    <a:pt x="57" y="319"/>
                  </a:cubicBezTo>
                  <a:lnTo>
                    <a:pt x="529" y="52"/>
                  </a:lnTo>
                  <a:cubicBezTo>
                    <a:pt x="550" y="37"/>
                    <a:pt x="571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0" y="319"/>
                    <a:pt x="0" y="341"/>
                  </a:cubicBezTo>
                  <a:cubicBezTo>
                    <a:pt x="0" y="362"/>
                    <a:pt x="8" y="383"/>
                    <a:pt x="29" y="390"/>
                  </a:cubicBezTo>
                  <a:lnTo>
                    <a:pt x="536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26"/>
                    <a:pt x="1157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8"/>
            <p:cNvSpPr/>
            <p:nvPr/>
          </p:nvSpPr>
          <p:spPr>
            <a:xfrm>
              <a:off x="465275" y="3622375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1"/>
                  </a:moveTo>
                  <a:cubicBezTo>
                    <a:pt x="554" y="1"/>
                    <a:pt x="533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4"/>
                    <a:pt x="29" y="355"/>
                  </a:cubicBezTo>
                  <a:lnTo>
                    <a:pt x="543" y="651"/>
                  </a:lnTo>
                  <a:cubicBezTo>
                    <a:pt x="561" y="661"/>
                    <a:pt x="580" y="667"/>
                    <a:pt x="600" y="667"/>
                  </a:cubicBezTo>
                  <a:cubicBezTo>
                    <a:pt x="619" y="667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6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8"/>
            <p:cNvSpPr/>
            <p:nvPr/>
          </p:nvSpPr>
          <p:spPr>
            <a:xfrm>
              <a:off x="465100" y="3622025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73" y="35"/>
                  </a:moveTo>
                  <a:cubicBezTo>
                    <a:pt x="578" y="35"/>
                    <a:pt x="582" y="36"/>
                    <a:pt x="586" y="37"/>
                  </a:cubicBezTo>
                  <a:cubicBezTo>
                    <a:pt x="607" y="37"/>
                    <a:pt x="621" y="37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38" y="665"/>
                    <a:pt x="621" y="668"/>
                    <a:pt x="604" y="668"/>
                  </a:cubicBezTo>
                  <a:cubicBezTo>
                    <a:pt x="587" y="668"/>
                    <a:pt x="571" y="665"/>
                    <a:pt x="557" y="658"/>
                  </a:cubicBezTo>
                  <a:cubicBezTo>
                    <a:pt x="557" y="658"/>
                    <a:pt x="50" y="355"/>
                    <a:pt x="57" y="319"/>
                  </a:cubicBezTo>
                  <a:lnTo>
                    <a:pt x="529" y="52"/>
                  </a:lnTo>
                  <a:cubicBezTo>
                    <a:pt x="545" y="41"/>
                    <a:pt x="560" y="35"/>
                    <a:pt x="573" y="35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0" y="319"/>
                    <a:pt x="0" y="341"/>
                  </a:cubicBezTo>
                  <a:cubicBezTo>
                    <a:pt x="0" y="362"/>
                    <a:pt x="15" y="376"/>
                    <a:pt x="29" y="390"/>
                  </a:cubicBezTo>
                  <a:lnTo>
                    <a:pt x="536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27"/>
                    <a:pt x="1157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8"/>
            <p:cNvSpPr/>
            <p:nvPr/>
          </p:nvSpPr>
          <p:spPr>
            <a:xfrm>
              <a:off x="447475" y="361197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29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0" y="667"/>
                  </a:cubicBezTo>
                  <a:cubicBezTo>
                    <a:pt x="619" y="667"/>
                    <a:pt x="639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8"/>
            <p:cNvSpPr/>
            <p:nvPr/>
          </p:nvSpPr>
          <p:spPr>
            <a:xfrm>
              <a:off x="447300" y="36116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2" y="348"/>
                    <a:pt x="1135" y="383"/>
                  </a:cubicBezTo>
                  <a:lnTo>
                    <a:pt x="656" y="651"/>
                  </a:lnTo>
                  <a:cubicBezTo>
                    <a:pt x="642" y="661"/>
                    <a:pt x="624" y="667"/>
                    <a:pt x="607" y="667"/>
                  </a:cubicBezTo>
                  <a:cubicBezTo>
                    <a:pt x="589" y="667"/>
                    <a:pt x="572" y="661"/>
                    <a:pt x="557" y="651"/>
                  </a:cubicBezTo>
                  <a:cubicBezTo>
                    <a:pt x="557" y="651"/>
                    <a:pt x="50" y="355"/>
                    <a:pt x="57" y="320"/>
                  </a:cubicBezTo>
                  <a:lnTo>
                    <a:pt x="536" y="45"/>
                  </a:lnTo>
                  <a:cubicBezTo>
                    <a:pt x="550" y="38"/>
                    <a:pt x="572" y="31"/>
                    <a:pt x="593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20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36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7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1"/>
                    <a:pt x="1178" y="320"/>
                    <a:pt x="1164" y="313"/>
                  </a:cubicBezTo>
                  <a:lnTo>
                    <a:pt x="649" y="16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8"/>
            <p:cNvSpPr/>
            <p:nvPr/>
          </p:nvSpPr>
          <p:spPr>
            <a:xfrm>
              <a:off x="429675" y="3601400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29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0" y="667"/>
                  </a:cubicBezTo>
                  <a:cubicBezTo>
                    <a:pt x="619" y="667"/>
                    <a:pt x="639" y="662"/>
                    <a:pt x="656" y="651"/>
                  </a:cubicBezTo>
                  <a:lnTo>
                    <a:pt x="1136" y="383"/>
                  </a:lnTo>
                  <a:cubicBezTo>
                    <a:pt x="1171" y="369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8"/>
            <p:cNvSpPr/>
            <p:nvPr/>
          </p:nvSpPr>
          <p:spPr>
            <a:xfrm>
              <a:off x="429500" y="36012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3" y="341"/>
                    <a:pt x="1135" y="383"/>
                  </a:cubicBezTo>
                  <a:lnTo>
                    <a:pt x="656" y="651"/>
                  </a:lnTo>
                  <a:cubicBezTo>
                    <a:pt x="642" y="658"/>
                    <a:pt x="624" y="662"/>
                    <a:pt x="607" y="662"/>
                  </a:cubicBezTo>
                  <a:cubicBezTo>
                    <a:pt x="589" y="662"/>
                    <a:pt x="572" y="658"/>
                    <a:pt x="557" y="651"/>
                  </a:cubicBezTo>
                  <a:cubicBezTo>
                    <a:pt x="557" y="651"/>
                    <a:pt x="50" y="355"/>
                    <a:pt x="57" y="313"/>
                  </a:cubicBezTo>
                  <a:lnTo>
                    <a:pt x="536" y="45"/>
                  </a:lnTo>
                  <a:cubicBezTo>
                    <a:pt x="550" y="38"/>
                    <a:pt x="572" y="31"/>
                    <a:pt x="593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15" y="291"/>
                    <a:pt x="1" y="313"/>
                    <a:pt x="1" y="341"/>
                  </a:cubicBezTo>
                  <a:cubicBezTo>
                    <a:pt x="1" y="355"/>
                    <a:pt x="15" y="376"/>
                    <a:pt x="29" y="383"/>
                  </a:cubicBezTo>
                  <a:lnTo>
                    <a:pt x="536" y="679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7" y="679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55"/>
                  </a:cubicBezTo>
                  <a:cubicBezTo>
                    <a:pt x="1192" y="341"/>
                    <a:pt x="1178" y="320"/>
                    <a:pt x="1164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8"/>
            <p:cNvSpPr/>
            <p:nvPr/>
          </p:nvSpPr>
          <p:spPr>
            <a:xfrm>
              <a:off x="411875" y="35910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5"/>
                  </a:lnTo>
                  <a:cubicBezTo>
                    <a:pt x="8" y="306"/>
                    <a:pt x="1" y="341"/>
                    <a:pt x="36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19" y="669"/>
                    <a:pt x="639" y="665"/>
                    <a:pt x="656" y="658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411700" y="35906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8"/>
                  </a:moveTo>
                  <a:cubicBezTo>
                    <a:pt x="607" y="38"/>
                    <a:pt x="621" y="45"/>
                    <a:pt x="635" y="52"/>
                  </a:cubicBezTo>
                  <a:cubicBezTo>
                    <a:pt x="635" y="52"/>
                    <a:pt x="1143" y="348"/>
                    <a:pt x="1135" y="390"/>
                  </a:cubicBezTo>
                  <a:lnTo>
                    <a:pt x="656" y="658"/>
                  </a:lnTo>
                  <a:cubicBezTo>
                    <a:pt x="642" y="665"/>
                    <a:pt x="624" y="669"/>
                    <a:pt x="607" y="669"/>
                  </a:cubicBezTo>
                  <a:cubicBezTo>
                    <a:pt x="589" y="669"/>
                    <a:pt x="572" y="665"/>
                    <a:pt x="557" y="658"/>
                  </a:cubicBezTo>
                  <a:cubicBezTo>
                    <a:pt x="557" y="658"/>
                    <a:pt x="50" y="362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2" y="38"/>
                    <a:pt x="593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92"/>
                  </a:lnTo>
                  <a:cubicBezTo>
                    <a:pt x="15" y="299"/>
                    <a:pt x="1" y="320"/>
                    <a:pt x="1" y="341"/>
                  </a:cubicBezTo>
                  <a:cubicBezTo>
                    <a:pt x="1" y="362"/>
                    <a:pt x="15" y="383"/>
                    <a:pt x="29" y="390"/>
                  </a:cubicBezTo>
                  <a:lnTo>
                    <a:pt x="536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8" y="700"/>
                    <a:pt x="649" y="700"/>
                    <a:pt x="677" y="686"/>
                  </a:cubicBezTo>
                  <a:lnTo>
                    <a:pt x="1150" y="418"/>
                  </a:lnTo>
                  <a:cubicBezTo>
                    <a:pt x="1171" y="404"/>
                    <a:pt x="1185" y="390"/>
                    <a:pt x="1192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394075" y="358060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601" y="667"/>
                  </a:cubicBezTo>
                  <a:cubicBezTo>
                    <a:pt x="621" y="667"/>
                    <a:pt x="642" y="662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43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393900" y="35802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76" y="35"/>
                  </a:moveTo>
                  <a:cubicBezTo>
                    <a:pt x="581" y="35"/>
                    <a:pt x="587" y="36"/>
                    <a:pt x="593" y="38"/>
                  </a:cubicBezTo>
                  <a:cubicBezTo>
                    <a:pt x="607" y="38"/>
                    <a:pt x="621" y="38"/>
                    <a:pt x="635" y="52"/>
                  </a:cubicBezTo>
                  <a:cubicBezTo>
                    <a:pt x="635" y="52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6" y="669"/>
                    <a:pt x="609" y="669"/>
                  </a:cubicBezTo>
                  <a:cubicBezTo>
                    <a:pt x="593" y="669"/>
                    <a:pt x="575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47" y="42"/>
                    <a:pt x="561" y="35"/>
                    <a:pt x="576" y="35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43" y="292"/>
                  </a:lnTo>
                  <a:cubicBezTo>
                    <a:pt x="22" y="299"/>
                    <a:pt x="8" y="320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700"/>
                    <a:pt x="677" y="686"/>
                  </a:cubicBezTo>
                  <a:lnTo>
                    <a:pt x="1150" y="418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376275" y="35702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1" y="666"/>
                  </a:cubicBezTo>
                  <a:cubicBezTo>
                    <a:pt x="621" y="666"/>
                    <a:pt x="642" y="661"/>
                    <a:pt x="663" y="650"/>
                  </a:cubicBezTo>
                  <a:lnTo>
                    <a:pt x="1136" y="382"/>
                  </a:lnTo>
                  <a:cubicBezTo>
                    <a:pt x="1171" y="361"/>
                    <a:pt x="1178" y="326"/>
                    <a:pt x="1150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376100" y="356967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600" y="38"/>
                  </a:moveTo>
                  <a:cubicBezTo>
                    <a:pt x="614" y="38"/>
                    <a:pt x="621" y="45"/>
                    <a:pt x="635" y="52"/>
                  </a:cubicBezTo>
                  <a:cubicBezTo>
                    <a:pt x="635" y="52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6" y="669"/>
                    <a:pt x="609" y="669"/>
                  </a:cubicBezTo>
                  <a:cubicBezTo>
                    <a:pt x="593" y="669"/>
                    <a:pt x="575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2" y="38"/>
                    <a:pt x="593" y="38"/>
                  </a:cubicBezTo>
                  <a:close/>
                  <a:moveTo>
                    <a:pt x="589" y="1"/>
                  </a:moveTo>
                  <a:cubicBezTo>
                    <a:pt x="566" y="1"/>
                    <a:pt x="543" y="6"/>
                    <a:pt x="522" y="17"/>
                  </a:cubicBezTo>
                  <a:lnTo>
                    <a:pt x="43" y="292"/>
                  </a:lnTo>
                  <a:cubicBezTo>
                    <a:pt x="22" y="299"/>
                    <a:pt x="8" y="320"/>
                    <a:pt x="1" y="341"/>
                  </a:cubicBezTo>
                  <a:cubicBezTo>
                    <a:pt x="1" y="362"/>
                    <a:pt x="15" y="376"/>
                    <a:pt x="29" y="390"/>
                  </a:cubicBezTo>
                  <a:lnTo>
                    <a:pt x="543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8" y="700"/>
                    <a:pt x="656" y="700"/>
                    <a:pt x="677" y="686"/>
                  </a:cubicBezTo>
                  <a:lnTo>
                    <a:pt x="1157" y="419"/>
                  </a:lnTo>
                  <a:cubicBezTo>
                    <a:pt x="1178" y="404"/>
                    <a:pt x="1192" y="390"/>
                    <a:pt x="1192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56" y="17"/>
                  </a:lnTo>
                  <a:cubicBezTo>
                    <a:pt x="635" y="6"/>
                    <a:pt x="612" y="1"/>
                    <a:pt x="5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358475" y="3559775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80" y="0"/>
                  </a:moveTo>
                  <a:cubicBezTo>
                    <a:pt x="559" y="0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1" y="663"/>
                  </a:cubicBezTo>
                  <a:cubicBezTo>
                    <a:pt x="621" y="663"/>
                    <a:pt x="642" y="659"/>
                    <a:pt x="663" y="652"/>
                  </a:cubicBezTo>
                  <a:lnTo>
                    <a:pt x="1143" y="377"/>
                  </a:lnTo>
                  <a:cubicBezTo>
                    <a:pt x="1171" y="356"/>
                    <a:pt x="1178" y="328"/>
                    <a:pt x="1150" y="314"/>
                  </a:cubicBezTo>
                  <a:lnTo>
                    <a:pt x="642" y="11"/>
                  </a:lnTo>
                  <a:cubicBezTo>
                    <a:pt x="621" y="4"/>
                    <a:pt x="600" y="0"/>
                    <a:pt x="58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358475" y="3559475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0"/>
                  </a:moveTo>
                  <a:cubicBezTo>
                    <a:pt x="600" y="30"/>
                    <a:pt x="621" y="37"/>
                    <a:pt x="628" y="44"/>
                  </a:cubicBezTo>
                  <a:cubicBezTo>
                    <a:pt x="628" y="44"/>
                    <a:pt x="1143" y="340"/>
                    <a:pt x="1129" y="382"/>
                  </a:cubicBezTo>
                  <a:lnTo>
                    <a:pt x="656" y="650"/>
                  </a:lnTo>
                  <a:cubicBezTo>
                    <a:pt x="639" y="657"/>
                    <a:pt x="621" y="661"/>
                    <a:pt x="603" y="661"/>
                  </a:cubicBezTo>
                  <a:cubicBezTo>
                    <a:pt x="586" y="661"/>
                    <a:pt x="568" y="657"/>
                    <a:pt x="551" y="650"/>
                  </a:cubicBezTo>
                  <a:cubicBezTo>
                    <a:pt x="551" y="650"/>
                    <a:pt x="43" y="354"/>
                    <a:pt x="50" y="312"/>
                  </a:cubicBezTo>
                  <a:lnTo>
                    <a:pt x="529" y="44"/>
                  </a:lnTo>
                  <a:cubicBezTo>
                    <a:pt x="551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84"/>
                  </a:lnTo>
                  <a:cubicBezTo>
                    <a:pt x="15" y="291"/>
                    <a:pt x="1" y="312"/>
                    <a:pt x="1" y="340"/>
                  </a:cubicBezTo>
                  <a:cubicBezTo>
                    <a:pt x="1" y="354"/>
                    <a:pt x="8" y="375"/>
                    <a:pt x="29" y="382"/>
                  </a:cubicBezTo>
                  <a:lnTo>
                    <a:pt x="536" y="678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2"/>
                    <a:pt x="1185" y="361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340850" y="35492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0"/>
                  </a:moveTo>
                  <a:cubicBezTo>
                    <a:pt x="552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6" y="650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0"/>
                  </a:cubicBezTo>
                  <a:lnTo>
                    <a:pt x="1129" y="383"/>
                  </a:lnTo>
                  <a:cubicBezTo>
                    <a:pt x="1171" y="361"/>
                    <a:pt x="1171" y="333"/>
                    <a:pt x="1143" y="312"/>
                  </a:cubicBezTo>
                  <a:lnTo>
                    <a:pt x="628" y="16"/>
                  </a:lnTo>
                  <a:cubicBezTo>
                    <a:pt x="610" y="5"/>
                    <a:pt x="591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340675" y="35489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7"/>
                  </a:moveTo>
                  <a:cubicBezTo>
                    <a:pt x="600" y="37"/>
                    <a:pt x="614" y="44"/>
                    <a:pt x="628" y="51"/>
                  </a:cubicBezTo>
                  <a:cubicBezTo>
                    <a:pt x="628" y="51"/>
                    <a:pt x="1136" y="347"/>
                    <a:pt x="1129" y="382"/>
                  </a:cubicBezTo>
                  <a:lnTo>
                    <a:pt x="649" y="657"/>
                  </a:lnTo>
                  <a:cubicBezTo>
                    <a:pt x="635" y="664"/>
                    <a:pt x="619" y="668"/>
                    <a:pt x="603" y="668"/>
                  </a:cubicBezTo>
                  <a:cubicBezTo>
                    <a:pt x="586" y="668"/>
                    <a:pt x="568" y="664"/>
                    <a:pt x="551" y="657"/>
                  </a:cubicBezTo>
                  <a:cubicBezTo>
                    <a:pt x="551" y="657"/>
                    <a:pt x="43" y="354"/>
                    <a:pt x="50" y="319"/>
                  </a:cubicBezTo>
                  <a:lnTo>
                    <a:pt x="529" y="51"/>
                  </a:lnTo>
                  <a:cubicBezTo>
                    <a:pt x="551" y="37"/>
                    <a:pt x="565" y="37"/>
                    <a:pt x="586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8" y="382"/>
                    <a:pt x="29" y="390"/>
                  </a:cubicBezTo>
                  <a:lnTo>
                    <a:pt x="536" y="686"/>
                  </a:lnTo>
                  <a:cubicBezTo>
                    <a:pt x="558" y="700"/>
                    <a:pt x="572" y="700"/>
                    <a:pt x="593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90"/>
                    <a:pt x="1185" y="361"/>
                  </a:cubicBezTo>
                  <a:cubicBezTo>
                    <a:pt x="1185" y="347"/>
                    <a:pt x="1178" y="326"/>
                    <a:pt x="1157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323050" y="35388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0"/>
                  </a:moveTo>
                  <a:cubicBezTo>
                    <a:pt x="552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7" y="651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4" y="6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322875" y="35385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69" y="34"/>
                  </a:moveTo>
                  <a:cubicBezTo>
                    <a:pt x="574" y="34"/>
                    <a:pt x="580" y="35"/>
                    <a:pt x="586" y="37"/>
                  </a:cubicBezTo>
                  <a:cubicBezTo>
                    <a:pt x="600" y="37"/>
                    <a:pt x="621" y="37"/>
                    <a:pt x="628" y="51"/>
                  </a:cubicBezTo>
                  <a:cubicBezTo>
                    <a:pt x="628" y="51"/>
                    <a:pt x="1143" y="347"/>
                    <a:pt x="1129" y="383"/>
                  </a:cubicBezTo>
                  <a:lnTo>
                    <a:pt x="656" y="657"/>
                  </a:lnTo>
                  <a:cubicBezTo>
                    <a:pt x="639" y="665"/>
                    <a:pt x="621" y="668"/>
                    <a:pt x="603" y="668"/>
                  </a:cubicBezTo>
                  <a:cubicBezTo>
                    <a:pt x="586" y="668"/>
                    <a:pt x="568" y="665"/>
                    <a:pt x="551" y="657"/>
                  </a:cubicBezTo>
                  <a:cubicBezTo>
                    <a:pt x="551" y="657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44" y="39"/>
                    <a:pt x="556" y="34"/>
                    <a:pt x="569" y="34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8" y="376"/>
                    <a:pt x="29" y="383"/>
                  </a:cubicBezTo>
                  <a:lnTo>
                    <a:pt x="536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61"/>
                  </a:cubicBezTo>
                  <a:cubicBezTo>
                    <a:pt x="1185" y="340"/>
                    <a:pt x="1178" y="326"/>
                    <a:pt x="1157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305075" y="35284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36" y="350"/>
                  </a:cubicBezTo>
                  <a:lnTo>
                    <a:pt x="544" y="653"/>
                  </a:lnTo>
                  <a:cubicBezTo>
                    <a:pt x="561" y="663"/>
                    <a:pt x="581" y="668"/>
                    <a:pt x="601" y="668"/>
                  </a:cubicBezTo>
                  <a:cubicBezTo>
                    <a:pt x="621" y="668"/>
                    <a:pt x="642" y="663"/>
                    <a:pt x="663" y="653"/>
                  </a:cubicBezTo>
                  <a:lnTo>
                    <a:pt x="1136" y="385"/>
                  </a:lnTo>
                  <a:cubicBezTo>
                    <a:pt x="1178" y="364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305075" y="3528100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86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1"/>
                  </a:lnTo>
                  <a:cubicBezTo>
                    <a:pt x="639" y="658"/>
                    <a:pt x="621" y="661"/>
                    <a:pt x="604" y="661"/>
                  </a:cubicBezTo>
                  <a:cubicBezTo>
                    <a:pt x="588" y="661"/>
                    <a:pt x="572" y="658"/>
                    <a:pt x="558" y="651"/>
                  </a:cubicBezTo>
                  <a:cubicBezTo>
                    <a:pt x="558" y="651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1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15" y="291"/>
                    <a:pt x="1" y="312"/>
                    <a:pt x="1" y="340"/>
                  </a:cubicBezTo>
                  <a:cubicBezTo>
                    <a:pt x="1" y="354"/>
                    <a:pt x="8" y="376"/>
                    <a:pt x="29" y="383"/>
                  </a:cubicBezTo>
                  <a:lnTo>
                    <a:pt x="536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7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54"/>
                  </a:cubicBezTo>
                  <a:cubicBezTo>
                    <a:pt x="1192" y="340"/>
                    <a:pt x="1178" y="319"/>
                    <a:pt x="1164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287100" y="351770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3" y="0"/>
                  </a:moveTo>
                  <a:cubicBezTo>
                    <a:pt x="552" y="0"/>
                    <a:pt x="533" y="6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5"/>
                  </a:cubicBezTo>
                  <a:lnTo>
                    <a:pt x="536" y="651"/>
                  </a:lnTo>
                  <a:cubicBezTo>
                    <a:pt x="554" y="661"/>
                    <a:pt x="575" y="666"/>
                    <a:pt x="596" y="666"/>
                  </a:cubicBezTo>
                  <a:cubicBezTo>
                    <a:pt x="618" y="666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64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4" y="6"/>
                    <a:pt x="593" y="0"/>
                    <a:pt x="57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8"/>
            <p:cNvSpPr/>
            <p:nvPr/>
          </p:nvSpPr>
          <p:spPr>
            <a:xfrm>
              <a:off x="286750" y="351735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3" y="37"/>
                  </a:moveTo>
                  <a:cubicBezTo>
                    <a:pt x="607" y="37"/>
                    <a:pt x="628" y="37"/>
                    <a:pt x="635" y="51"/>
                  </a:cubicBezTo>
                  <a:cubicBezTo>
                    <a:pt x="635" y="51"/>
                    <a:pt x="1150" y="347"/>
                    <a:pt x="1136" y="383"/>
                  </a:cubicBezTo>
                  <a:lnTo>
                    <a:pt x="663" y="658"/>
                  </a:lnTo>
                  <a:cubicBezTo>
                    <a:pt x="646" y="665"/>
                    <a:pt x="628" y="668"/>
                    <a:pt x="610" y="668"/>
                  </a:cubicBezTo>
                  <a:cubicBezTo>
                    <a:pt x="593" y="668"/>
                    <a:pt x="575" y="665"/>
                    <a:pt x="557" y="658"/>
                  </a:cubicBezTo>
                  <a:cubicBezTo>
                    <a:pt x="557" y="658"/>
                    <a:pt x="50" y="354"/>
                    <a:pt x="57" y="319"/>
                  </a:cubicBezTo>
                  <a:lnTo>
                    <a:pt x="536" y="51"/>
                  </a:lnTo>
                  <a:cubicBezTo>
                    <a:pt x="557" y="37"/>
                    <a:pt x="572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15" y="376"/>
                    <a:pt x="29" y="390"/>
                  </a:cubicBezTo>
                  <a:lnTo>
                    <a:pt x="543" y="686"/>
                  </a:lnTo>
                  <a:cubicBezTo>
                    <a:pt x="565" y="693"/>
                    <a:pt x="579" y="700"/>
                    <a:pt x="607" y="700"/>
                  </a:cubicBezTo>
                  <a:cubicBezTo>
                    <a:pt x="628" y="700"/>
                    <a:pt x="656" y="693"/>
                    <a:pt x="677" y="679"/>
                  </a:cubicBezTo>
                  <a:lnTo>
                    <a:pt x="1150" y="418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0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8"/>
            <p:cNvSpPr/>
            <p:nvPr/>
          </p:nvSpPr>
          <p:spPr>
            <a:xfrm>
              <a:off x="518675" y="3653725"/>
              <a:ext cx="37925" cy="21650"/>
            </a:xfrm>
            <a:custGeom>
              <a:avLst/>
              <a:gdLst/>
              <a:ahLst/>
              <a:cxnLst/>
              <a:rect l="l" t="t" r="r" b="b"/>
              <a:pathLst>
                <a:path w="1517" h="866" extrusionOk="0">
                  <a:moveTo>
                    <a:pt x="579" y="0"/>
                  </a:moveTo>
                  <a:cubicBezTo>
                    <a:pt x="556" y="0"/>
                    <a:pt x="534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9" y="356"/>
                  </a:cubicBezTo>
                  <a:lnTo>
                    <a:pt x="882" y="856"/>
                  </a:lnTo>
                  <a:cubicBezTo>
                    <a:pt x="897" y="862"/>
                    <a:pt x="916" y="866"/>
                    <a:pt x="935" y="866"/>
                  </a:cubicBezTo>
                  <a:cubicBezTo>
                    <a:pt x="958" y="866"/>
                    <a:pt x="982" y="861"/>
                    <a:pt x="1001" y="849"/>
                  </a:cubicBezTo>
                  <a:lnTo>
                    <a:pt x="1474" y="581"/>
                  </a:lnTo>
                  <a:cubicBezTo>
                    <a:pt x="1509" y="560"/>
                    <a:pt x="1516" y="532"/>
                    <a:pt x="1488" y="511"/>
                  </a:cubicBezTo>
                  <a:lnTo>
                    <a:pt x="635" y="10"/>
                  </a:lnTo>
                  <a:cubicBezTo>
                    <a:pt x="616" y="4"/>
                    <a:pt x="597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8"/>
            <p:cNvSpPr/>
            <p:nvPr/>
          </p:nvSpPr>
          <p:spPr>
            <a:xfrm>
              <a:off x="518500" y="3653400"/>
              <a:ext cx="38275" cy="22625"/>
            </a:xfrm>
            <a:custGeom>
              <a:avLst/>
              <a:gdLst/>
              <a:ahLst/>
              <a:cxnLst/>
              <a:rect l="l" t="t" r="r" b="b"/>
              <a:pathLst>
                <a:path w="1531" h="905" extrusionOk="0">
                  <a:moveTo>
                    <a:pt x="586" y="30"/>
                  </a:moveTo>
                  <a:cubicBezTo>
                    <a:pt x="600" y="30"/>
                    <a:pt x="621" y="37"/>
                    <a:pt x="635" y="44"/>
                  </a:cubicBezTo>
                  <a:cubicBezTo>
                    <a:pt x="635" y="44"/>
                    <a:pt x="1488" y="545"/>
                    <a:pt x="1474" y="587"/>
                  </a:cubicBezTo>
                  <a:lnTo>
                    <a:pt x="1001" y="855"/>
                  </a:lnTo>
                  <a:cubicBezTo>
                    <a:pt x="984" y="862"/>
                    <a:pt x="966" y="866"/>
                    <a:pt x="949" y="866"/>
                  </a:cubicBezTo>
                  <a:cubicBezTo>
                    <a:pt x="931" y="866"/>
                    <a:pt x="913" y="862"/>
                    <a:pt x="896" y="855"/>
                  </a:cubicBezTo>
                  <a:cubicBezTo>
                    <a:pt x="896" y="855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0" y="319"/>
                    <a:pt x="0" y="340"/>
                  </a:cubicBezTo>
                  <a:cubicBezTo>
                    <a:pt x="0" y="362"/>
                    <a:pt x="7" y="376"/>
                    <a:pt x="29" y="383"/>
                  </a:cubicBezTo>
                  <a:lnTo>
                    <a:pt x="882" y="883"/>
                  </a:lnTo>
                  <a:cubicBezTo>
                    <a:pt x="896" y="897"/>
                    <a:pt x="917" y="904"/>
                    <a:pt x="938" y="904"/>
                  </a:cubicBezTo>
                  <a:cubicBezTo>
                    <a:pt x="966" y="904"/>
                    <a:pt x="994" y="897"/>
                    <a:pt x="1016" y="883"/>
                  </a:cubicBezTo>
                  <a:lnTo>
                    <a:pt x="1495" y="615"/>
                  </a:lnTo>
                  <a:cubicBezTo>
                    <a:pt x="1516" y="608"/>
                    <a:pt x="1530" y="587"/>
                    <a:pt x="1530" y="559"/>
                  </a:cubicBezTo>
                  <a:cubicBezTo>
                    <a:pt x="1530" y="545"/>
                    <a:pt x="1516" y="524"/>
                    <a:pt x="1502" y="517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509150" y="36278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0"/>
                  </a:moveTo>
                  <a:cubicBezTo>
                    <a:pt x="554" y="0"/>
                    <a:pt x="533" y="5"/>
                    <a:pt x="515" y="16"/>
                  </a:cubicBezTo>
                  <a:lnTo>
                    <a:pt x="36" y="284"/>
                  </a:lnTo>
                  <a:cubicBezTo>
                    <a:pt x="1" y="305"/>
                    <a:pt x="1" y="333"/>
                    <a:pt x="29" y="354"/>
                  </a:cubicBezTo>
                  <a:lnTo>
                    <a:pt x="537" y="650"/>
                  </a:lnTo>
                  <a:cubicBezTo>
                    <a:pt x="558" y="661"/>
                    <a:pt x="579" y="666"/>
                    <a:pt x="599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6" y="383"/>
                  </a:lnTo>
                  <a:cubicBezTo>
                    <a:pt x="1171" y="368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8" y="5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508975" y="3627675"/>
              <a:ext cx="29650" cy="17500"/>
            </a:xfrm>
            <a:custGeom>
              <a:avLst/>
              <a:gdLst/>
              <a:ahLst/>
              <a:cxnLst/>
              <a:rect l="l" t="t" r="r" b="b"/>
              <a:pathLst>
                <a:path w="1186" h="700" extrusionOk="0">
                  <a:moveTo>
                    <a:pt x="586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2"/>
                  </a:cubicBezTo>
                  <a:lnTo>
                    <a:pt x="656" y="650"/>
                  </a:lnTo>
                  <a:cubicBezTo>
                    <a:pt x="639" y="657"/>
                    <a:pt x="621" y="661"/>
                    <a:pt x="604" y="661"/>
                  </a:cubicBezTo>
                  <a:cubicBezTo>
                    <a:pt x="588" y="661"/>
                    <a:pt x="572" y="657"/>
                    <a:pt x="558" y="650"/>
                  </a:cubicBezTo>
                  <a:cubicBezTo>
                    <a:pt x="558" y="650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1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2"/>
                    <a:pt x="1" y="340"/>
                  </a:cubicBezTo>
                  <a:cubicBezTo>
                    <a:pt x="1" y="354"/>
                    <a:pt x="8" y="375"/>
                    <a:pt x="29" y="382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2"/>
                    <a:pt x="1185" y="361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526775" y="36384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0"/>
                  </a:moveTo>
                  <a:cubicBezTo>
                    <a:pt x="559" y="0"/>
                    <a:pt x="540" y="5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36" y="354"/>
                  </a:cubicBezTo>
                  <a:lnTo>
                    <a:pt x="544" y="650"/>
                  </a:lnTo>
                  <a:cubicBezTo>
                    <a:pt x="561" y="661"/>
                    <a:pt x="581" y="666"/>
                    <a:pt x="601" y="666"/>
                  </a:cubicBezTo>
                  <a:cubicBezTo>
                    <a:pt x="621" y="666"/>
                    <a:pt x="642" y="661"/>
                    <a:pt x="663" y="650"/>
                  </a:cubicBezTo>
                  <a:lnTo>
                    <a:pt x="1136" y="382"/>
                  </a:lnTo>
                  <a:cubicBezTo>
                    <a:pt x="1171" y="361"/>
                    <a:pt x="1178" y="333"/>
                    <a:pt x="1150" y="312"/>
                  </a:cubicBezTo>
                  <a:lnTo>
                    <a:pt x="635" y="16"/>
                  </a:lnTo>
                  <a:cubicBezTo>
                    <a:pt x="618" y="5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526600" y="3638050"/>
              <a:ext cx="29825" cy="17525"/>
            </a:xfrm>
            <a:custGeom>
              <a:avLst/>
              <a:gdLst/>
              <a:ahLst/>
              <a:cxnLst/>
              <a:rect l="l" t="t" r="r" b="b"/>
              <a:pathLst>
                <a:path w="1193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3" y="348"/>
                    <a:pt x="1136" y="383"/>
                  </a:cubicBezTo>
                  <a:lnTo>
                    <a:pt x="656" y="651"/>
                  </a:lnTo>
                  <a:cubicBezTo>
                    <a:pt x="642" y="662"/>
                    <a:pt x="626" y="667"/>
                    <a:pt x="610" y="667"/>
                  </a:cubicBezTo>
                  <a:cubicBezTo>
                    <a:pt x="593" y="667"/>
                    <a:pt x="575" y="662"/>
                    <a:pt x="558" y="651"/>
                  </a:cubicBezTo>
                  <a:cubicBezTo>
                    <a:pt x="558" y="651"/>
                    <a:pt x="50" y="355"/>
                    <a:pt x="57" y="320"/>
                  </a:cubicBezTo>
                  <a:lnTo>
                    <a:pt x="536" y="45"/>
                  </a:lnTo>
                  <a:cubicBezTo>
                    <a:pt x="551" y="38"/>
                    <a:pt x="572" y="31"/>
                    <a:pt x="593" y="31"/>
                  </a:cubicBezTo>
                  <a:close/>
                  <a:moveTo>
                    <a:pt x="588" y="1"/>
                  </a:moveTo>
                  <a:cubicBezTo>
                    <a:pt x="565" y="1"/>
                    <a:pt x="540" y="6"/>
                    <a:pt x="515" y="17"/>
                  </a:cubicBezTo>
                  <a:lnTo>
                    <a:pt x="43" y="285"/>
                  </a:lnTo>
                  <a:cubicBezTo>
                    <a:pt x="22" y="299"/>
                    <a:pt x="8" y="320"/>
                    <a:pt x="1" y="341"/>
                  </a:cubicBezTo>
                  <a:cubicBezTo>
                    <a:pt x="1" y="362"/>
                    <a:pt x="15" y="376"/>
                    <a:pt x="36" y="383"/>
                  </a:cubicBezTo>
                  <a:lnTo>
                    <a:pt x="543" y="687"/>
                  </a:lnTo>
                  <a:cubicBezTo>
                    <a:pt x="558" y="694"/>
                    <a:pt x="579" y="701"/>
                    <a:pt x="600" y="701"/>
                  </a:cubicBezTo>
                  <a:cubicBezTo>
                    <a:pt x="628" y="701"/>
                    <a:pt x="656" y="694"/>
                    <a:pt x="677" y="687"/>
                  </a:cubicBezTo>
                  <a:lnTo>
                    <a:pt x="1157" y="412"/>
                  </a:lnTo>
                  <a:cubicBezTo>
                    <a:pt x="1178" y="405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13"/>
                  </a:cubicBezTo>
                  <a:lnTo>
                    <a:pt x="656" y="17"/>
                  </a:lnTo>
                  <a:cubicBezTo>
                    <a:pt x="635" y="6"/>
                    <a:pt x="612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491350" y="3617575"/>
              <a:ext cx="29300" cy="16600"/>
            </a:xfrm>
            <a:custGeom>
              <a:avLst/>
              <a:gdLst/>
              <a:ahLst/>
              <a:cxnLst/>
              <a:rect l="l" t="t" r="r" b="b"/>
              <a:pathLst>
                <a:path w="1172" h="664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56"/>
                    <a:pt x="1171" y="328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491175" y="3617125"/>
              <a:ext cx="29650" cy="17550"/>
            </a:xfrm>
            <a:custGeom>
              <a:avLst/>
              <a:gdLst/>
              <a:ahLst/>
              <a:cxnLst/>
              <a:rect l="l" t="t" r="r" b="b"/>
              <a:pathLst>
                <a:path w="1186" h="702" extrusionOk="0">
                  <a:moveTo>
                    <a:pt x="593" y="36"/>
                  </a:moveTo>
                  <a:cubicBezTo>
                    <a:pt x="607" y="36"/>
                    <a:pt x="621" y="43"/>
                    <a:pt x="635" y="50"/>
                  </a:cubicBezTo>
                  <a:cubicBezTo>
                    <a:pt x="635" y="50"/>
                    <a:pt x="1143" y="346"/>
                    <a:pt x="1136" y="389"/>
                  </a:cubicBezTo>
                  <a:lnTo>
                    <a:pt x="656" y="656"/>
                  </a:lnTo>
                  <a:cubicBezTo>
                    <a:pt x="639" y="664"/>
                    <a:pt x="621" y="667"/>
                    <a:pt x="604" y="667"/>
                  </a:cubicBezTo>
                  <a:cubicBezTo>
                    <a:pt x="588" y="667"/>
                    <a:pt x="572" y="664"/>
                    <a:pt x="558" y="656"/>
                  </a:cubicBezTo>
                  <a:cubicBezTo>
                    <a:pt x="558" y="656"/>
                    <a:pt x="43" y="360"/>
                    <a:pt x="57" y="318"/>
                  </a:cubicBezTo>
                  <a:lnTo>
                    <a:pt x="529" y="50"/>
                  </a:lnTo>
                  <a:cubicBezTo>
                    <a:pt x="551" y="43"/>
                    <a:pt x="572" y="36"/>
                    <a:pt x="593" y="36"/>
                  </a:cubicBezTo>
                  <a:close/>
                  <a:moveTo>
                    <a:pt x="582" y="1"/>
                  </a:moveTo>
                  <a:cubicBezTo>
                    <a:pt x="559" y="1"/>
                    <a:pt x="537" y="8"/>
                    <a:pt x="515" y="22"/>
                  </a:cubicBezTo>
                  <a:lnTo>
                    <a:pt x="36" y="290"/>
                  </a:lnTo>
                  <a:cubicBezTo>
                    <a:pt x="15" y="297"/>
                    <a:pt x="1" y="318"/>
                    <a:pt x="1" y="339"/>
                  </a:cubicBezTo>
                  <a:cubicBezTo>
                    <a:pt x="1" y="360"/>
                    <a:pt x="8" y="382"/>
                    <a:pt x="29" y="389"/>
                  </a:cubicBezTo>
                  <a:lnTo>
                    <a:pt x="537" y="685"/>
                  </a:lnTo>
                  <a:cubicBezTo>
                    <a:pt x="558" y="699"/>
                    <a:pt x="579" y="699"/>
                    <a:pt x="600" y="699"/>
                  </a:cubicBezTo>
                  <a:cubicBezTo>
                    <a:pt x="606" y="701"/>
                    <a:pt x="612" y="702"/>
                    <a:pt x="618" y="702"/>
                  </a:cubicBezTo>
                  <a:cubicBezTo>
                    <a:pt x="636" y="702"/>
                    <a:pt x="655" y="695"/>
                    <a:pt x="670" y="685"/>
                  </a:cubicBezTo>
                  <a:lnTo>
                    <a:pt x="1150" y="417"/>
                  </a:lnTo>
                  <a:cubicBezTo>
                    <a:pt x="1171" y="403"/>
                    <a:pt x="1185" y="389"/>
                    <a:pt x="1185" y="360"/>
                  </a:cubicBezTo>
                  <a:cubicBezTo>
                    <a:pt x="1185" y="346"/>
                    <a:pt x="1178" y="325"/>
                    <a:pt x="1157" y="318"/>
                  </a:cubicBezTo>
                  <a:lnTo>
                    <a:pt x="649" y="22"/>
                  </a:lnTo>
                  <a:cubicBezTo>
                    <a:pt x="628" y="8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473550" y="3607050"/>
              <a:ext cx="29300" cy="16675"/>
            </a:xfrm>
            <a:custGeom>
              <a:avLst/>
              <a:gdLst/>
              <a:ahLst/>
              <a:cxnLst/>
              <a:rect l="l" t="t" r="r" b="b"/>
              <a:pathLst>
                <a:path w="1172" h="667" extrusionOk="0">
                  <a:moveTo>
                    <a:pt x="578" y="0"/>
                  </a:moveTo>
                  <a:cubicBezTo>
                    <a:pt x="558" y="0"/>
                    <a:pt x="537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5"/>
                  </a:cubicBezTo>
                  <a:lnTo>
                    <a:pt x="544" y="651"/>
                  </a:lnTo>
                  <a:cubicBezTo>
                    <a:pt x="561" y="661"/>
                    <a:pt x="581" y="666"/>
                    <a:pt x="600" y="666"/>
                  </a:cubicBezTo>
                  <a:cubicBezTo>
                    <a:pt x="619" y="666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8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473375" y="3606700"/>
              <a:ext cx="29650" cy="17500"/>
            </a:xfrm>
            <a:custGeom>
              <a:avLst/>
              <a:gdLst/>
              <a:ahLst/>
              <a:cxnLst/>
              <a:rect l="l" t="t" r="r" b="b"/>
              <a:pathLst>
                <a:path w="1186" h="700" extrusionOk="0">
                  <a:moveTo>
                    <a:pt x="593" y="37"/>
                  </a:moveTo>
                  <a:cubicBezTo>
                    <a:pt x="607" y="37"/>
                    <a:pt x="621" y="37"/>
                    <a:pt x="635" y="51"/>
                  </a:cubicBezTo>
                  <a:cubicBezTo>
                    <a:pt x="635" y="51"/>
                    <a:pt x="1143" y="347"/>
                    <a:pt x="1136" y="383"/>
                  </a:cubicBezTo>
                  <a:lnTo>
                    <a:pt x="656" y="658"/>
                  </a:lnTo>
                  <a:cubicBezTo>
                    <a:pt x="639" y="665"/>
                    <a:pt x="621" y="668"/>
                    <a:pt x="604" y="668"/>
                  </a:cubicBezTo>
                  <a:cubicBezTo>
                    <a:pt x="588" y="668"/>
                    <a:pt x="572" y="665"/>
                    <a:pt x="558" y="658"/>
                  </a:cubicBezTo>
                  <a:cubicBezTo>
                    <a:pt x="558" y="658"/>
                    <a:pt x="50" y="354"/>
                    <a:pt x="57" y="319"/>
                  </a:cubicBezTo>
                  <a:lnTo>
                    <a:pt x="537" y="51"/>
                  </a:lnTo>
                  <a:cubicBezTo>
                    <a:pt x="551" y="37"/>
                    <a:pt x="572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7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6"/>
                    <a:pt x="29" y="390"/>
                  </a:cubicBezTo>
                  <a:lnTo>
                    <a:pt x="537" y="686"/>
                  </a:lnTo>
                  <a:cubicBezTo>
                    <a:pt x="558" y="700"/>
                    <a:pt x="579" y="700"/>
                    <a:pt x="600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83"/>
                    <a:pt x="1185" y="361"/>
                  </a:cubicBezTo>
                  <a:cubicBezTo>
                    <a:pt x="1185" y="340"/>
                    <a:pt x="1178" y="326"/>
                    <a:pt x="1157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455750" y="3596650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8" y="0"/>
                  </a:moveTo>
                  <a:cubicBezTo>
                    <a:pt x="558" y="0"/>
                    <a:pt x="537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5"/>
                  </a:cubicBezTo>
                  <a:lnTo>
                    <a:pt x="544" y="651"/>
                  </a:lnTo>
                  <a:cubicBezTo>
                    <a:pt x="561" y="661"/>
                    <a:pt x="581" y="667"/>
                    <a:pt x="600" y="667"/>
                  </a:cubicBezTo>
                  <a:cubicBezTo>
                    <a:pt x="619" y="667"/>
                    <a:pt x="639" y="661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8" y="326"/>
                    <a:pt x="1143" y="312"/>
                  </a:cubicBezTo>
                  <a:lnTo>
                    <a:pt x="635" y="16"/>
                  </a:lnTo>
                  <a:cubicBezTo>
                    <a:pt x="618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455575" y="3596300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5" y="668"/>
                    <a:pt x="607" y="668"/>
                  </a:cubicBezTo>
                  <a:cubicBezTo>
                    <a:pt x="589" y="668"/>
                    <a:pt x="572" y="665"/>
                    <a:pt x="558" y="658"/>
                  </a:cubicBezTo>
                  <a:cubicBezTo>
                    <a:pt x="558" y="658"/>
                    <a:pt x="50" y="355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7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8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0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8"/>
            <p:cNvSpPr/>
            <p:nvPr/>
          </p:nvSpPr>
          <p:spPr>
            <a:xfrm>
              <a:off x="437950" y="3586200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9" y="1"/>
                  </a:moveTo>
                  <a:cubicBezTo>
                    <a:pt x="560" y="1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6" y="653"/>
                  </a:cubicBezTo>
                  <a:lnTo>
                    <a:pt x="1136" y="378"/>
                  </a:lnTo>
                  <a:cubicBezTo>
                    <a:pt x="1171" y="364"/>
                    <a:pt x="1178" y="329"/>
                    <a:pt x="1143" y="314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8"/>
            <p:cNvSpPr/>
            <p:nvPr/>
          </p:nvSpPr>
          <p:spPr>
            <a:xfrm>
              <a:off x="437775" y="3585900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93" y="30"/>
                  </a:moveTo>
                  <a:cubicBezTo>
                    <a:pt x="607" y="30"/>
                    <a:pt x="621" y="37"/>
                    <a:pt x="628" y="44"/>
                  </a:cubicBezTo>
                  <a:cubicBezTo>
                    <a:pt x="628" y="44"/>
                    <a:pt x="1143" y="348"/>
                    <a:pt x="1129" y="383"/>
                  </a:cubicBezTo>
                  <a:lnTo>
                    <a:pt x="656" y="651"/>
                  </a:lnTo>
                  <a:cubicBezTo>
                    <a:pt x="639" y="658"/>
                    <a:pt x="621" y="661"/>
                    <a:pt x="604" y="661"/>
                  </a:cubicBezTo>
                  <a:cubicBezTo>
                    <a:pt x="588" y="661"/>
                    <a:pt x="572" y="658"/>
                    <a:pt x="558" y="651"/>
                  </a:cubicBezTo>
                  <a:cubicBezTo>
                    <a:pt x="558" y="651"/>
                    <a:pt x="43" y="355"/>
                    <a:pt x="57" y="319"/>
                  </a:cubicBezTo>
                  <a:lnTo>
                    <a:pt x="530" y="44"/>
                  </a:lnTo>
                  <a:cubicBezTo>
                    <a:pt x="551" y="37"/>
                    <a:pt x="565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6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2"/>
                    <a:pt x="1" y="341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1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420150" y="3575800"/>
              <a:ext cx="29475" cy="16600"/>
            </a:xfrm>
            <a:custGeom>
              <a:avLst/>
              <a:gdLst/>
              <a:ahLst/>
              <a:cxnLst/>
              <a:rect l="l" t="t" r="r" b="b"/>
              <a:pathLst>
                <a:path w="1179" h="664" extrusionOk="0">
                  <a:moveTo>
                    <a:pt x="578" y="1"/>
                  </a:moveTo>
                  <a:cubicBezTo>
                    <a:pt x="558" y="1"/>
                    <a:pt x="537" y="4"/>
                    <a:pt x="516" y="11"/>
                  </a:cubicBezTo>
                  <a:lnTo>
                    <a:pt x="43" y="286"/>
                  </a:lnTo>
                  <a:cubicBezTo>
                    <a:pt x="8" y="300"/>
                    <a:pt x="1" y="336"/>
                    <a:pt x="36" y="350"/>
                  </a:cubicBezTo>
                  <a:lnTo>
                    <a:pt x="544" y="653"/>
                  </a:lnTo>
                  <a:cubicBezTo>
                    <a:pt x="561" y="660"/>
                    <a:pt x="581" y="663"/>
                    <a:pt x="600" y="663"/>
                  </a:cubicBezTo>
                  <a:cubicBezTo>
                    <a:pt x="619" y="663"/>
                    <a:pt x="639" y="660"/>
                    <a:pt x="657" y="653"/>
                  </a:cubicBezTo>
                  <a:lnTo>
                    <a:pt x="1136" y="378"/>
                  </a:lnTo>
                  <a:cubicBezTo>
                    <a:pt x="1171" y="357"/>
                    <a:pt x="1178" y="329"/>
                    <a:pt x="1143" y="315"/>
                  </a:cubicBezTo>
                  <a:lnTo>
                    <a:pt x="635" y="11"/>
                  </a:lnTo>
                  <a:cubicBezTo>
                    <a:pt x="618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420150" y="3575375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86" y="35"/>
                  </a:moveTo>
                  <a:cubicBezTo>
                    <a:pt x="600" y="35"/>
                    <a:pt x="621" y="42"/>
                    <a:pt x="628" y="50"/>
                  </a:cubicBezTo>
                  <a:cubicBezTo>
                    <a:pt x="628" y="50"/>
                    <a:pt x="1143" y="346"/>
                    <a:pt x="1129" y="388"/>
                  </a:cubicBezTo>
                  <a:lnTo>
                    <a:pt x="657" y="656"/>
                  </a:lnTo>
                  <a:cubicBezTo>
                    <a:pt x="639" y="663"/>
                    <a:pt x="621" y="666"/>
                    <a:pt x="605" y="666"/>
                  </a:cubicBezTo>
                  <a:cubicBezTo>
                    <a:pt x="588" y="666"/>
                    <a:pt x="572" y="663"/>
                    <a:pt x="558" y="656"/>
                  </a:cubicBezTo>
                  <a:cubicBezTo>
                    <a:pt x="558" y="656"/>
                    <a:pt x="43" y="360"/>
                    <a:pt x="57" y="317"/>
                  </a:cubicBezTo>
                  <a:lnTo>
                    <a:pt x="530" y="50"/>
                  </a:lnTo>
                  <a:cubicBezTo>
                    <a:pt x="551" y="35"/>
                    <a:pt x="572" y="35"/>
                    <a:pt x="586" y="35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7"/>
                    <a:pt x="516" y="21"/>
                  </a:cubicBezTo>
                  <a:lnTo>
                    <a:pt x="36" y="289"/>
                  </a:lnTo>
                  <a:cubicBezTo>
                    <a:pt x="15" y="296"/>
                    <a:pt x="1" y="317"/>
                    <a:pt x="1" y="339"/>
                  </a:cubicBezTo>
                  <a:cubicBezTo>
                    <a:pt x="1" y="360"/>
                    <a:pt x="8" y="381"/>
                    <a:pt x="29" y="388"/>
                  </a:cubicBezTo>
                  <a:lnTo>
                    <a:pt x="537" y="684"/>
                  </a:lnTo>
                  <a:cubicBezTo>
                    <a:pt x="558" y="698"/>
                    <a:pt x="579" y="698"/>
                    <a:pt x="600" y="698"/>
                  </a:cubicBezTo>
                  <a:cubicBezTo>
                    <a:pt x="606" y="700"/>
                    <a:pt x="612" y="701"/>
                    <a:pt x="618" y="701"/>
                  </a:cubicBezTo>
                  <a:cubicBezTo>
                    <a:pt x="636" y="701"/>
                    <a:pt x="655" y="694"/>
                    <a:pt x="671" y="684"/>
                  </a:cubicBezTo>
                  <a:lnTo>
                    <a:pt x="1150" y="416"/>
                  </a:lnTo>
                  <a:cubicBezTo>
                    <a:pt x="1171" y="409"/>
                    <a:pt x="1185" y="388"/>
                    <a:pt x="1185" y="360"/>
                  </a:cubicBezTo>
                  <a:cubicBezTo>
                    <a:pt x="1185" y="346"/>
                    <a:pt x="1178" y="324"/>
                    <a:pt x="1157" y="317"/>
                  </a:cubicBezTo>
                  <a:lnTo>
                    <a:pt x="649" y="21"/>
                  </a:lnTo>
                  <a:cubicBezTo>
                    <a:pt x="628" y="7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402350" y="3565275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9" y="1"/>
                  </a:moveTo>
                  <a:cubicBezTo>
                    <a:pt x="560" y="1"/>
                    <a:pt x="540" y="6"/>
                    <a:pt x="523" y="16"/>
                  </a:cubicBezTo>
                  <a:lnTo>
                    <a:pt x="43" y="284"/>
                  </a:lnTo>
                  <a:cubicBezTo>
                    <a:pt x="8" y="306"/>
                    <a:pt x="1" y="334"/>
                    <a:pt x="36" y="355"/>
                  </a:cubicBezTo>
                  <a:lnTo>
                    <a:pt x="544" y="651"/>
                  </a:lnTo>
                  <a:cubicBezTo>
                    <a:pt x="561" y="661"/>
                    <a:pt x="581" y="667"/>
                    <a:pt x="601" y="667"/>
                  </a:cubicBezTo>
                  <a:cubicBezTo>
                    <a:pt x="621" y="667"/>
                    <a:pt x="642" y="661"/>
                    <a:pt x="664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3"/>
                  </a:cubicBezTo>
                  <a:lnTo>
                    <a:pt x="635" y="16"/>
                  </a:lnTo>
                  <a:cubicBezTo>
                    <a:pt x="618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402175" y="3564925"/>
              <a:ext cx="29825" cy="17525"/>
            </a:xfrm>
            <a:custGeom>
              <a:avLst/>
              <a:gdLst/>
              <a:ahLst/>
              <a:cxnLst/>
              <a:rect l="l" t="t" r="r" b="b"/>
              <a:pathLst>
                <a:path w="1193" h="701" extrusionOk="0">
                  <a:moveTo>
                    <a:pt x="593" y="38"/>
                  </a:moveTo>
                  <a:cubicBezTo>
                    <a:pt x="607" y="38"/>
                    <a:pt x="621" y="38"/>
                    <a:pt x="635" y="52"/>
                  </a:cubicBezTo>
                  <a:cubicBezTo>
                    <a:pt x="635" y="52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7" y="668"/>
                    <a:pt x="610" y="668"/>
                  </a:cubicBezTo>
                  <a:cubicBezTo>
                    <a:pt x="593" y="668"/>
                    <a:pt x="575" y="665"/>
                    <a:pt x="558" y="658"/>
                  </a:cubicBezTo>
                  <a:cubicBezTo>
                    <a:pt x="558" y="658"/>
                    <a:pt x="50" y="355"/>
                    <a:pt x="57" y="320"/>
                  </a:cubicBezTo>
                  <a:lnTo>
                    <a:pt x="537" y="52"/>
                  </a:lnTo>
                  <a:cubicBezTo>
                    <a:pt x="551" y="38"/>
                    <a:pt x="572" y="38"/>
                    <a:pt x="593" y="38"/>
                  </a:cubicBezTo>
                  <a:close/>
                  <a:moveTo>
                    <a:pt x="586" y="1"/>
                  </a:moveTo>
                  <a:cubicBezTo>
                    <a:pt x="561" y="1"/>
                    <a:pt x="537" y="6"/>
                    <a:pt x="515" y="16"/>
                  </a:cubicBezTo>
                  <a:lnTo>
                    <a:pt x="43" y="291"/>
                  </a:lnTo>
                  <a:cubicBezTo>
                    <a:pt x="22" y="298"/>
                    <a:pt x="8" y="320"/>
                    <a:pt x="1" y="341"/>
                  </a:cubicBezTo>
                  <a:cubicBezTo>
                    <a:pt x="1" y="362"/>
                    <a:pt x="15" y="376"/>
                    <a:pt x="29" y="390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700"/>
                    <a:pt x="678" y="686"/>
                  </a:cubicBezTo>
                  <a:lnTo>
                    <a:pt x="1150" y="418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20"/>
                  </a:cubicBezTo>
                  <a:lnTo>
                    <a:pt x="656" y="16"/>
                  </a:lnTo>
                  <a:cubicBezTo>
                    <a:pt x="635" y="6"/>
                    <a:pt x="611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384750" y="3554825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1" y="1"/>
                  </a:moveTo>
                  <a:cubicBezTo>
                    <a:pt x="552" y="1"/>
                    <a:pt x="532" y="4"/>
                    <a:pt x="515" y="12"/>
                  </a:cubicBezTo>
                  <a:lnTo>
                    <a:pt x="35" y="286"/>
                  </a:lnTo>
                  <a:cubicBezTo>
                    <a:pt x="0" y="308"/>
                    <a:pt x="0" y="336"/>
                    <a:pt x="28" y="350"/>
                  </a:cubicBezTo>
                  <a:lnTo>
                    <a:pt x="536" y="653"/>
                  </a:lnTo>
                  <a:cubicBezTo>
                    <a:pt x="553" y="664"/>
                    <a:pt x="573" y="669"/>
                    <a:pt x="593" y="669"/>
                  </a:cubicBezTo>
                  <a:cubicBezTo>
                    <a:pt x="613" y="669"/>
                    <a:pt x="634" y="664"/>
                    <a:pt x="656" y="653"/>
                  </a:cubicBezTo>
                  <a:lnTo>
                    <a:pt x="1128" y="385"/>
                  </a:lnTo>
                  <a:cubicBezTo>
                    <a:pt x="1163" y="364"/>
                    <a:pt x="1170" y="336"/>
                    <a:pt x="1142" y="315"/>
                  </a:cubicBezTo>
                  <a:lnTo>
                    <a:pt x="627" y="12"/>
                  </a:lnTo>
                  <a:cubicBezTo>
                    <a:pt x="610" y="4"/>
                    <a:pt x="590" y="1"/>
                    <a:pt x="5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384375" y="3554525"/>
              <a:ext cx="29825" cy="17525"/>
            </a:xfrm>
            <a:custGeom>
              <a:avLst/>
              <a:gdLst/>
              <a:ahLst/>
              <a:cxnLst/>
              <a:rect l="l" t="t" r="r" b="b"/>
              <a:pathLst>
                <a:path w="1193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3" y="348"/>
                    <a:pt x="1136" y="383"/>
                  </a:cubicBezTo>
                  <a:lnTo>
                    <a:pt x="656" y="658"/>
                  </a:lnTo>
                  <a:cubicBezTo>
                    <a:pt x="642" y="665"/>
                    <a:pt x="627" y="669"/>
                    <a:pt x="610" y="669"/>
                  </a:cubicBezTo>
                  <a:cubicBezTo>
                    <a:pt x="593" y="669"/>
                    <a:pt x="575" y="665"/>
                    <a:pt x="558" y="658"/>
                  </a:cubicBezTo>
                  <a:cubicBezTo>
                    <a:pt x="558" y="658"/>
                    <a:pt x="50" y="355"/>
                    <a:pt x="57" y="320"/>
                  </a:cubicBezTo>
                  <a:lnTo>
                    <a:pt x="537" y="45"/>
                  </a:lnTo>
                  <a:cubicBezTo>
                    <a:pt x="551" y="38"/>
                    <a:pt x="572" y="31"/>
                    <a:pt x="593" y="31"/>
                  </a:cubicBezTo>
                  <a:close/>
                  <a:moveTo>
                    <a:pt x="586" y="1"/>
                  </a:moveTo>
                  <a:cubicBezTo>
                    <a:pt x="561" y="1"/>
                    <a:pt x="537" y="6"/>
                    <a:pt x="516" y="16"/>
                  </a:cubicBezTo>
                  <a:lnTo>
                    <a:pt x="43" y="284"/>
                  </a:lnTo>
                  <a:cubicBezTo>
                    <a:pt x="22" y="298"/>
                    <a:pt x="8" y="320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56" y="693"/>
                    <a:pt x="678" y="686"/>
                  </a:cubicBezTo>
                  <a:lnTo>
                    <a:pt x="1157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7"/>
                    <a:pt x="1164" y="320"/>
                  </a:cubicBezTo>
                  <a:lnTo>
                    <a:pt x="656" y="16"/>
                  </a:lnTo>
                  <a:cubicBezTo>
                    <a:pt x="635" y="6"/>
                    <a:pt x="611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366750" y="3544450"/>
              <a:ext cx="29475" cy="16575"/>
            </a:xfrm>
            <a:custGeom>
              <a:avLst/>
              <a:gdLst/>
              <a:ahLst/>
              <a:cxnLst/>
              <a:rect l="l" t="t" r="r" b="b"/>
              <a:pathLst>
                <a:path w="1179" h="663" extrusionOk="0">
                  <a:moveTo>
                    <a:pt x="579" y="0"/>
                  </a:moveTo>
                  <a:cubicBezTo>
                    <a:pt x="560" y="0"/>
                    <a:pt x="540" y="4"/>
                    <a:pt x="523" y="11"/>
                  </a:cubicBezTo>
                  <a:lnTo>
                    <a:pt x="43" y="286"/>
                  </a:lnTo>
                  <a:cubicBezTo>
                    <a:pt x="8" y="300"/>
                    <a:pt x="1" y="335"/>
                    <a:pt x="36" y="349"/>
                  </a:cubicBezTo>
                  <a:lnTo>
                    <a:pt x="544" y="652"/>
                  </a:lnTo>
                  <a:cubicBezTo>
                    <a:pt x="561" y="659"/>
                    <a:pt x="581" y="663"/>
                    <a:pt x="601" y="663"/>
                  </a:cubicBezTo>
                  <a:cubicBezTo>
                    <a:pt x="621" y="663"/>
                    <a:pt x="642" y="659"/>
                    <a:pt x="664" y="652"/>
                  </a:cubicBezTo>
                  <a:lnTo>
                    <a:pt x="1136" y="377"/>
                  </a:lnTo>
                  <a:cubicBezTo>
                    <a:pt x="1171" y="363"/>
                    <a:pt x="1178" y="328"/>
                    <a:pt x="1150" y="314"/>
                  </a:cubicBezTo>
                  <a:lnTo>
                    <a:pt x="635" y="11"/>
                  </a:lnTo>
                  <a:cubicBezTo>
                    <a:pt x="618" y="4"/>
                    <a:pt x="598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8"/>
            <p:cNvSpPr/>
            <p:nvPr/>
          </p:nvSpPr>
          <p:spPr>
            <a:xfrm>
              <a:off x="366750" y="3544125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86" y="31"/>
                  </a:moveTo>
                  <a:cubicBezTo>
                    <a:pt x="600" y="31"/>
                    <a:pt x="614" y="38"/>
                    <a:pt x="628" y="45"/>
                  </a:cubicBezTo>
                  <a:cubicBezTo>
                    <a:pt x="628" y="45"/>
                    <a:pt x="1136" y="348"/>
                    <a:pt x="1129" y="383"/>
                  </a:cubicBezTo>
                  <a:lnTo>
                    <a:pt x="650" y="651"/>
                  </a:lnTo>
                  <a:cubicBezTo>
                    <a:pt x="635" y="658"/>
                    <a:pt x="620" y="662"/>
                    <a:pt x="603" y="662"/>
                  </a:cubicBezTo>
                  <a:cubicBezTo>
                    <a:pt x="586" y="662"/>
                    <a:pt x="568" y="658"/>
                    <a:pt x="551" y="651"/>
                  </a:cubicBezTo>
                  <a:cubicBezTo>
                    <a:pt x="551" y="651"/>
                    <a:pt x="43" y="355"/>
                    <a:pt x="50" y="320"/>
                  </a:cubicBezTo>
                  <a:lnTo>
                    <a:pt x="530" y="45"/>
                  </a:lnTo>
                  <a:cubicBezTo>
                    <a:pt x="551" y="38"/>
                    <a:pt x="565" y="31"/>
                    <a:pt x="586" y="31"/>
                  </a:cubicBezTo>
                  <a:close/>
                  <a:moveTo>
                    <a:pt x="583" y="1"/>
                  </a:moveTo>
                  <a:cubicBezTo>
                    <a:pt x="560" y="1"/>
                    <a:pt x="537" y="6"/>
                    <a:pt x="516" y="17"/>
                  </a:cubicBezTo>
                  <a:lnTo>
                    <a:pt x="36" y="284"/>
                  </a:lnTo>
                  <a:cubicBezTo>
                    <a:pt x="15" y="299"/>
                    <a:pt x="1" y="313"/>
                    <a:pt x="1" y="341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7" y="686"/>
                  </a:lnTo>
                  <a:cubicBezTo>
                    <a:pt x="551" y="693"/>
                    <a:pt x="572" y="700"/>
                    <a:pt x="600" y="700"/>
                  </a:cubicBezTo>
                  <a:cubicBezTo>
                    <a:pt x="621" y="700"/>
                    <a:pt x="650" y="693"/>
                    <a:pt x="671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55"/>
                  </a:cubicBezTo>
                  <a:cubicBezTo>
                    <a:pt x="1185" y="341"/>
                    <a:pt x="1171" y="320"/>
                    <a:pt x="1157" y="313"/>
                  </a:cubicBezTo>
                  <a:lnTo>
                    <a:pt x="650" y="17"/>
                  </a:lnTo>
                  <a:cubicBezTo>
                    <a:pt x="628" y="6"/>
                    <a:pt x="605" y="1"/>
                    <a:pt x="5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349150" y="353390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2" y="1"/>
                  </a:moveTo>
                  <a:cubicBezTo>
                    <a:pt x="552" y="1"/>
                    <a:pt x="532" y="6"/>
                    <a:pt x="515" y="17"/>
                  </a:cubicBezTo>
                  <a:lnTo>
                    <a:pt x="35" y="285"/>
                  </a:lnTo>
                  <a:cubicBezTo>
                    <a:pt x="0" y="306"/>
                    <a:pt x="0" y="341"/>
                    <a:pt x="28" y="355"/>
                  </a:cubicBezTo>
                  <a:lnTo>
                    <a:pt x="536" y="658"/>
                  </a:lnTo>
                  <a:cubicBezTo>
                    <a:pt x="553" y="665"/>
                    <a:pt x="575" y="669"/>
                    <a:pt x="596" y="669"/>
                  </a:cubicBezTo>
                  <a:cubicBezTo>
                    <a:pt x="617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63" y="362"/>
                    <a:pt x="1170" y="334"/>
                    <a:pt x="1142" y="320"/>
                  </a:cubicBezTo>
                  <a:lnTo>
                    <a:pt x="634" y="17"/>
                  </a:lnTo>
                  <a:cubicBezTo>
                    <a:pt x="613" y="6"/>
                    <a:pt x="592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8"/>
            <p:cNvSpPr/>
            <p:nvPr/>
          </p:nvSpPr>
          <p:spPr>
            <a:xfrm>
              <a:off x="348975" y="353355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1"/>
                  </a:moveTo>
                  <a:cubicBezTo>
                    <a:pt x="599" y="38"/>
                    <a:pt x="620" y="38"/>
                    <a:pt x="627" y="52"/>
                  </a:cubicBezTo>
                  <a:cubicBezTo>
                    <a:pt x="627" y="52"/>
                    <a:pt x="1142" y="348"/>
                    <a:pt x="1128" y="383"/>
                  </a:cubicBezTo>
                  <a:lnTo>
                    <a:pt x="656" y="658"/>
                  </a:lnTo>
                  <a:cubicBezTo>
                    <a:pt x="638" y="665"/>
                    <a:pt x="620" y="669"/>
                    <a:pt x="603" y="669"/>
                  </a:cubicBezTo>
                  <a:cubicBezTo>
                    <a:pt x="585" y="669"/>
                    <a:pt x="567" y="665"/>
                    <a:pt x="550" y="658"/>
                  </a:cubicBezTo>
                  <a:cubicBezTo>
                    <a:pt x="550" y="658"/>
                    <a:pt x="42" y="362"/>
                    <a:pt x="49" y="320"/>
                  </a:cubicBezTo>
                  <a:lnTo>
                    <a:pt x="529" y="52"/>
                  </a:lnTo>
                  <a:cubicBezTo>
                    <a:pt x="550" y="38"/>
                    <a:pt x="564" y="38"/>
                    <a:pt x="585" y="38"/>
                  </a:cubicBezTo>
                  <a:lnTo>
                    <a:pt x="585" y="31"/>
                  </a:ln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7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0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7" y="327"/>
                    <a:pt x="1156" y="320"/>
                  </a:cubicBezTo>
                  <a:lnTo>
                    <a:pt x="649" y="17"/>
                  </a:lnTo>
                  <a:cubicBezTo>
                    <a:pt x="627" y="6"/>
                    <a:pt x="604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8"/>
            <p:cNvSpPr/>
            <p:nvPr/>
          </p:nvSpPr>
          <p:spPr>
            <a:xfrm>
              <a:off x="331350" y="35235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7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2" y="292"/>
                  </a:lnTo>
                  <a:cubicBezTo>
                    <a:pt x="7" y="306"/>
                    <a:pt x="0" y="341"/>
                    <a:pt x="28" y="355"/>
                  </a:cubicBezTo>
                  <a:lnTo>
                    <a:pt x="543" y="658"/>
                  </a:lnTo>
                  <a:cubicBezTo>
                    <a:pt x="560" y="665"/>
                    <a:pt x="580" y="669"/>
                    <a:pt x="599" y="669"/>
                  </a:cubicBezTo>
                  <a:cubicBezTo>
                    <a:pt x="619" y="669"/>
                    <a:pt x="638" y="665"/>
                    <a:pt x="656" y="658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8"/>
            <p:cNvSpPr/>
            <p:nvPr/>
          </p:nvSpPr>
          <p:spPr>
            <a:xfrm>
              <a:off x="331175" y="35231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2" y="38"/>
                  </a:moveTo>
                  <a:cubicBezTo>
                    <a:pt x="606" y="38"/>
                    <a:pt x="620" y="45"/>
                    <a:pt x="634" y="52"/>
                  </a:cubicBezTo>
                  <a:cubicBezTo>
                    <a:pt x="634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38" y="665"/>
                    <a:pt x="620" y="669"/>
                    <a:pt x="604" y="669"/>
                  </a:cubicBezTo>
                  <a:cubicBezTo>
                    <a:pt x="587" y="669"/>
                    <a:pt x="571" y="665"/>
                    <a:pt x="557" y="658"/>
                  </a:cubicBezTo>
                  <a:cubicBezTo>
                    <a:pt x="557" y="658"/>
                    <a:pt x="49" y="355"/>
                    <a:pt x="56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2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14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7" y="700"/>
                    <a:pt x="649" y="693"/>
                    <a:pt x="677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91" y="362"/>
                  </a:cubicBezTo>
                  <a:cubicBezTo>
                    <a:pt x="1191" y="341"/>
                    <a:pt x="1177" y="320"/>
                    <a:pt x="1163" y="313"/>
                  </a:cubicBezTo>
                  <a:lnTo>
                    <a:pt x="649" y="17"/>
                  </a:lnTo>
                  <a:cubicBezTo>
                    <a:pt x="627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8"/>
            <p:cNvSpPr/>
            <p:nvPr/>
          </p:nvSpPr>
          <p:spPr>
            <a:xfrm>
              <a:off x="304550" y="3507825"/>
              <a:ext cx="38100" cy="21800"/>
            </a:xfrm>
            <a:custGeom>
              <a:avLst/>
              <a:gdLst/>
              <a:ahLst/>
              <a:cxnLst/>
              <a:rect l="l" t="t" r="r" b="b"/>
              <a:pathLst>
                <a:path w="1524" h="872" extrusionOk="0">
                  <a:moveTo>
                    <a:pt x="572" y="1"/>
                  </a:moveTo>
                  <a:cubicBezTo>
                    <a:pt x="552" y="1"/>
                    <a:pt x="533" y="6"/>
                    <a:pt x="515" y="16"/>
                  </a:cubicBezTo>
                  <a:lnTo>
                    <a:pt x="36" y="291"/>
                  </a:lnTo>
                  <a:cubicBezTo>
                    <a:pt x="1" y="305"/>
                    <a:pt x="1" y="341"/>
                    <a:pt x="29" y="355"/>
                  </a:cubicBezTo>
                  <a:lnTo>
                    <a:pt x="882" y="855"/>
                  </a:lnTo>
                  <a:cubicBezTo>
                    <a:pt x="903" y="866"/>
                    <a:pt x="924" y="871"/>
                    <a:pt x="944" y="871"/>
                  </a:cubicBezTo>
                  <a:cubicBezTo>
                    <a:pt x="965" y="871"/>
                    <a:pt x="984" y="866"/>
                    <a:pt x="1002" y="855"/>
                  </a:cubicBezTo>
                  <a:lnTo>
                    <a:pt x="1481" y="587"/>
                  </a:lnTo>
                  <a:cubicBezTo>
                    <a:pt x="1516" y="566"/>
                    <a:pt x="1523" y="531"/>
                    <a:pt x="1488" y="517"/>
                  </a:cubicBezTo>
                  <a:lnTo>
                    <a:pt x="635" y="16"/>
                  </a:lnTo>
                  <a:cubicBezTo>
                    <a:pt x="614" y="6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8"/>
            <p:cNvSpPr/>
            <p:nvPr/>
          </p:nvSpPr>
          <p:spPr>
            <a:xfrm>
              <a:off x="304375" y="3507350"/>
              <a:ext cx="38275" cy="22575"/>
            </a:xfrm>
            <a:custGeom>
              <a:avLst/>
              <a:gdLst/>
              <a:ahLst/>
              <a:cxnLst/>
              <a:rect l="l" t="t" r="r" b="b"/>
              <a:pathLst>
                <a:path w="1531" h="903" extrusionOk="0">
                  <a:moveTo>
                    <a:pt x="589" y="35"/>
                  </a:moveTo>
                  <a:cubicBezTo>
                    <a:pt x="608" y="36"/>
                    <a:pt x="622" y="43"/>
                    <a:pt x="635" y="50"/>
                  </a:cubicBezTo>
                  <a:cubicBezTo>
                    <a:pt x="635" y="50"/>
                    <a:pt x="1488" y="550"/>
                    <a:pt x="1481" y="592"/>
                  </a:cubicBezTo>
                  <a:lnTo>
                    <a:pt x="1002" y="860"/>
                  </a:lnTo>
                  <a:cubicBezTo>
                    <a:pt x="987" y="867"/>
                    <a:pt x="970" y="871"/>
                    <a:pt x="952" y="871"/>
                  </a:cubicBezTo>
                  <a:cubicBezTo>
                    <a:pt x="935" y="871"/>
                    <a:pt x="917" y="867"/>
                    <a:pt x="903" y="860"/>
                  </a:cubicBezTo>
                  <a:cubicBezTo>
                    <a:pt x="903" y="860"/>
                    <a:pt x="50" y="360"/>
                    <a:pt x="57" y="317"/>
                  </a:cubicBezTo>
                  <a:lnTo>
                    <a:pt x="536" y="50"/>
                  </a:lnTo>
                  <a:cubicBezTo>
                    <a:pt x="550" y="43"/>
                    <a:pt x="569" y="36"/>
                    <a:pt x="589" y="35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7"/>
                    <a:pt x="515" y="21"/>
                  </a:cubicBezTo>
                  <a:lnTo>
                    <a:pt x="36" y="289"/>
                  </a:lnTo>
                  <a:cubicBezTo>
                    <a:pt x="15" y="296"/>
                    <a:pt x="1" y="317"/>
                    <a:pt x="1" y="346"/>
                  </a:cubicBezTo>
                  <a:cubicBezTo>
                    <a:pt x="1" y="360"/>
                    <a:pt x="8" y="381"/>
                    <a:pt x="29" y="388"/>
                  </a:cubicBezTo>
                  <a:lnTo>
                    <a:pt x="882" y="888"/>
                  </a:lnTo>
                  <a:cubicBezTo>
                    <a:pt x="903" y="902"/>
                    <a:pt x="924" y="902"/>
                    <a:pt x="945" y="902"/>
                  </a:cubicBezTo>
                  <a:cubicBezTo>
                    <a:pt x="966" y="902"/>
                    <a:pt x="994" y="902"/>
                    <a:pt x="1016" y="888"/>
                  </a:cubicBezTo>
                  <a:lnTo>
                    <a:pt x="1495" y="621"/>
                  </a:lnTo>
                  <a:cubicBezTo>
                    <a:pt x="1516" y="606"/>
                    <a:pt x="1530" y="585"/>
                    <a:pt x="1530" y="564"/>
                  </a:cubicBezTo>
                  <a:cubicBezTo>
                    <a:pt x="1530" y="543"/>
                    <a:pt x="1523" y="529"/>
                    <a:pt x="1502" y="522"/>
                  </a:cubicBezTo>
                  <a:lnTo>
                    <a:pt x="649" y="21"/>
                  </a:lnTo>
                  <a:cubicBezTo>
                    <a:pt x="628" y="7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8"/>
            <p:cNvSpPr/>
            <p:nvPr/>
          </p:nvSpPr>
          <p:spPr>
            <a:xfrm>
              <a:off x="531000" y="3620625"/>
              <a:ext cx="29475" cy="16675"/>
            </a:xfrm>
            <a:custGeom>
              <a:avLst/>
              <a:gdLst/>
              <a:ahLst/>
              <a:cxnLst/>
              <a:rect l="l" t="t" r="r" b="b"/>
              <a:pathLst>
                <a:path w="1179" h="667" extrusionOk="0">
                  <a:moveTo>
                    <a:pt x="578" y="0"/>
                  </a:moveTo>
                  <a:cubicBezTo>
                    <a:pt x="558" y="0"/>
                    <a:pt x="537" y="5"/>
                    <a:pt x="516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4"/>
                  </a:cubicBezTo>
                  <a:lnTo>
                    <a:pt x="544" y="650"/>
                  </a:lnTo>
                  <a:cubicBezTo>
                    <a:pt x="561" y="661"/>
                    <a:pt x="581" y="666"/>
                    <a:pt x="600" y="666"/>
                  </a:cubicBezTo>
                  <a:cubicBezTo>
                    <a:pt x="619" y="666"/>
                    <a:pt x="639" y="661"/>
                    <a:pt x="657" y="650"/>
                  </a:cubicBezTo>
                  <a:lnTo>
                    <a:pt x="1136" y="383"/>
                  </a:lnTo>
                  <a:cubicBezTo>
                    <a:pt x="1171" y="361"/>
                    <a:pt x="1178" y="333"/>
                    <a:pt x="1143" y="312"/>
                  </a:cubicBezTo>
                  <a:lnTo>
                    <a:pt x="635" y="16"/>
                  </a:lnTo>
                  <a:cubicBezTo>
                    <a:pt x="618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8"/>
            <p:cNvSpPr/>
            <p:nvPr/>
          </p:nvSpPr>
          <p:spPr>
            <a:xfrm>
              <a:off x="530825" y="3620450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2"/>
                  </a:cubicBezTo>
                  <a:lnTo>
                    <a:pt x="656" y="650"/>
                  </a:lnTo>
                  <a:cubicBezTo>
                    <a:pt x="642" y="661"/>
                    <a:pt x="625" y="666"/>
                    <a:pt x="607" y="666"/>
                  </a:cubicBezTo>
                  <a:cubicBezTo>
                    <a:pt x="589" y="666"/>
                    <a:pt x="572" y="661"/>
                    <a:pt x="558" y="650"/>
                  </a:cubicBezTo>
                  <a:cubicBezTo>
                    <a:pt x="558" y="650"/>
                    <a:pt x="50" y="354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5"/>
                    <a:pt x="29" y="382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1" y="686"/>
                  </a:cubicBezTo>
                  <a:lnTo>
                    <a:pt x="1150" y="411"/>
                  </a:lnTo>
                  <a:cubicBezTo>
                    <a:pt x="1171" y="404"/>
                    <a:pt x="1185" y="382"/>
                    <a:pt x="1192" y="361"/>
                  </a:cubicBezTo>
                  <a:cubicBezTo>
                    <a:pt x="1192" y="340"/>
                    <a:pt x="1178" y="326"/>
                    <a:pt x="1164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8"/>
            <p:cNvSpPr/>
            <p:nvPr/>
          </p:nvSpPr>
          <p:spPr>
            <a:xfrm>
              <a:off x="548975" y="3631175"/>
              <a:ext cx="29300" cy="16725"/>
            </a:xfrm>
            <a:custGeom>
              <a:avLst/>
              <a:gdLst/>
              <a:ahLst/>
              <a:cxnLst/>
              <a:rect l="l" t="t" r="r" b="b"/>
              <a:pathLst>
                <a:path w="1172" h="669" extrusionOk="0">
                  <a:moveTo>
                    <a:pt x="579" y="0"/>
                  </a:moveTo>
                  <a:cubicBezTo>
                    <a:pt x="556" y="0"/>
                    <a:pt x="535" y="5"/>
                    <a:pt x="516" y="17"/>
                  </a:cubicBezTo>
                  <a:lnTo>
                    <a:pt x="36" y="285"/>
                  </a:lnTo>
                  <a:cubicBezTo>
                    <a:pt x="1" y="306"/>
                    <a:pt x="1" y="334"/>
                    <a:pt x="29" y="355"/>
                  </a:cubicBezTo>
                  <a:lnTo>
                    <a:pt x="537" y="658"/>
                  </a:lnTo>
                  <a:cubicBezTo>
                    <a:pt x="553" y="665"/>
                    <a:pt x="571" y="668"/>
                    <a:pt x="590" y="668"/>
                  </a:cubicBezTo>
                  <a:cubicBezTo>
                    <a:pt x="613" y="668"/>
                    <a:pt x="637" y="663"/>
                    <a:pt x="657" y="651"/>
                  </a:cubicBezTo>
                  <a:lnTo>
                    <a:pt x="1136" y="376"/>
                  </a:lnTo>
                  <a:cubicBezTo>
                    <a:pt x="1171" y="355"/>
                    <a:pt x="1171" y="327"/>
                    <a:pt x="1143" y="313"/>
                  </a:cubicBezTo>
                  <a:lnTo>
                    <a:pt x="635" y="10"/>
                  </a:lnTo>
                  <a:cubicBezTo>
                    <a:pt x="616" y="4"/>
                    <a:pt x="597" y="0"/>
                    <a:pt x="57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8"/>
            <p:cNvSpPr/>
            <p:nvPr/>
          </p:nvSpPr>
          <p:spPr>
            <a:xfrm>
              <a:off x="548800" y="3630825"/>
              <a:ext cx="29650" cy="17525"/>
            </a:xfrm>
            <a:custGeom>
              <a:avLst/>
              <a:gdLst/>
              <a:ahLst/>
              <a:cxnLst/>
              <a:rect l="l" t="t" r="r" b="b"/>
              <a:pathLst>
                <a:path w="1186" h="701" extrusionOk="0">
                  <a:moveTo>
                    <a:pt x="586" y="31"/>
                  </a:moveTo>
                  <a:cubicBezTo>
                    <a:pt x="600" y="31"/>
                    <a:pt x="614" y="38"/>
                    <a:pt x="628" y="45"/>
                  </a:cubicBezTo>
                  <a:cubicBezTo>
                    <a:pt x="628" y="45"/>
                    <a:pt x="1136" y="348"/>
                    <a:pt x="1129" y="383"/>
                  </a:cubicBezTo>
                  <a:lnTo>
                    <a:pt x="656" y="651"/>
                  </a:lnTo>
                  <a:cubicBezTo>
                    <a:pt x="639" y="658"/>
                    <a:pt x="621" y="662"/>
                    <a:pt x="604" y="662"/>
                  </a:cubicBezTo>
                  <a:cubicBezTo>
                    <a:pt x="586" y="662"/>
                    <a:pt x="568" y="658"/>
                    <a:pt x="551" y="651"/>
                  </a:cubicBezTo>
                  <a:cubicBezTo>
                    <a:pt x="551" y="651"/>
                    <a:pt x="43" y="355"/>
                    <a:pt x="50" y="320"/>
                  </a:cubicBezTo>
                  <a:lnTo>
                    <a:pt x="530" y="45"/>
                  </a:lnTo>
                  <a:cubicBezTo>
                    <a:pt x="551" y="38"/>
                    <a:pt x="565" y="31"/>
                    <a:pt x="586" y="31"/>
                  </a:cubicBezTo>
                  <a:close/>
                  <a:moveTo>
                    <a:pt x="582" y="1"/>
                  </a:moveTo>
                  <a:cubicBezTo>
                    <a:pt x="560" y="1"/>
                    <a:pt x="537" y="6"/>
                    <a:pt x="515" y="17"/>
                  </a:cubicBezTo>
                  <a:lnTo>
                    <a:pt x="36" y="285"/>
                  </a:lnTo>
                  <a:cubicBezTo>
                    <a:pt x="15" y="299"/>
                    <a:pt x="1" y="313"/>
                    <a:pt x="1" y="341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7" y="686"/>
                  </a:lnTo>
                  <a:cubicBezTo>
                    <a:pt x="551" y="694"/>
                    <a:pt x="572" y="701"/>
                    <a:pt x="593" y="701"/>
                  </a:cubicBezTo>
                  <a:cubicBezTo>
                    <a:pt x="621" y="701"/>
                    <a:pt x="649" y="694"/>
                    <a:pt x="671" y="686"/>
                  </a:cubicBezTo>
                  <a:lnTo>
                    <a:pt x="1150" y="412"/>
                  </a:lnTo>
                  <a:cubicBezTo>
                    <a:pt x="1171" y="405"/>
                    <a:pt x="1185" y="383"/>
                    <a:pt x="1185" y="362"/>
                  </a:cubicBezTo>
                  <a:cubicBezTo>
                    <a:pt x="1185" y="341"/>
                    <a:pt x="1171" y="320"/>
                    <a:pt x="1157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544750" y="3641900"/>
              <a:ext cx="46725" cy="23625"/>
            </a:xfrm>
            <a:custGeom>
              <a:avLst/>
              <a:gdLst/>
              <a:ahLst/>
              <a:cxnLst/>
              <a:rect l="l" t="t" r="r" b="b"/>
              <a:pathLst>
                <a:path w="1869" h="945" extrusionOk="0">
                  <a:moveTo>
                    <a:pt x="1459" y="0"/>
                  </a:moveTo>
                  <a:cubicBezTo>
                    <a:pt x="1439" y="0"/>
                    <a:pt x="1418" y="4"/>
                    <a:pt x="1397" y="11"/>
                  </a:cubicBezTo>
                  <a:lnTo>
                    <a:pt x="762" y="370"/>
                  </a:lnTo>
                  <a:lnTo>
                    <a:pt x="635" y="300"/>
                  </a:lnTo>
                  <a:cubicBezTo>
                    <a:pt x="614" y="289"/>
                    <a:pt x="593" y="284"/>
                    <a:pt x="573" y="284"/>
                  </a:cubicBezTo>
                  <a:cubicBezTo>
                    <a:pt x="552" y="284"/>
                    <a:pt x="533" y="289"/>
                    <a:pt x="515" y="300"/>
                  </a:cubicBezTo>
                  <a:lnTo>
                    <a:pt x="36" y="568"/>
                  </a:lnTo>
                  <a:cubicBezTo>
                    <a:pt x="1" y="589"/>
                    <a:pt x="1" y="617"/>
                    <a:pt x="29" y="638"/>
                  </a:cubicBezTo>
                  <a:lnTo>
                    <a:pt x="537" y="934"/>
                  </a:lnTo>
                  <a:cubicBezTo>
                    <a:pt x="552" y="941"/>
                    <a:pt x="571" y="944"/>
                    <a:pt x="590" y="944"/>
                  </a:cubicBezTo>
                  <a:cubicBezTo>
                    <a:pt x="613" y="944"/>
                    <a:pt x="637" y="939"/>
                    <a:pt x="656" y="927"/>
                  </a:cubicBezTo>
                  <a:lnTo>
                    <a:pt x="1072" y="695"/>
                  </a:lnTo>
                  <a:lnTo>
                    <a:pt x="1136" y="659"/>
                  </a:lnTo>
                  <a:lnTo>
                    <a:pt x="1834" y="265"/>
                  </a:lnTo>
                  <a:cubicBezTo>
                    <a:pt x="1869" y="243"/>
                    <a:pt x="1869" y="215"/>
                    <a:pt x="1841" y="201"/>
                  </a:cubicBezTo>
                  <a:lnTo>
                    <a:pt x="1516" y="11"/>
                  </a:lnTo>
                  <a:cubicBezTo>
                    <a:pt x="1499" y="4"/>
                    <a:pt x="1479" y="0"/>
                    <a:pt x="145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544575" y="3641400"/>
              <a:ext cx="47075" cy="24650"/>
            </a:xfrm>
            <a:custGeom>
              <a:avLst/>
              <a:gdLst/>
              <a:ahLst/>
              <a:cxnLst/>
              <a:rect l="l" t="t" r="r" b="b"/>
              <a:pathLst>
                <a:path w="1883" h="986" extrusionOk="0">
                  <a:moveTo>
                    <a:pt x="1464" y="34"/>
                  </a:moveTo>
                  <a:cubicBezTo>
                    <a:pt x="1481" y="34"/>
                    <a:pt x="1499" y="38"/>
                    <a:pt x="1516" y="45"/>
                  </a:cubicBezTo>
                  <a:cubicBezTo>
                    <a:pt x="1516" y="45"/>
                    <a:pt x="1841" y="235"/>
                    <a:pt x="1834" y="271"/>
                  </a:cubicBezTo>
                  <a:lnTo>
                    <a:pt x="656" y="940"/>
                  </a:lnTo>
                  <a:cubicBezTo>
                    <a:pt x="639" y="947"/>
                    <a:pt x="621" y="951"/>
                    <a:pt x="603" y="951"/>
                  </a:cubicBezTo>
                  <a:cubicBezTo>
                    <a:pt x="586" y="951"/>
                    <a:pt x="568" y="947"/>
                    <a:pt x="551" y="940"/>
                  </a:cubicBezTo>
                  <a:cubicBezTo>
                    <a:pt x="551" y="940"/>
                    <a:pt x="43" y="637"/>
                    <a:pt x="50" y="602"/>
                  </a:cubicBezTo>
                  <a:lnTo>
                    <a:pt x="529" y="334"/>
                  </a:lnTo>
                  <a:cubicBezTo>
                    <a:pt x="551" y="320"/>
                    <a:pt x="565" y="320"/>
                    <a:pt x="586" y="320"/>
                  </a:cubicBezTo>
                  <a:cubicBezTo>
                    <a:pt x="600" y="320"/>
                    <a:pt x="621" y="320"/>
                    <a:pt x="628" y="327"/>
                  </a:cubicBezTo>
                  <a:lnTo>
                    <a:pt x="769" y="412"/>
                  </a:lnTo>
                  <a:lnTo>
                    <a:pt x="1418" y="45"/>
                  </a:lnTo>
                  <a:cubicBezTo>
                    <a:pt x="1432" y="38"/>
                    <a:pt x="1448" y="34"/>
                    <a:pt x="1464" y="34"/>
                  </a:cubicBezTo>
                  <a:close/>
                  <a:moveTo>
                    <a:pt x="1463" y="1"/>
                  </a:moveTo>
                  <a:cubicBezTo>
                    <a:pt x="1441" y="1"/>
                    <a:pt x="1418" y="6"/>
                    <a:pt x="1396" y="17"/>
                  </a:cubicBezTo>
                  <a:lnTo>
                    <a:pt x="769" y="369"/>
                  </a:lnTo>
                  <a:lnTo>
                    <a:pt x="649" y="299"/>
                  </a:lnTo>
                  <a:cubicBezTo>
                    <a:pt x="628" y="288"/>
                    <a:pt x="605" y="283"/>
                    <a:pt x="582" y="283"/>
                  </a:cubicBezTo>
                  <a:cubicBezTo>
                    <a:pt x="559" y="283"/>
                    <a:pt x="536" y="288"/>
                    <a:pt x="515" y="299"/>
                  </a:cubicBezTo>
                  <a:lnTo>
                    <a:pt x="36" y="574"/>
                  </a:lnTo>
                  <a:cubicBezTo>
                    <a:pt x="15" y="581"/>
                    <a:pt x="1" y="602"/>
                    <a:pt x="1" y="623"/>
                  </a:cubicBezTo>
                  <a:cubicBezTo>
                    <a:pt x="1" y="644"/>
                    <a:pt x="8" y="658"/>
                    <a:pt x="29" y="672"/>
                  </a:cubicBezTo>
                  <a:lnTo>
                    <a:pt x="536" y="968"/>
                  </a:lnTo>
                  <a:cubicBezTo>
                    <a:pt x="558" y="983"/>
                    <a:pt x="579" y="983"/>
                    <a:pt x="600" y="983"/>
                  </a:cubicBezTo>
                  <a:cubicBezTo>
                    <a:pt x="606" y="985"/>
                    <a:pt x="613" y="985"/>
                    <a:pt x="620" y="985"/>
                  </a:cubicBezTo>
                  <a:cubicBezTo>
                    <a:pt x="637" y="985"/>
                    <a:pt x="655" y="980"/>
                    <a:pt x="670" y="975"/>
                  </a:cubicBezTo>
                  <a:lnTo>
                    <a:pt x="1848" y="306"/>
                  </a:lnTo>
                  <a:cubicBezTo>
                    <a:pt x="1869" y="299"/>
                    <a:pt x="1883" y="278"/>
                    <a:pt x="1883" y="256"/>
                  </a:cubicBezTo>
                  <a:cubicBezTo>
                    <a:pt x="1883" y="235"/>
                    <a:pt x="1876" y="221"/>
                    <a:pt x="1855" y="207"/>
                  </a:cubicBezTo>
                  <a:lnTo>
                    <a:pt x="1530" y="17"/>
                  </a:lnTo>
                  <a:cubicBezTo>
                    <a:pt x="1509" y="6"/>
                    <a:pt x="1486" y="1"/>
                    <a:pt x="146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513200" y="3610275"/>
              <a:ext cx="29475" cy="16800"/>
            </a:xfrm>
            <a:custGeom>
              <a:avLst/>
              <a:gdLst/>
              <a:ahLst/>
              <a:cxnLst/>
              <a:rect l="l" t="t" r="r" b="b"/>
              <a:pathLst>
                <a:path w="1179" h="672" extrusionOk="0">
                  <a:moveTo>
                    <a:pt x="585" y="1"/>
                  </a:moveTo>
                  <a:cubicBezTo>
                    <a:pt x="563" y="1"/>
                    <a:pt x="542" y="6"/>
                    <a:pt x="523" y="14"/>
                  </a:cubicBezTo>
                  <a:lnTo>
                    <a:pt x="43" y="289"/>
                  </a:lnTo>
                  <a:cubicBezTo>
                    <a:pt x="8" y="310"/>
                    <a:pt x="1" y="338"/>
                    <a:pt x="36" y="352"/>
                  </a:cubicBezTo>
                  <a:lnTo>
                    <a:pt x="544" y="656"/>
                  </a:lnTo>
                  <a:cubicBezTo>
                    <a:pt x="561" y="666"/>
                    <a:pt x="581" y="671"/>
                    <a:pt x="600" y="671"/>
                  </a:cubicBezTo>
                  <a:cubicBezTo>
                    <a:pt x="620" y="671"/>
                    <a:pt x="639" y="666"/>
                    <a:pt x="657" y="656"/>
                  </a:cubicBezTo>
                  <a:lnTo>
                    <a:pt x="1136" y="388"/>
                  </a:lnTo>
                  <a:cubicBezTo>
                    <a:pt x="1171" y="359"/>
                    <a:pt x="1178" y="331"/>
                    <a:pt x="1143" y="310"/>
                  </a:cubicBezTo>
                  <a:lnTo>
                    <a:pt x="635" y="14"/>
                  </a:lnTo>
                  <a:cubicBezTo>
                    <a:pt x="619" y="5"/>
                    <a:pt x="602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513025" y="3609875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7"/>
                  </a:lnTo>
                  <a:cubicBezTo>
                    <a:pt x="642" y="664"/>
                    <a:pt x="625" y="668"/>
                    <a:pt x="607" y="668"/>
                  </a:cubicBezTo>
                  <a:cubicBezTo>
                    <a:pt x="590" y="668"/>
                    <a:pt x="572" y="664"/>
                    <a:pt x="558" y="657"/>
                  </a:cubicBezTo>
                  <a:cubicBezTo>
                    <a:pt x="558" y="657"/>
                    <a:pt x="50" y="354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60" y="0"/>
                    <a:pt x="537" y="5"/>
                    <a:pt x="515" y="16"/>
                  </a:cubicBezTo>
                  <a:lnTo>
                    <a:pt x="36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5"/>
                    <a:pt x="29" y="383"/>
                  </a:cubicBezTo>
                  <a:lnTo>
                    <a:pt x="537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1" y="679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1"/>
                  </a:cubicBezTo>
                  <a:cubicBezTo>
                    <a:pt x="1192" y="340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495400" y="3599800"/>
              <a:ext cx="29475" cy="16700"/>
            </a:xfrm>
            <a:custGeom>
              <a:avLst/>
              <a:gdLst/>
              <a:ahLst/>
              <a:cxnLst/>
              <a:rect l="l" t="t" r="r" b="b"/>
              <a:pathLst>
                <a:path w="1179" h="668" extrusionOk="0">
                  <a:moveTo>
                    <a:pt x="585" y="0"/>
                  </a:moveTo>
                  <a:cubicBezTo>
                    <a:pt x="564" y="0"/>
                    <a:pt x="542" y="6"/>
                    <a:pt x="523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29" y="356"/>
                  </a:cubicBezTo>
                  <a:lnTo>
                    <a:pt x="544" y="652"/>
                  </a:lnTo>
                  <a:cubicBezTo>
                    <a:pt x="561" y="662"/>
                    <a:pt x="581" y="667"/>
                    <a:pt x="600" y="667"/>
                  </a:cubicBezTo>
                  <a:cubicBezTo>
                    <a:pt x="620" y="667"/>
                    <a:pt x="639" y="662"/>
                    <a:pt x="657" y="652"/>
                  </a:cubicBezTo>
                  <a:lnTo>
                    <a:pt x="1136" y="377"/>
                  </a:lnTo>
                  <a:cubicBezTo>
                    <a:pt x="1171" y="363"/>
                    <a:pt x="1178" y="327"/>
                    <a:pt x="1143" y="313"/>
                  </a:cubicBezTo>
                  <a:lnTo>
                    <a:pt x="635" y="10"/>
                  </a:lnTo>
                  <a:cubicBezTo>
                    <a:pt x="620" y="4"/>
                    <a:pt x="602" y="0"/>
                    <a:pt x="5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495225" y="3599475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6" y="650"/>
                  </a:lnTo>
                  <a:cubicBezTo>
                    <a:pt x="642" y="658"/>
                    <a:pt x="627" y="661"/>
                    <a:pt x="610" y="661"/>
                  </a:cubicBezTo>
                  <a:cubicBezTo>
                    <a:pt x="593" y="661"/>
                    <a:pt x="575" y="658"/>
                    <a:pt x="558" y="650"/>
                  </a:cubicBezTo>
                  <a:cubicBezTo>
                    <a:pt x="558" y="650"/>
                    <a:pt x="50" y="354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6" y="0"/>
                  </a:moveTo>
                  <a:cubicBezTo>
                    <a:pt x="561" y="0"/>
                    <a:pt x="537" y="5"/>
                    <a:pt x="516" y="16"/>
                  </a:cubicBezTo>
                  <a:lnTo>
                    <a:pt x="43" y="284"/>
                  </a:lnTo>
                  <a:cubicBezTo>
                    <a:pt x="22" y="298"/>
                    <a:pt x="8" y="312"/>
                    <a:pt x="1" y="340"/>
                  </a:cubicBezTo>
                  <a:cubicBezTo>
                    <a:pt x="1" y="354"/>
                    <a:pt x="15" y="376"/>
                    <a:pt x="29" y="383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8" y="686"/>
                  </a:cubicBezTo>
                  <a:lnTo>
                    <a:pt x="1157" y="411"/>
                  </a:lnTo>
                  <a:cubicBezTo>
                    <a:pt x="1178" y="404"/>
                    <a:pt x="1192" y="383"/>
                    <a:pt x="1192" y="354"/>
                  </a:cubicBezTo>
                  <a:cubicBezTo>
                    <a:pt x="1192" y="340"/>
                    <a:pt x="1178" y="319"/>
                    <a:pt x="1164" y="312"/>
                  </a:cubicBezTo>
                  <a:lnTo>
                    <a:pt x="656" y="16"/>
                  </a:lnTo>
                  <a:cubicBezTo>
                    <a:pt x="635" y="5"/>
                    <a:pt x="611" y="0"/>
                    <a:pt x="5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477800" y="358942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7" y="0"/>
                  </a:moveTo>
                  <a:cubicBezTo>
                    <a:pt x="557" y="0"/>
                    <a:pt x="536" y="6"/>
                    <a:pt x="515" y="16"/>
                  </a:cubicBezTo>
                  <a:lnTo>
                    <a:pt x="42" y="284"/>
                  </a:lnTo>
                  <a:cubicBezTo>
                    <a:pt x="7" y="305"/>
                    <a:pt x="0" y="333"/>
                    <a:pt x="35" y="348"/>
                  </a:cubicBezTo>
                  <a:lnTo>
                    <a:pt x="543" y="651"/>
                  </a:lnTo>
                  <a:cubicBezTo>
                    <a:pt x="560" y="661"/>
                    <a:pt x="580" y="667"/>
                    <a:pt x="599" y="667"/>
                  </a:cubicBezTo>
                  <a:cubicBezTo>
                    <a:pt x="619" y="667"/>
                    <a:pt x="638" y="661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7" y="326"/>
                    <a:pt x="1142" y="312"/>
                  </a:cubicBezTo>
                  <a:lnTo>
                    <a:pt x="634" y="16"/>
                  </a:lnTo>
                  <a:cubicBezTo>
                    <a:pt x="617" y="6"/>
                    <a:pt x="597" y="0"/>
                    <a:pt x="57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477600" y="3589075"/>
              <a:ext cx="29825" cy="17500"/>
            </a:xfrm>
            <a:custGeom>
              <a:avLst/>
              <a:gdLst/>
              <a:ahLst/>
              <a:cxnLst/>
              <a:rect l="l" t="t" r="r" b="b"/>
              <a:pathLst>
                <a:path w="1193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6" y="383"/>
                  </a:cubicBezTo>
                  <a:lnTo>
                    <a:pt x="657" y="651"/>
                  </a:lnTo>
                  <a:cubicBezTo>
                    <a:pt x="642" y="661"/>
                    <a:pt x="625" y="666"/>
                    <a:pt x="607" y="666"/>
                  </a:cubicBezTo>
                  <a:cubicBezTo>
                    <a:pt x="590" y="666"/>
                    <a:pt x="572" y="661"/>
                    <a:pt x="558" y="651"/>
                  </a:cubicBezTo>
                  <a:cubicBezTo>
                    <a:pt x="558" y="651"/>
                    <a:pt x="50" y="355"/>
                    <a:pt x="57" y="319"/>
                  </a:cubicBezTo>
                  <a:lnTo>
                    <a:pt x="537" y="44"/>
                  </a:lnTo>
                  <a:cubicBezTo>
                    <a:pt x="551" y="37"/>
                    <a:pt x="572" y="30"/>
                    <a:pt x="593" y="30"/>
                  </a:cubicBezTo>
                  <a:close/>
                  <a:moveTo>
                    <a:pt x="583" y="0"/>
                  </a:moveTo>
                  <a:cubicBezTo>
                    <a:pt x="560" y="0"/>
                    <a:pt x="537" y="6"/>
                    <a:pt x="516" y="16"/>
                  </a:cubicBezTo>
                  <a:lnTo>
                    <a:pt x="43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4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50" y="693"/>
                    <a:pt x="678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2"/>
                  </a:cubicBezTo>
                  <a:cubicBezTo>
                    <a:pt x="1192" y="340"/>
                    <a:pt x="1178" y="319"/>
                    <a:pt x="1164" y="312"/>
                  </a:cubicBezTo>
                  <a:lnTo>
                    <a:pt x="650" y="16"/>
                  </a:lnTo>
                  <a:cubicBezTo>
                    <a:pt x="628" y="6"/>
                    <a:pt x="605" y="0"/>
                    <a:pt x="5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460000" y="357897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39" y="4"/>
                    <a:pt x="522" y="11"/>
                  </a:cubicBezTo>
                  <a:lnTo>
                    <a:pt x="42" y="286"/>
                  </a:lnTo>
                  <a:cubicBezTo>
                    <a:pt x="7" y="300"/>
                    <a:pt x="0" y="336"/>
                    <a:pt x="28" y="350"/>
                  </a:cubicBezTo>
                  <a:lnTo>
                    <a:pt x="543" y="653"/>
                  </a:lnTo>
                  <a:cubicBezTo>
                    <a:pt x="560" y="660"/>
                    <a:pt x="580" y="663"/>
                    <a:pt x="599" y="663"/>
                  </a:cubicBezTo>
                  <a:cubicBezTo>
                    <a:pt x="619" y="663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0" y="364"/>
                    <a:pt x="1177" y="328"/>
                    <a:pt x="1149" y="314"/>
                  </a:cubicBezTo>
                  <a:lnTo>
                    <a:pt x="634" y="11"/>
                  </a:lnTo>
                  <a:cubicBezTo>
                    <a:pt x="617" y="4"/>
                    <a:pt x="597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459825" y="357850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2" y="37"/>
                  </a:moveTo>
                  <a:cubicBezTo>
                    <a:pt x="606" y="37"/>
                    <a:pt x="620" y="44"/>
                    <a:pt x="634" y="51"/>
                  </a:cubicBezTo>
                  <a:cubicBezTo>
                    <a:pt x="634" y="51"/>
                    <a:pt x="1142" y="347"/>
                    <a:pt x="1135" y="383"/>
                  </a:cubicBezTo>
                  <a:lnTo>
                    <a:pt x="656" y="658"/>
                  </a:lnTo>
                  <a:cubicBezTo>
                    <a:pt x="641" y="665"/>
                    <a:pt x="626" y="668"/>
                    <a:pt x="609" y="668"/>
                  </a:cubicBezTo>
                  <a:cubicBezTo>
                    <a:pt x="592" y="668"/>
                    <a:pt x="575" y="665"/>
                    <a:pt x="557" y="658"/>
                  </a:cubicBezTo>
                  <a:cubicBezTo>
                    <a:pt x="557" y="658"/>
                    <a:pt x="49" y="362"/>
                    <a:pt x="56" y="319"/>
                  </a:cubicBezTo>
                  <a:lnTo>
                    <a:pt x="536" y="51"/>
                  </a:lnTo>
                  <a:cubicBezTo>
                    <a:pt x="550" y="37"/>
                    <a:pt x="571" y="37"/>
                    <a:pt x="592" y="37"/>
                  </a:cubicBezTo>
                  <a:close/>
                  <a:moveTo>
                    <a:pt x="585" y="0"/>
                  </a:moveTo>
                  <a:cubicBezTo>
                    <a:pt x="560" y="0"/>
                    <a:pt x="536" y="6"/>
                    <a:pt x="515" y="16"/>
                  </a:cubicBezTo>
                  <a:lnTo>
                    <a:pt x="42" y="291"/>
                  </a:lnTo>
                  <a:cubicBezTo>
                    <a:pt x="21" y="298"/>
                    <a:pt x="7" y="319"/>
                    <a:pt x="0" y="340"/>
                  </a:cubicBezTo>
                  <a:cubicBezTo>
                    <a:pt x="0" y="362"/>
                    <a:pt x="14" y="383"/>
                    <a:pt x="28" y="390"/>
                  </a:cubicBezTo>
                  <a:lnTo>
                    <a:pt x="543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7" y="700"/>
                    <a:pt x="649" y="700"/>
                    <a:pt x="677" y="686"/>
                  </a:cubicBezTo>
                  <a:lnTo>
                    <a:pt x="1156" y="418"/>
                  </a:lnTo>
                  <a:cubicBezTo>
                    <a:pt x="1177" y="404"/>
                    <a:pt x="1191" y="383"/>
                    <a:pt x="1191" y="362"/>
                  </a:cubicBezTo>
                  <a:cubicBezTo>
                    <a:pt x="1191" y="340"/>
                    <a:pt x="1177" y="326"/>
                    <a:pt x="1163" y="319"/>
                  </a:cubicBezTo>
                  <a:lnTo>
                    <a:pt x="656" y="16"/>
                  </a:lnTo>
                  <a:cubicBezTo>
                    <a:pt x="634" y="6"/>
                    <a:pt x="610" y="0"/>
                    <a:pt x="5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442200" y="356845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8" y="1"/>
                  </a:moveTo>
                  <a:cubicBezTo>
                    <a:pt x="559" y="1"/>
                    <a:pt x="539" y="6"/>
                    <a:pt x="522" y="16"/>
                  </a:cubicBezTo>
                  <a:lnTo>
                    <a:pt x="42" y="284"/>
                  </a:lnTo>
                  <a:cubicBezTo>
                    <a:pt x="7" y="305"/>
                    <a:pt x="0" y="341"/>
                    <a:pt x="35" y="355"/>
                  </a:cubicBezTo>
                  <a:lnTo>
                    <a:pt x="543" y="658"/>
                  </a:lnTo>
                  <a:cubicBezTo>
                    <a:pt x="560" y="665"/>
                    <a:pt x="580" y="668"/>
                    <a:pt x="600" y="668"/>
                  </a:cubicBezTo>
                  <a:cubicBezTo>
                    <a:pt x="620" y="668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9" y="312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442200" y="356810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7"/>
                  </a:moveTo>
                  <a:cubicBezTo>
                    <a:pt x="599" y="37"/>
                    <a:pt x="613" y="44"/>
                    <a:pt x="627" y="52"/>
                  </a:cubicBezTo>
                  <a:cubicBezTo>
                    <a:pt x="627" y="52"/>
                    <a:pt x="1135" y="355"/>
                    <a:pt x="1128" y="390"/>
                  </a:cubicBezTo>
                  <a:lnTo>
                    <a:pt x="649" y="658"/>
                  </a:lnTo>
                  <a:cubicBezTo>
                    <a:pt x="635" y="668"/>
                    <a:pt x="619" y="674"/>
                    <a:pt x="602" y="674"/>
                  </a:cubicBezTo>
                  <a:cubicBezTo>
                    <a:pt x="585" y="674"/>
                    <a:pt x="568" y="668"/>
                    <a:pt x="550" y="658"/>
                  </a:cubicBezTo>
                  <a:cubicBezTo>
                    <a:pt x="550" y="658"/>
                    <a:pt x="42" y="362"/>
                    <a:pt x="49" y="326"/>
                  </a:cubicBezTo>
                  <a:lnTo>
                    <a:pt x="529" y="52"/>
                  </a:lnTo>
                  <a:cubicBezTo>
                    <a:pt x="550" y="37"/>
                    <a:pt x="571" y="37"/>
                    <a:pt x="585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5" y="291"/>
                  </a:lnTo>
                  <a:cubicBezTo>
                    <a:pt x="14" y="298"/>
                    <a:pt x="0" y="319"/>
                    <a:pt x="0" y="341"/>
                  </a:cubicBezTo>
                  <a:cubicBezTo>
                    <a:pt x="0" y="362"/>
                    <a:pt x="7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0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7" y="326"/>
                    <a:pt x="1156" y="319"/>
                  </a:cubicBezTo>
                  <a:lnTo>
                    <a:pt x="649" y="16"/>
                  </a:lnTo>
                  <a:cubicBezTo>
                    <a:pt x="627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8"/>
            <p:cNvSpPr/>
            <p:nvPr/>
          </p:nvSpPr>
          <p:spPr>
            <a:xfrm>
              <a:off x="424575" y="35580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1" y="1"/>
                  </a:moveTo>
                  <a:cubicBezTo>
                    <a:pt x="552" y="1"/>
                    <a:pt x="532" y="6"/>
                    <a:pt x="515" y="16"/>
                  </a:cubicBezTo>
                  <a:lnTo>
                    <a:pt x="35" y="284"/>
                  </a:lnTo>
                  <a:cubicBezTo>
                    <a:pt x="0" y="305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4" y="661"/>
                    <a:pt x="573" y="667"/>
                    <a:pt x="593" y="667"/>
                  </a:cubicBezTo>
                  <a:cubicBezTo>
                    <a:pt x="613" y="667"/>
                    <a:pt x="635" y="661"/>
                    <a:pt x="656" y="651"/>
                  </a:cubicBezTo>
                  <a:lnTo>
                    <a:pt x="1128" y="383"/>
                  </a:lnTo>
                  <a:cubicBezTo>
                    <a:pt x="1163" y="362"/>
                    <a:pt x="1170" y="334"/>
                    <a:pt x="1142" y="313"/>
                  </a:cubicBezTo>
                  <a:lnTo>
                    <a:pt x="628" y="16"/>
                  </a:lnTo>
                  <a:cubicBezTo>
                    <a:pt x="610" y="6"/>
                    <a:pt x="591" y="1"/>
                    <a:pt x="57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8"/>
            <p:cNvSpPr/>
            <p:nvPr/>
          </p:nvSpPr>
          <p:spPr>
            <a:xfrm>
              <a:off x="424225" y="35577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75" y="35"/>
                  </a:moveTo>
                  <a:cubicBezTo>
                    <a:pt x="581" y="35"/>
                    <a:pt x="587" y="36"/>
                    <a:pt x="592" y="38"/>
                  </a:cubicBezTo>
                  <a:cubicBezTo>
                    <a:pt x="606" y="38"/>
                    <a:pt x="620" y="38"/>
                    <a:pt x="634" y="52"/>
                  </a:cubicBezTo>
                  <a:cubicBezTo>
                    <a:pt x="634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42" y="665"/>
                    <a:pt x="626" y="668"/>
                    <a:pt x="609" y="668"/>
                  </a:cubicBezTo>
                  <a:cubicBezTo>
                    <a:pt x="592" y="668"/>
                    <a:pt x="575" y="665"/>
                    <a:pt x="557" y="658"/>
                  </a:cubicBezTo>
                  <a:cubicBezTo>
                    <a:pt x="557" y="658"/>
                    <a:pt x="49" y="355"/>
                    <a:pt x="56" y="319"/>
                  </a:cubicBezTo>
                  <a:lnTo>
                    <a:pt x="536" y="52"/>
                  </a:lnTo>
                  <a:cubicBezTo>
                    <a:pt x="546" y="41"/>
                    <a:pt x="560" y="35"/>
                    <a:pt x="575" y="35"/>
                  </a:cubicBezTo>
                  <a:close/>
                  <a:moveTo>
                    <a:pt x="588" y="1"/>
                  </a:moveTo>
                  <a:cubicBezTo>
                    <a:pt x="564" y="1"/>
                    <a:pt x="539" y="6"/>
                    <a:pt x="515" y="16"/>
                  </a:cubicBezTo>
                  <a:lnTo>
                    <a:pt x="42" y="291"/>
                  </a:lnTo>
                  <a:cubicBezTo>
                    <a:pt x="21" y="298"/>
                    <a:pt x="7" y="319"/>
                    <a:pt x="0" y="341"/>
                  </a:cubicBezTo>
                  <a:cubicBezTo>
                    <a:pt x="0" y="362"/>
                    <a:pt x="14" y="376"/>
                    <a:pt x="35" y="383"/>
                  </a:cubicBezTo>
                  <a:lnTo>
                    <a:pt x="543" y="686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7" y="700"/>
                    <a:pt x="656" y="693"/>
                    <a:pt x="677" y="686"/>
                  </a:cubicBezTo>
                  <a:lnTo>
                    <a:pt x="1156" y="418"/>
                  </a:lnTo>
                  <a:cubicBezTo>
                    <a:pt x="1177" y="404"/>
                    <a:pt x="1191" y="383"/>
                    <a:pt x="1191" y="362"/>
                  </a:cubicBezTo>
                  <a:cubicBezTo>
                    <a:pt x="1191" y="341"/>
                    <a:pt x="1177" y="327"/>
                    <a:pt x="1163" y="319"/>
                  </a:cubicBezTo>
                  <a:lnTo>
                    <a:pt x="656" y="16"/>
                  </a:lnTo>
                  <a:cubicBezTo>
                    <a:pt x="634" y="6"/>
                    <a:pt x="612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406775" y="35476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2" y="1"/>
                  </a:moveTo>
                  <a:cubicBezTo>
                    <a:pt x="552" y="1"/>
                    <a:pt x="532" y="6"/>
                    <a:pt x="515" y="17"/>
                  </a:cubicBezTo>
                  <a:lnTo>
                    <a:pt x="35" y="284"/>
                  </a:lnTo>
                  <a:cubicBezTo>
                    <a:pt x="0" y="306"/>
                    <a:pt x="0" y="334"/>
                    <a:pt x="28" y="355"/>
                  </a:cubicBezTo>
                  <a:lnTo>
                    <a:pt x="536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7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63" y="362"/>
                    <a:pt x="1170" y="327"/>
                    <a:pt x="1142" y="313"/>
                  </a:cubicBezTo>
                  <a:lnTo>
                    <a:pt x="635" y="17"/>
                  </a:lnTo>
                  <a:cubicBezTo>
                    <a:pt x="613" y="6"/>
                    <a:pt x="592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406600" y="354730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1"/>
                  </a:moveTo>
                  <a:cubicBezTo>
                    <a:pt x="599" y="31"/>
                    <a:pt x="613" y="38"/>
                    <a:pt x="628" y="45"/>
                  </a:cubicBezTo>
                  <a:cubicBezTo>
                    <a:pt x="628" y="45"/>
                    <a:pt x="1142" y="348"/>
                    <a:pt x="1128" y="383"/>
                  </a:cubicBezTo>
                  <a:lnTo>
                    <a:pt x="656" y="651"/>
                  </a:lnTo>
                  <a:cubicBezTo>
                    <a:pt x="638" y="661"/>
                    <a:pt x="620" y="667"/>
                    <a:pt x="603" y="667"/>
                  </a:cubicBezTo>
                  <a:cubicBezTo>
                    <a:pt x="585" y="667"/>
                    <a:pt x="568" y="661"/>
                    <a:pt x="550" y="651"/>
                  </a:cubicBezTo>
                  <a:cubicBezTo>
                    <a:pt x="550" y="651"/>
                    <a:pt x="42" y="355"/>
                    <a:pt x="49" y="320"/>
                  </a:cubicBezTo>
                  <a:lnTo>
                    <a:pt x="529" y="45"/>
                  </a:lnTo>
                  <a:cubicBezTo>
                    <a:pt x="550" y="38"/>
                    <a:pt x="564" y="31"/>
                    <a:pt x="585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6"/>
                  </a:cubicBezTo>
                  <a:lnTo>
                    <a:pt x="35" y="284"/>
                  </a:lnTo>
                  <a:cubicBezTo>
                    <a:pt x="14" y="298"/>
                    <a:pt x="0" y="320"/>
                    <a:pt x="0" y="341"/>
                  </a:cubicBezTo>
                  <a:cubicBezTo>
                    <a:pt x="0" y="362"/>
                    <a:pt x="7" y="376"/>
                    <a:pt x="28" y="383"/>
                  </a:cubicBezTo>
                  <a:lnTo>
                    <a:pt x="536" y="686"/>
                  </a:lnTo>
                  <a:cubicBezTo>
                    <a:pt x="550" y="693"/>
                    <a:pt x="571" y="700"/>
                    <a:pt x="599" y="700"/>
                  </a:cubicBezTo>
                  <a:cubicBezTo>
                    <a:pt x="620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0" y="320"/>
                    <a:pt x="1156" y="313"/>
                  </a:cubicBezTo>
                  <a:lnTo>
                    <a:pt x="649" y="16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388800" y="3537225"/>
              <a:ext cx="29450" cy="16575"/>
            </a:xfrm>
            <a:custGeom>
              <a:avLst/>
              <a:gdLst/>
              <a:ahLst/>
              <a:cxnLst/>
              <a:rect l="l" t="t" r="r" b="b"/>
              <a:pathLst>
                <a:path w="1178" h="663" extrusionOk="0">
                  <a:moveTo>
                    <a:pt x="578" y="0"/>
                  </a:moveTo>
                  <a:cubicBezTo>
                    <a:pt x="559" y="0"/>
                    <a:pt x="539" y="4"/>
                    <a:pt x="522" y="11"/>
                  </a:cubicBezTo>
                  <a:lnTo>
                    <a:pt x="42" y="286"/>
                  </a:lnTo>
                  <a:cubicBezTo>
                    <a:pt x="7" y="300"/>
                    <a:pt x="0" y="335"/>
                    <a:pt x="35" y="349"/>
                  </a:cubicBezTo>
                  <a:lnTo>
                    <a:pt x="543" y="652"/>
                  </a:lnTo>
                  <a:cubicBezTo>
                    <a:pt x="561" y="659"/>
                    <a:pt x="580" y="663"/>
                    <a:pt x="600" y="663"/>
                  </a:cubicBezTo>
                  <a:cubicBezTo>
                    <a:pt x="620" y="663"/>
                    <a:pt x="642" y="659"/>
                    <a:pt x="663" y="652"/>
                  </a:cubicBezTo>
                  <a:lnTo>
                    <a:pt x="1135" y="377"/>
                  </a:lnTo>
                  <a:cubicBezTo>
                    <a:pt x="1177" y="356"/>
                    <a:pt x="1177" y="328"/>
                    <a:pt x="1149" y="31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388800" y="353690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1"/>
                  </a:moveTo>
                  <a:cubicBezTo>
                    <a:pt x="599" y="31"/>
                    <a:pt x="620" y="38"/>
                    <a:pt x="628" y="45"/>
                  </a:cubicBezTo>
                  <a:cubicBezTo>
                    <a:pt x="628" y="45"/>
                    <a:pt x="1142" y="341"/>
                    <a:pt x="1128" y="383"/>
                  </a:cubicBezTo>
                  <a:lnTo>
                    <a:pt x="656" y="651"/>
                  </a:lnTo>
                  <a:cubicBezTo>
                    <a:pt x="638" y="658"/>
                    <a:pt x="620" y="662"/>
                    <a:pt x="603" y="662"/>
                  </a:cubicBezTo>
                  <a:cubicBezTo>
                    <a:pt x="585" y="662"/>
                    <a:pt x="568" y="658"/>
                    <a:pt x="550" y="651"/>
                  </a:cubicBezTo>
                  <a:cubicBezTo>
                    <a:pt x="550" y="651"/>
                    <a:pt x="42" y="355"/>
                    <a:pt x="49" y="313"/>
                  </a:cubicBezTo>
                  <a:lnTo>
                    <a:pt x="529" y="45"/>
                  </a:lnTo>
                  <a:cubicBezTo>
                    <a:pt x="550" y="38"/>
                    <a:pt x="564" y="31"/>
                    <a:pt x="585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84"/>
                  </a:lnTo>
                  <a:cubicBezTo>
                    <a:pt x="14" y="291"/>
                    <a:pt x="0" y="313"/>
                    <a:pt x="0" y="341"/>
                  </a:cubicBezTo>
                  <a:cubicBezTo>
                    <a:pt x="0" y="355"/>
                    <a:pt x="7" y="376"/>
                    <a:pt x="28" y="383"/>
                  </a:cubicBezTo>
                  <a:lnTo>
                    <a:pt x="536" y="679"/>
                  </a:lnTo>
                  <a:cubicBezTo>
                    <a:pt x="557" y="693"/>
                    <a:pt x="571" y="700"/>
                    <a:pt x="599" y="700"/>
                  </a:cubicBezTo>
                  <a:cubicBezTo>
                    <a:pt x="620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84" y="362"/>
                  </a:cubicBezTo>
                  <a:cubicBezTo>
                    <a:pt x="1184" y="341"/>
                    <a:pt x="1177" y="320"/>
                    <a:pt x="1156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371175" y="3526675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8" y="1"/>
                  </a:moveTo>
                  <a:cubicBezTo>
                    <a:pt x="559" y="1"/>
                    <a:pt x="539" y="6"/>
                    <a:pt x="522" y="17"/>
                  </a:cubicBezTo>
                  <a:lnTo>
                    <a:pt x="43" y="285"/>
                  </a:lnTo>
                  <a:cubicBezTo>
                    <a:pt x="7" y="306"/>
                    <a:pt x="0" y="341"/>
                    <a:pt x="35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0" y="669"/>
                  </a:cubicBezTo>
                  <a:cubicBezTo>
                    <a:pt x="621" y="669"/>
                    <a:pt x="642" y="665"/>
                    <a:pt x="663" y="658"/>
                  </a:cubicBezTo>
                  <a:lnTo>
                    <a:pt x="1135" y="383"/>
                  </a:lnTo>
                  <a:cubicBezTo>
                    <a:pt x="1170" y="362"/>
                    <a:pt x="1170" y="334"/>
                    <a:pt x="1149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8"/>
            <p:cNvSpPr/>
            <p:nvPr/>
          </p:nvSpPr>
          <p:spPr>
            <a:xfrm>
              <a:off x="371000" y="3526325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5" y="38"/>
                  </a:moveTo>
                  <a:cubicBezTo>
                    <a:pt x="606" y="38"/>
                    <a:pt x="621" y="45"/>
                    <a:pt x="628" y="52"/>
                  </a:cubicBezTo>
                  <a:cubicBezTo>
                    <a:pt x="628" y="52"/>
                    <a:pt x="1142" y="348"/>
                    <a:pt x="1135" y="390"/>
                  </a:cubicBezTo>
                  <a:lnTo>
                    <a:pt x="656" y="658"/>
                  </a:lnTo>
                  <a:cubicBezTo>
                    <a:pt x="638" y="665"/>
                    <a:pt x="621" y="669"/>
                    <a:pt x="604" y="669"/>
                  </a:cubicBezTo>
                  <a:cubicBezTo>
                    <a:pt x="587" y="669"/>
                    <a:pt x="571" y="665"/>
                    <a:pt x="557" y="658"/>
                  </a:cubicBezTo>
                  <a:cubicBezTo>
                    <a:pt x="557" y="658"/>
                    <a:pt x="42" y="355"/>
                    <a:pt x="57" y="320"/>
                  </a:cubicBezTo>
                  <a:lnTo>
                    <a:pt x="529" y="52"/>
                  </a:lnTo>
                  <a:cubicBezTo>
                    <a:pt x="550" y="38"/>
                    <a:pt x="571" y="38"/>
                    <a:pt x="585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5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7" y="383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1" y="700"/>
                    <a:pt x="649" y="700"/>
                    <a:pt x="670" y="686"/>
                  </a:cubicBezTo>
                  <a:lnTo>
                    <a:pt x="1149" y="418"/>
                  </a:lnTo>
                  <a:cubicBezTo>
                    <a:pt x="1170" y="404"/>
                    <a:pt x="1184" y="390"/>
                    <a:pt x="1184" y="362"/>
                  </a:cubicBezTo>
                  <a:cubicBezTo>
                    <a:pt x="1184" y="348"/>
                    <a:pt x="1177" y="327"/>
                    <a:pt x="1156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8"/>
            <p:cNvSpPr/>
            <p:nvPr/>
          </p:nvSpPr>
          <p:spPr>
            <a:xfrm>
              <a:off x="353375" y="3516275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8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85"/>
                  </a:lnTo>
                  <a:cubicBezTo>
                    <a:pt x="7" y="306"/>
                    <a:pt x="0" y="334"/>
                    <a:pt x="28" y="355"/>
                  </a:cubicBezTo>
                  <a:lnTo>
                    <a:pt x="543" y="651"/>
                  </a:lnTo>
                  <a:cubicBezTo>
                    <a:pt x="561" y="662"/>
                    <a:pt x="580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0" y="362"/>
                    <a:pt x="1177" y="334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353200" y="35159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2" y="31"/>
                  </a:moveTo>
                  <a:cubicBezTo>
                    <a:pt x="606" y="31"/>
                    <a:pt x="621" y="38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56" y="658"/>
                  </a:lnTo>
                  <a:cubicBezTo>
                    <a:pt x="642" y="665"/>
                    <a:pt x="624" y="669"/>
                    <a:pt x="606" y="669"/>
                  </a:cubicBezTo>
                  <a:cubicBezTo>
                    <a:pt x="589" y="669"/>
                    <a:pt x="571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2" y="38"/>
                  </a:cubicBezTo>
                  <a:lnTo>
                    <a:pt x="592" y="31"/>
                  </a:ln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42" y="292"/>
                  </a:lnTo>
                  <a:cubicBezTo>
                    <a:pt x="14" y="299"/>
                    <a:pt x="0" y="320"/>
                    <a:pt x="0" y="341"/>
                  </a:cubicBezTo>
                  <a:cubicBezTo>
                    <a:pt x="0" y="362"/>
                    <a:pt x="14" y="376"/>
                    <a:pt x="28" y="390"/>
                  </a:cubicBezTo>
                  <a:lnTo>
                    <a:pt x="536" y="686"/>
                  </a:lnTo>
                  <a:cubicBezTo>
                    <a:pt x="557" y="700"/>
                    <a:pt x="578" y="700"/>
                    <a:pt x="599" y="700"/>
                  </a:cubicBezTo>
                  <a:cubicBezTo>
                    <a:pt x="628" y="700"/>
                    <a:pt x="649" y="700"/>
                    <a:pt x="677" y="686"/>
                  </a:cubicBezTo>
                  <a:lnTo>
                    <a:pt x="1149" y="419"/>
                  </a:lnTo>
                  <a:cubicBezTo>
                    <a:pt x="1170" y="404"/>
                    <a:pt x="1184" y="383"/>
                    <a:pt x="1192" y="362"/>
                  </a:cubicBezTo>
                  <a:cubicBezTo>
                    <a:pt x="1192" y="341"/>
                    <a:pt x="1177" y="327"/>
                    <a:pt x="1163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322000" y="3497925"/>
              <a:ext cx="42675" cy="24325"/>
            </a:xfrm>
            <a:custGeom>
              <a:avLst/>
              <a:gdLst/>
              <a:ahLst/>
              <a:cxnLst/>
              <a:rect l="l" t="t" r="r" b="b"/>
              <a:pathLst>
                <a:path w="1707" h="973" extrusionOk="0">
                  <a:moveTo>
                    <a:pt x="578" y="0"/>
                  </a:moveTo>
                  <a:cubicBezTo>
                    <a:pt x="557" y="0"/>
                    <a:pt x="536" y="4"/>
                    <a:pt x="515" y="11"/>
                  </a:cubicBezTo>
                  <a:lnTo>
                    <a:pt x="36" y="286"/>
                  </a:lnTo>
                  <a:cubicBezTo>
                    <a:pt x="8" y="307"/>
                    <a:pt x="0" y="335"/>
                    <a:pt x="29" y="349"/>
                  </a:cubicBezTo>
                  <a:lnTo>
                    <a:pt x="1072" y="962"/>
                  </a:lnTo>
                  <a:cubicBezTo>
                    <a:pt x="1090" y="969"/>
                    <a:pt x="1109" y="973"/>
                    <a:pt x="1128" y="973"/>
                  </a:cubicBezTo>
                  <a:cubicBezTo>
                    <a:pt x="1148" y="973"/>
                    <a:pt x="1167" y="969"/>
                    <a:pt x="1185" y="962"/>
                  </a:cubicBezTo>
                  <a:lnTo>
                    <a:pt x="1664" y="687"/>
                  </a:lnTo>
                  <a:cubicBezTo>
                    <a:pt x="1706" y="673"/>
                    <a:pt x="1706" y="638"/>
                    <a:pt x="1671" y="624"/>
                  </a:cubicBezTo>
                  <a:lnTo>
                    <a:pt x="635" y="11"/>
                  </a:lnTo>
                  <a:cubicBezTo>
                    <a:pt x="617" y="4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321825" y="3497600"/>
              <a:ext cx="43025" cy="25275"/>
            </a:xfrm>
            <a:custGeom>
              <a:avLst/>
              <a:gdLst/>
              <a:ahLst/>
              <a:cxnLst/>
              <a:rect l="l" t="t" r="r" b="b"/>
              <a:pathLst>
                <a:path w="1721" h="101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671" y="658"/>
                    <a:pt x="1664" y="693"/>
                  </a:cubicBezTo>
                  <a:lnTo>
                    <a:pt x="1185" y="961"/>
                  </a:lnTo>
                  <a:cubicBezTo>
                    <a:pt x="1171" y="968"/>
                    <a:pt x="1153" y="972"/>
                    <a:pt x="1135" y="972"/>
                  </a:cubicBezTo>
                  <a:cubicBezTo>
                    <a:pt x="1118" y="972"/>
                    <a:pt x="1100" y="968"/>
                    <a:pt x="1086" y="961"/>
                  </a:cubicBezTo>
                  <a:cubicBezTo>
                    <a:pt x="1086" y="961"/>
                    <a:pt x="43" y="355"/>
                    <a:pt x="57" y="320"/>
                  </a:cubicBezTo>
                  <a:lnTo>
                    <a:pt x="529" y="45"/>
                  </a:lnTo>
                  <a:cubicBezTo>
                    <a:pt x="550" y="38"/>
                    <a:pt x="571" y="31"/>
                    <a:pt x="593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84"/>
                  </a:lnTo>
                  <a:cubicBezTo>
                    <a:pt x="15" y="291"/>
                    <a:pt x="0" y="313"/>
                    <a:pt x="0" y="341"/>
                  </a:cubicBezTo>
                  <a:cubicBezTo>
                    <a:pt x="0" y="355"/>
                    <a:pt x="15" y="376"/>
                    <a:pt x="29" y="383"/>
                  </a:cubicBezTo>
                  <a:lnTo>
                    <a:pt x="1065" y="996"/>
                  </a:lnTo>
                  <a:cubicBezTo>
                    <a:pt x="1086" y="1003"/>
                    <a:pt x="1107" y="1011"/>
                    <a:pt x="1128" y="1011"/>
                  </a:cubicBezTo>
                  <a:cubicBezTo>
                    <a:pt x="1156" y="1011"/>
                    <a:pt x="1178" y="1003"/>
                    <a:pt x="1206" y="996"/>
                  </a:cubicBezTo>
                  <a:lnTo>
                    <a:pt x="1678" y="721"/>
                  </a:lnTo>
                  <a:cubicBezTo>
                    <a:pt x="1699" y="714"/>
                    <a:pt x="1713" y="693"/>
                    <a:pt x="1720" y="672"/>
                  </a:cubicBezTo>
                  <a:cubicBezTo>
                    <a:pt x="1720" y="651"/>
                    <a:pt x="1706" y="630"/>
                    <a:pt x="1692" y="62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379975" y="3511700"/>
              <a:ext cx="29450" cy="16725"/>
            </a:xfrm>
            <a:custGeom>
              <a:avLst/>
              <a:gdLst/>
              <a:ahLst/>
              <a:cxnLst/>
              <a:rect l="l" t="t" r="r" b="b"/>
              <a:pathLst>
                <a:path w="1178" h="669" extrusionOk="0">
                  <a:moveTo>
                    <a:pt x="579" y="1"/>
                  </a:moveTo>
                  <a:cubicBezTo>
                    <a:pt x="559" y="1"/>
                    <a:pt x="540" y="6"/>
                    <a:pt x="522" y="17"/>
                  </a:cubicBezTo>
                  <a:lnTo>
                    <a:pt x="43" y="291"/>
                  </a:lnTo>
                  <a:cubicBezTo>
                    <a:pt x="8" y="306"/>
                    <a:pt x="1" y="341"/>
                    <a:pt x="36" y="355"/>
                  </a:cubicBezTo>
                  <a:lnTo>
                    <a:pt x="543" y="658"/>
                  </a:lnTo>
                  <a:cubicBezTo>
                    <a:pt x="561" y="665"/>
                    <a:pt x="580" y="669"/>
                    <a:pt x="601" y="669"/>
                  </a:cubicBezTo>
                  <a:cubicBezTo>
                    <a:pt x="621" y="669"/>
                    <a:pt x="642" y="665"/>
                    <a:pt x="663" y="658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20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379800" y="35114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6"/>
                  </a:moveTo>
                  <a:cubicBezTo>
                    <a:pt x="607" y="36"/>
                    <a:pt x="621" y="43"/>
                    <a:pt x="635" y="50"/>
                  </a:cubicBezTo>
                  <a:cubicBezTo>
                    <a:pt x="635" y="50"/>
                    <a:pt x="1143" y="346"/>
                    <a:pt x="1136" y="388"/>
                  </a:cubicBezTo>
                  <a:lnTo>
                    <a:pt x="663" y="656"/>
                  </a:lnTo>
                  <a:cubicBezTo>
                    <a:pt x="646" y="663"/>
                    <a:pt x="628" y="666"/>
                    <a:pt x="610" y="666"/>
                  </a:cubicBezTo>
                  <a:cubicBezTo>
                    <a:pt x="593" y="666"/>
                    <a:pt x="575" y="663"/>
                    <a:pt x="558" y="656"/>
                  </a:cubicBezTo>
                  <a:cubicBezTo>
                    <a:pt x="558" y="656"/>
                    <a:pt x="50" y="360"/>
                    <a:pt x="57" y="318"/>
                  </a:cubicBezTo>
                  <a:lnTo>
                    <a:pt x="536" y="50"/>
                  </a:lnTo>
                  <a:cubicBezTo>
                    <a:pt x="558" y="36"/>
                    <a:pt x="572" y="36"/>
                    <a:pt x="593" y="36"/>
                  </a:cubicBezTo>
                  <a:close/>
                  <a:moveTo>
                    <a:pt x="589" y="0"/>
                  </a:moveTo>
                  <a:cubicBezTo>
                    <a:pt x="566" y="0"/>
                    <a:pt x="543" y="7"/>
                    <a:pt x="522" y="21"/>
                  </a:cubicBezTo>
                  <a:lnTo>
                    <a:pt x="43" y="289"/>
                  </a:lnTo>
                  <a:cubicBezTo>
                    <a:pt x="22" y="296"/>
                    <a:pt x="8" y="318"/>
                    <a:pt x="1" y="339"/>
                  </a:cubicBezTo>
                  <a:cubicBezTo>
                    <a:pt x="8" y="360"/>
                    <a:pt x="15" y="381"/>
                    <a:pt x="36" y="388"/>
                  </a:cubicBezTo>
                  <a:lnTo>
                    <a:pt x="543" y="684"/>
                  </a:lnTo>
                  <a:cubicBezTo>
                    <a:pt x="558" y="698"/>
                    <a:pt x="579" y="698"/>
                    <a:pt x="600" y="698"/>
                  </a:cubicBezTo>
                  <a:cubicBezTo>
                    <a:pt x="607" y="700"/>
                    <a:pt x="615" y="701"/>
                    <a:pt x="622" y="701"/>
                  </a:cubicBezTo>
                  <a:cubicBezTo>
                    <a:pt x="643" y="701"/>
                    <a:pt x="662" y="694"/>
                    <a:pt x="677" y="684"/>
                  </a:cubicBezTo>
                  <a:lnTo>
                    <a:pt x="1157" y="416"/>
                  </a:lnTo>
                  <a:cubicBezTo>
                    <a:pt x="1178" y="409"/>
                    <a:pt x="1192" y="388"/>
                    <a:pt x="1192" y="360"/>
                  </a:cubicBezTo>
                  <a:cubicBezTo>
                    <a:pt x="1192" y="346"/>
                    <a:pt x="1178" y="325"/>
                    <a:pt x="1164" y="318"/>
                  </a:cubicBezTo>
                  <a:lnTo>
                    <a:pt x="656" y="21"/>
                  </a:lnTo>
                  <a:cubicBezTo>
                    <a:pt x="635" y="7"/>
                    <a:pt x="612" y="0"/>
                    <a:pt x="5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361125" y="350072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7" y="1"/>
                    <a:pt x="536" y="4"/>
                    <a:pt x="515" y="11"/>
                  </a:cubicBezTo>
                  <a:lnTo>
                    <a:pt x="43" y="286"/>
                  </a:lnTo>
                  <a:cubicBezTo>
                    <a:pt x="7" y="300"/>
                    <a:pt x="0" y="336"/>
                    <a:pt x="29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0" y="663"/>
                  </a:cubicBezTo>
                  <a:cubicBezTo>
                    <a:pt x="619" y="663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57"/>
                    <a:pt x="1178" y="329"/>
                    <a:pt x="1149" y="315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360950" y="35003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2" y="35"/>
                  </a:moveTo>
                  <a:cubicBezTo>
                    <a:pt x="607" y="35"/>
                    <a:pt x="621" y="43"/>
                    <a:pt x="635" y="50"/>
                  </a:cubicBezTo>
                  <a:cubicBezTo>
                    <a:pt x="635" y="50"/>
                    <a:pt x="1142" y="346"/>
                    <a:pt x="1135" y="388"/>
                  </a:cubicBezTo>
                  <a:lnTo>
                    <a:pt x="656" y="656"/>
                  </a:lnTo>
                  <a:cubicBezTo>
                    <a:pt x="642" y="663"/>
                    <a:pt x="626" y="666"/>
                    <a:pt x="609" y="666"/>
                  </a:cubicBezTo>
                  <a:cubicBezTo>
                    <a:pt x="592" y="666"/>
                    <a:pt x="575" y="663"/>
                    <a:pt x="557" y="656"/>
                  </a:cubicBezTo>
                  <a:cubicBezTo>
                    <a:pt x="557" y="656"/>
                    <a:pt x="50" y="360"/>
                    <a:pt x="57" y="317"/>
                  </a:cubicBezTo>
                  <a:lnTo>
                    <a:pt x="536" y="50"/>
                  </a:lnTo>
                  <a:cubicBezTo>
                    <a:pt x="550" y="43"/>
                    <a:pt x="571" y="35"/>
                    <a:pt x="592" y="35"/>
                  </a:cubicBezTo>
                  <a:close/>
                  <a:moveTo>
                    <a:pt x="583" y="0"/>
                  </a:moveTo>
                  <a:cubicBezTo>
                    <a:pt x="559" y="0"/>
                    <a:pt x="536" y="7"/>
                    <a:pt x="515" y="21"/>
                  </a:cubicBezTo>
                  <a:lnTo>
                    <a:pt x="43" y="289"/>
                  </a:lnTo>
                  <a:cubicBezTo>
                    <a:pt x="22" y="296"/>
                    <a:pt x="7" y="317"/>
                    <a:pt x="0" y="346"/>
                  </a:cubicBezTo>
                  <a:cubicBezTo>
                    <a:pt x="0" y="360"/>
                    <a:pt x="14" y="381"/>
                    <a:pt x="29" y="388"/>
                  </a:cubicBezTo>
                  <a:lnTo>
                    <a:pt x="543" y="684"/>
                  </a:lnTo>
                  <a:cubicBezTo>
                    <a:pt x="557" y="698"/>
                    <a:pt x="578" y="698"/>
                    <a:pt x="600" y="698"/>
                  </a:cubicBezTo>
                  <a:cubicBezTo>
                    <a:pt x="607" y="700"/>
                    <a:pt x="614" y="701"/>
                    <a:pt x="621" y="701"/>
                  </a:cubicBezTo>
                  <a:cubicBezTo>
                    <a:pt x="640" y="701"/>
                    <a:pt x="656" y="694"/>
                    <a:pt x="677" y="684"/>
                  </a:cubicBezTo>
                  <a:lnTo>
                    <a:pt x="1149" y="416"/>
                  </a:lnTo>
                  <a:cubicBezTo>
                    <a:pt x="1171" y="409"/>
                    <a:pt x="1192" y="388"/>
                    <a:pt x="1192" y="360"/>
                  </a:cubicBezTo>
                  <a:cubicBezTo>
                    <a:pt x="1192" y="346"/>
                    <a:pt x="1178" y="324"/>
                    <a:pt x="1163" y="317"/>
                  </a:cubicBezTo>
                  <a:lnTo>
                    <a:pt x="656" y="21"/>
                  </a:lnTo>
                  <a:cubicBezTo>
                    <a:pt x="631" y="7"/>
                    <a:pt x="607" y="0"/>
                    <a:pt x="5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339625" y="3488075"/>
              <a:ext cx="32800" cy="18625"/>
            </a:xfrm>
            <a:custGeom>
              <a:avLst/>
              <a:gdLst/>
              <a:ahLst/>
              <a:cxnLst/>
              <a:rect l="l" t="t" r="r" b="b"/>
              <a:pathLst>
                <a:path w="1312" h="745" extrusionOk="0">
                  <a:moveTo>
                    <a:pt x="577" y="0"/>
                  </a:moveTo>
                  <a:cubicBezTo>
                    <a:pt x="556" y="0"/>
                    <a:pt x="534" y="5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9" y="355"/>
                  </a:cubicBezTo>
                  <a:lnTo>
                    <a:pt x="677" y="729"/>
                  </a:lnTo>
                  <a:cubicBezTo>
                    <a:pt x="695" y="739"/>
                    <a:pt x="714" y="745"/>
                    <a:pt x="734" y="745"/>
                  </a:cubicBezTo>
                  <a:cubicBezTo>
                    <a:pt x="755" y="745"/>
                    <a:pt x="776" y="739"/>
                    <a:pt x="797" y="729"/>
                  </a:cubicBezTo>
                  <a:lnTo>
                    <a:pt x="1269" y="461"/>
                  </a:lnTo>
                  <a:cubicBezTo>
                    <a:pt x="1305" y="440"/>
                    <a:pt x="1312" y="412"/>
                    <a:pt x="1283" y="391"/>
                  </a:cubicBezTo>
                  <a:lnTo>
                    <a:pt x="628" y="10"/>
                  </a:lnTo>
                  <a:cubicBezTo>
                    <a:pt x="612" y="4"/>
                    <a:pt x="595" y="0"/>
                    <a:pt x="57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339275" y="3487550"/>
              <a:ext cx="33325" cy="19650"/>
            </a:xfrm>
            <a:custGeom>
              <a:avLst/>
              <a:gdLst/>
              <a:ahLst/>
              <a:cxnLst/>
              <a:rect l="l" t="t" r="r" b="b"/>
              <a:pathLst>
                <a:path w="1333" h="786" extrusionOk="0">
                  <a:moveTo>
                    <a:pt x="605" y="35"/>
                  </a:moveTo>
                  <a:cubicBezTo>
                    <a:pt x="615" y="35"/>
                    <a:pt x="625" y="40"/>
                    <a:pt x="635" y="45"/>
                  </a:cubicBezTo>
                  <a:cubicBezTo>
                    <a:pt x="635" y="45"/>
                    <a:pt x="1283" y="426"/>
                    <a:pt x="1276" y="461"/>
                  </a:cubicBezTo>
                  <a:lnTo>
                    <a:pt x="797" y="736"/>
                  </a:lnTo>
                  <a:cubicBezTo>
                    <a:pt x="779" y="744"/>
                    <a:pt x="759" y="751"/>
                    <a:pt x="738" y="751"/>
                  </a:cubicBezTo>
                  <a:cubicBezTo>
                    <a:pt x="725" y="751"/>
                    <a:pt x="712" y="748"/>
                    <a:pt x="698" y="743"/>
                  </a:cubicBezTo>
                  <a:cubicBezTo>
                    <a:pt x="698" y="743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2" y="38"/>
                  </a:cubicBezTo>
                  <a:cubicBezTo>
                    <a:pt x="597" y="36"/>
                    <a:pt x="601" y="35"/>
                    <a:pt x="605" y="35"/>
                  </a:cubicBezTo>
                  <a:close/>
                  <a:moveTo>
                    <a:pt x="585" y="1"/>
                  </a:moveTo>
                  <a:cubicBezTo>
                    <a:pt x="561" y="1"/>
                    <a:pt x="536" y="6"/>
                    <a:pt x="515" y="17"/>
                  </a:cubicBezTo>
                  <a:lnTo>
                    <a:pt x="43" y="292"/>
                  </a:lnTo>
                  <a:cubicBezTo>
                    <a:pt x="21" y="299"/>
                    <a:pt x="7" y="320"/>
                    <a:pt x="0" y="341"/>
                  </a:cubicBezTo>
                  <a:cubicBezTo>
                    <a:pt x="0" y="362"/>
                    <a:pt x="14" y="376"/>
                    <a:pt x="28" y="390"/>
                  </a:cubicBezTo>
                  <a:lnTo>
                    <a:pt x="684" y="771"/>
                  </a:lnTo>
                  <a:cubicBezTo>
                    <a:pt x="698" y="778"/>
                    <a:pt x="719" y="785"/>
                    <a:pt x="740" y="785"/>
                  </a:cubicBezTo>
                  <a:cubicBezTo>
                    <a:pt x="769" y="785"/>
                    <a:pt x="797" y="778"/>
                    <a:pt x="818" y="771"/>
                  </a:cubicBezTo>
                  <a:lnTo>
                    <a:pt x="1297" y="496"/>
                  </a:lnTo>
                  <a:cubicBezTo>
                    <a:pt x="1319" y="489"/>
                    <a:pt x="1333" y="468"/>
                    <a:pt x="1333" y="447"/>
                  </a:cubicBezTo>
                  <a:cubicBezTo>
                    <a:pt x="1333" y="426"/>
                    <a:pt x="1319" y="412"/>
                    <a:pt x="1304" y="404"/>
                  </a:cubicBezTo>
                  <a:lnTo>
                    <a:pt x="656" y="17"/>
                  </a:lnTo>
                  <a:cubicBezTo>
                    <a:pt x="635" y="6"/>
                    <a:pt x="610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397775" y="352222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9" y="1"/>
                  </a:moveTo>
                  <a:cubicBezTo>
                    <a:pt x="559" y="1"/>
                    <a:pt x="540" y="4"/>
                    <a:pt x="522" y="11"/>
                  </a:cubicBezTo>
                  <a:lnTo>
                    <a:pt x="43" y="286"/>
                  </a:lnTo>
                  <a:cubicBezTo>
                    <a:pt x="8" y="307"/>
                    <a:pt x="1" y="336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3"/>
                    <a:pt x="601" y="663"/>
                  </a:cubicBezTo>
                  <a:cubicBezTo>
                    <a:pt x="621" y="663"/>
                    <a:pt x="642" y="660"/>
                    <a:pt x="663" y="653"/>
                  </a:cubicBezTo>
                  <a:lnTo>
                    <a:pt x="1136" y="378"/>
                  </a:lnTo>
                  <a:cubicBezTo>
                    <a:pt x="1171" y="364"/>
                    <a:pt x="1178" y="329"/>
                    <a:pt x="1150" y="315"/>
                  </a:cubicBezTo>
                  <a:lnTo>
                    <a:pt x="635" y="11"/>
                  </a:lnTo>
                  <a:cubicBezTo>
                    <a:pt x="617" y="4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397600" y="35219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0"/>
                  </a:moveTo>
                  <a:cubicBezTo>
                    <a:pt x="607" y="30"/>
                    <a:pt x="621" y="38"/>
                    <a:pt x="635" y="45"/>
                  </a:cubicBezTo>
                  <a:cubicBezTo>
                    <a:pt x="635" y="45"/>
                    <a:pt x="1143" y="348"/>
                    <a:pt x="1136" y="383"/>
                  </a:cubicBezTo>
                  <a:lnTo>
                    <a:pt x="656" y="651"/>
                  </a:lnTo>
                  <a:cubicBezTo>
                    <a:pt x="642" y="658"/>
                    <a:pt x="626" y="661"/>
                    <a:pt x="609" y="661"/>
                  </a:cubicBezTo>
                  <a:cubicBezTo>
                    <a:pt x="593" y="661"/>
                    <a:pt x="575" y="658"/>
                    <a:pt x="558" y="651"/>
                  </a:cubicBezTo>
                  <a:cubicBezTo>
                    <a:pt x="558" y="651"/>
                    <a:pt x="50" y="355"/>
                    <a:pt x="57" y="319"/>
                  </a:cubicBezTo>
                  <a:lnTo>
                    <a:pt x="536" y="45"/>
                  </a:lnTo>
                  <a:cubicBezTo>
                    <a:pt x="550" y="38"/>
                    <a:pt x="572" y="30"/>
                    <a:pt x="593" y="30"/>
                  </a:cubicBezTo>
                  <a:close/>
                  <a:moveTo>
                    <a:pt x="589" y="1"/>
                  </a:moveTo>
                  <a:cubicBezTo>
                    <a:pt x="566" y="1"/>
                    <a:pt x="543" y="6"/>
                    <a:pt x="522" y="16"/>
                  </a:cubicBezTo>
                  <a:lnTo>
                    <a:pt x="43" y="284"/>
                  </a:lnTo>
                  <a:cubicBezTo>
                    <a:pt x="22" y="291"/>
                    <a:pt x="8" y="312"/>
                    <a:pt x="1" y="341"/>
                  </a:cubicBezTo>
                  <a:cubicBezTo>
                    <a:pt x="1" y="355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8" y="693"/>
                    <a:pt x="579" y="700"/>
                    <a:pt x="600" y="700"/>
                  </a:cubicBezTo>
                  <a:cubicBezTo>
                    <a:pt x="628" y="700"/>
                    <a:pt x="656" y="693"/>
                    <a:pt x="677" y="686"/>
                  </a:cubicBezTo>
                  <a:lnTo>
                    <a:pt x="1157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19"/>
                    <a:pt x="1164" y="312"/>
                  </a:cubicBezTo>
                  <a:lnTo>
                    <a:pt x="656" y="16"/>
                  </a:lnTo>
                  <a:cubicBezTo>
                    <a:pt x="635" y="6"/>
                    <a:pt x="612" y="1"/>
                    <a:pt x="5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415575" y="3532675"/>
              <a:ext cx="29450" cy="16675"/>
            </a:xfrm>
            <a:custGeom>
              <a:avLst/>
              <a:gdLst/>
              <a:ahLst/>
              <a:cxnLst/>
              <a:rect l="l" t="t" r="r" b="b"/>
              <a:pathLst>
                <a:path w="1178" h="667" extrusionOk="0">
                  <a:moveTo>
                    <a:pt x="579" y="1"/>
                  </a:moveTo>
                  <a:cubicBezTo>
                    <a:pt x="559" y="1"/>
                    <a:pt x="540" y="6"/>
                    <a:pt x="522" y="16"/>
                  </a:cubicBezTo>
                  <a:lnTo>
                    <a:pt x="43" y="284"/>
                  </a:lnTo>
                  <a:cubicBezTo>
                    <a:pt x="8" y="305"/>
                    <a:pt x="1" y="334"/>
                    <a:pt x="36" y="355"/>
                  </a:cubicBezTo>
                  <a:lnTo>
                    <a:pt x="543" y="651"/>
                  </a:lnTo>
                  <a:cubicBezTo>
                    <a:pt x="561" y="661"/>
                    <a:pt x="580" y="667"/>
                    <a:pt x="601" y="667"/>
                  </a:cubicBezTo>
                  <a:cubicBezTo>
                    <a:pt x="621" y="667"/>
                    <a:pt x="642" y="661"/>
                    <a:pt x="663" y="651"/>
                  </a:cubicBezTo>
                  <a:lnTo>
                    <a:pt x="1136" y="383"/>
                  </a:lnTo>
                  <a:cubicBezTo>
                    <a:pt x="1171" y="362"/>
                    <a:pt x="1178" y="334"/>
                    <a:pt x="1150" y="312"/>
                  </a:cubicBezTo>
                  <a:lnTo>
                    <a:pt x="635" y="16"/>
                  </a:lnTo>
                  <a:cubicBezTo>
                    <a:pt x="617" y="6"/>
                    <a:pt x="598" y="1"/>
                    <a:pt x="5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8"/>
            <p:cNvSpPr/>
            <p:nvPr/>
          </p:nvSpPr>
          <p:spPr>
            <a:xfrm>
              <a:off x="415400" y="353232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8"/>
                    <a:pt x="1136" y="383"/>
                  </a:cubicBezTo>
                  <a:lnTo>
                    <a:pt x="656" y="651"/>
                  </a:lnTo>
                  <a:cubicBezTo>
                    <a:pt x="642" y="661"/>
                    <a:pt x="626" y="667"/>
                    <a:pt x="609" y="667"/>
                  </a:cubicBezTo>
                  <a:cubicBezTo>
                    <a:pt x="593" y="667"/>
                    <a:pt x="575" y="661"/>
                    <a:pt x="557" y="651"/>
                  </a:cubicBezTo>
                  <a:cubicBezTo>
                    <a:pt x="557" y="651"/>
                    <a:pt x="50" y="355"/>
                    <a:pt x="57" y="319"/>
                  </a:cubicBezTo>
                  <a:lnTo>
                    <a:pt x="536" y="44"/>
                  </a:lnTo>
                  <a:cubicBezTo>
                    <a:pt x="550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22" y="298"/>
                    <a:pt x="8" y="319"/>
                    <a:pt x="1" y="341"/>
                  </a:cubicBezTo>
                  <a:cubicBezTo>
                    <a:pt x="1" y="362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49" y="693"/>
                    <a:pt x="677" y="686"/>
                  </a:cubicBezTo>
                  <a:lnTo>
                    <a:pt x="1150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6"/>
                    <a:pt x="1164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8"/>
            <p:cNvSpPr/>
            <p:nvPr/>
          </p:nvSpPr>
          <p:spPr>
            <a:xfrm>
              <a:off x="433375" y="3543150"/>
              <a:ext cx="29450" cy="16625"/>
            </a:xfrm>
            <a:custGeom>
              <a:avLst/>
              <a:gdLst/>
              <a:ahLst/>
              <a:cxnLst/>
              <a:rect l="l" t="t" r="r" b="b"/>
              <a:pathLst>
                <a:path w="1178" h="665" extrusionOk="0">
                  <a:moveTo>
                    <a:pt x="588" y="1"/>
                  </a:moveTo>
                  <a:cubicBezTo>
                    <a:pt x="566" y="1"/>
                    <a:pt x="543" y="8"/>
                    <a:pt x="522" y="20"/>
                  </a:cubicBezTo>
                  <a:lnTo>
                    <a:pt x="43" y="288"/>
                  </a:lnTo>
                  <a:cubicBezTo>
                    <a:pt x="8" y="309"/>
                    <a:pt x="1" y="338"/>
                    <a:pt x="36" y="359"/>
                  </a:cubicBezTo>
                  <a:lnTo>
                    <a:pt x="543" y="655"/>
                  </a:lnTo>
                  <a:cubicBezTo>
                    <a:pt x="559" y="661"/>
                    <a:pt x="577" y="665"/>
                    <a:pt x="595" y="665"/>
                  </a:cubicBezTo>
                  <a:cubicBezTo>
                    <a:pt x="617" y="665"/>
                    <a:pt x="640" y="659"/>
                    <a:pt x="663" y="648"/>
                  </a:cubicBezTo>
                  <a:lnTo>
                    <a:pt x="1136" y="380"/>
                  </a:lnTo>
                  <a:cubicBezTo>
                    <a:pt x="1171" y="359"/>
                    <a:pt x="1178" y="330"/>
                    <a:pt x="1150" y="309"/>
                  </a:cubicBezTo>
                  <a:lnTo>
                    <a:pt x="635" y="13"/>
                  </a:lnTo>
                  <a:cubicBezTo>
                    <a:pt x="620" y="4"/>
                    <a:pt x="604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433375" y="3542725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6" y="37"/>
                  </a:moveTo>
                  <a:cubicBezTo>
                    <a:pt x="600" y="37"/>
                    <a:pt x="621" y="37"/>
                    <a:pt x="635" y="51"/>
                  </a:cubicBezTo>
                  <a:cubicBezTo>
                    <a:pt x="635" y="51"/>
                    <a:pt x="1143" y="347"/>
                    <a:pt x="1136" y="383"/>
                  </a:cubicBezTo>
                  <a:lnTo>
                    <a:pt x="656" y="658"/>
                  </a:lnTo>
                  <a:cubicBezTo>
                    <a:pt x="639" y="665"/>
                    <a:pt x="621" y="668"/>
                    <a:pt x="604" y="668"/>
                  </a:cubicBezTo>
                  <a:cubicBezTo>
                    <a:pt x="587" y="668"/>
                    <a:pt x="572" y="665"/>
                    <a:pt x="558" y="658"/>
                  </a:cubicBezTo>
                  <a:cubicBezTo>
                    <a:pt x="558" y="658"/>
                    <a:pt x="43" y="355"/>
                    <a:pt x="57" y="319"/>
                  </a:cubicBezTo>
                  <a:lnTo>
                    <a:pt x="529" y="51"/>
                  </a:lnTo>
                  <a:cubicBezTo>
                    <a:pt x="550" y="37"/>
                    <a:pt x="572" y="37"/>
                    <a:pt x="586" y="37"/>
                  </a:cubicBezTo>
                  <a:close/>
                  <a:moveTo>
                    <a:pt x="575" y="0"/>
                  </a:moveTo>
                  <a:cubicBezTo>
                    <a:pt x="552" y="0"/>
                    <a:pt x="529" y="6"/>
                    <a:pt x="508" y="16"/>
                  </a:cubicBezTo>
                  <a:lnTo>
                    <a:pt x="36" y="291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2"/>
                    <a:pt x="8" y="383"/>
                    <a:pt x="29" y="390"/>
                  </a:cubicBezTo>
                  <a:lnTo>
                    <a:pt x="536" y="686"/>
                  </a:lnTo>
                  <a:cubicBezTo>
                    <a:pt x="558" y="700"/>
                    <a:pt x="579" y="700"/>
                    <a:pt x="600" y="700"/>
                  </a:cubicBezTo>
                  <a:cubicBezTo>
                    <a:pt x="621" y="700"/>
                    <a:pt x="642" y="700"/>
                    <a:pt x="663" y="686"/>
                  </a:cubicBezTo>
                  <a:lnTo>
                    <a:pt x="1143" y="418"/>
                  </a:lnTo>
                  <a:cubicBezTo>
                    <a:pt x="1164" y="404"/>
                    <a:pt x="1178" y="383"/>
                    <a:pt x="1185" y="362"/>
                  </a:cubicBezTo>
                  <a:cubicBezTo>
                    <a:pt x="1185" y="340"/>
                    <a:pt x="1171" y="326"/>
                    <a:pt x="1157" y="319"/>
                  </a:cubicBezTo>
                  <a:lnTo>
                    <a:pt x="642" y="16"/>
                  </a:lnTo>
                  <a:cubicBezTo>
                    <a:pt x="621" y="6"/>
                    <a:pt x="598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451175" y="3553625"/>
              <a:ext cx="29450" cy="16650"/>
            </a:xfrm>
            <a:custGeom>
              <a:avLst/>
              <a:gdLst/>
              <a:ahLst/>
              <a:cxnLst/>
              <a:rect l="l" t="t" r="r" b="b"/>
              <a:pathLst>
                <a:path w="1178" h="666" extrusionOk="0">
                  <a:moveTo>
                    <a:pt x="585" y="0"/>
                  </a:moveTo>
                  <a:cubicBezTo>
                    <a:pt x="563" y="0"/>
                    <a:pt x="542" y="6"/>
                    <a:pt x="522" y="17"/>
                  </a:cubicBezTo>
                  <a:lnTo>
                    <a:pt x="43" y="285"/>
                  </a:lnTo>
                  <a:cubicBezTo>
                    <a:pt x="8" y="306"/>
                    <a:pt x="1" y="334"/>
                    <a:pt x="36" y="356"/>
                  </a:cubicBezTo>
                  <a:lnTo>
                    <a:pt x="543" y="652"/>
                  </a:lnTo>
                  <a:cubicBezTo>
                    <a:pt x="559" y="661"/>
                    <a:pt x="577" y="665"/>
                    <a:pt x="595" y="665"/>
                  </a:cubicBezTo>
                  <a:cubicBezTo>
                    <a:pt x="617" y="665"/>
                    <a:pt x="640" y="659"/>
                    <a:pt x="663" y="652"/>
                  </a:cubicBezTo>
                  <a:lnTo>
                    <a:pt x="1136" y="377"/>
                  </a:lnTo>
                  <a:cubicBezTo>
                    <a:pt x="1171" y="356"/>
                    <a:pt x="1178" y="327"/>
                    <a:pt x="1150" y="313"/>
                  </a:cubicBezTo>
                  <a:lnTo>
                    <a:pt x="635" y="10"/>
                  </a:lnTo>
                  <a:cubicBezTo>
                    <a:pt x="619" y="4"/>
                    <a:pt x="602" y="0"/>
                    <a:pt x="5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451000" y="35533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93" y="30"/>
                  </a:moveTo>
                  <a:cubicBezTo>
                    <a:pt x="607" y="30"/>
                    <a:pt x="621" y="37"/>
                    <a:pt x="628" y="44"/>
                  </a:cubicBezTo>
                  <a:cubicBezTo>
                    <a:pt x="628" y="44"/>
                    <a:pt x="1143" y="340"/>
                    <a:pt x="1128" y="383"/>
                  </a:cubicBezTo>
                  <a:lnTo>
                    <a:pt x="656" y="651"/>
                  </a:lnTo>
                  <a:cubicBezTo>
                    <a:pt x="639" y="658"/>
                    <a:pt x="621" y="661"/>
                    <a:pt x="604" y="661"/>
                  </a:cubicBezTo>
                  <a:cubicBezTo>
                    <a:pt x="587" y="661"/>
                    <a:pt x="572" y="658"/>
                    <a:pt x="557" y="651"/>
                  </a:cubicBezTo>
                  <a:cubicBezTo>
                    <a:pt x="557" y="651"/>
                    <a:pt x="43" y="355"/>
                    <a:pt x="57" y="312"/>
                  </a:cubicBezTo>
                  <a:lnTo>
                    <a:pt x="529" y="44"/>
                  </a:lnTo>
                  <a:cubicBezTo>
                    <a:pt x="550" y="37"/>
                    <a:pt x="572" y="30"/>
                    <a:pt x="586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36" y="284"/>
                  </a:lnTo>
                  <a:cubicBezTo>
                    <a:pt x="15" y="291"/>
                    <a:pt x="1" y="312"/>
                    <a:pt x="1" y="340"/>
                  </a:cubicBezTo>
                  <a:cubicBezTo>
                    <a:pt x="1" y="355"/>
                    <a:pt x="8" y="376"/>
                    <a:pt x="29" y="383"/>
                  </a:cubicBezTo>
                  <a:lnTo>
                    <a:pt x="536" y="679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0"/>
                    <a:pt x="1178" y="319"/>
                    <a:pt x="1157" y="312"/>
                  </a:cubicBezTo>
                  <a:lnTo>
                    <a:pt x="649" y="16"/>
                  </a:lnTo>
                  <a:cubicBezTo>
                    <a:pt x="628" y="6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468975" y="356405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8" y="0"/>
                  </a:moveTo>
                  <a:cubicBezTo>
                    <a:pt x="557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40"/>
                    <a:pt x="36" y="355"/>
                  </a:cubicBezTo>
                  <a:lnTo>
                    <a:pt x="543" y="658"/>
                  </a:lnTo>
                  <a:cubicBezTo>
                    <a:pt x="559" y="664"/>
                    <a:pt x="576" y="667"/>
                    <a:pt x="594" y="667"/>
                  </a:cubicBezTo>
                  <a:cubicBezTo>
                    <a:pt x="615" y="667"/>
                    <a:pt x="637" y="662"/>
                    <a:pt x="656" y="651"/>
                  </a:cubicBezTo>
                  <a:lnTo>
                    <a:pt x="1136" y="383"/>
                  </a:lnTo>
                  <a:cubicBezTo>
                    <a:pt x="1171" y="362"/>
                    <a:pt x="1178" y="326"/>
                    <a:pt x="1143" y="312"/>
                  </a:cubicBezTo>
                  <a:lnTo>
                    <a:pt x="635" y="16"/>
                  </a:lnTo>
                  <a:cubicBezTo>
                    <a:pt x="617" y="6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468800" y="356370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3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143" y="347"/>
                    <a:pt x="1135" y="383"/>
                  </a:cubicBezTo>
                  <a:lnTo>
                    <a:pt x="656" y="650"/>
                  </a:lnTo>
                  <a:cubicBezTo>
                    <a:pt x="642" y="661"/>
                    <a:pt x="624" y="666"/>
                    <a:pt x="607" y="666"/>
                  </a:cubicBezTo>
                  <a:cubicBezTo>
                    <a:pt x="589" y="666"/>
                    <a:pt x="572" y="661"/>
                    <a:pt x="557" y="650"/>
                  </a:cubicBezTo>
                  <a:cubicBezTo>
                    <a:pt x="557" y="650"/>
                    <a:pt x="50" y="354"/>
                    <a:pt x="57" y="319"/>
                  </a:cubicBezTo>
                  <a:lnTo>
                    <a:pt x="536" y="44"/>
                  </a:lnTo>
                  <a:cubicBezTo>
                    <a:pt x="550" y="37"/>
                    <a:pt x="572" y="30"/>
                    <a:pt x="593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43" y="284"/>
                  </a:lnTo>
                  <a:cubicBezTo>
                    <a:pt x="15" y="298"/>
                    <a:pt x="1" y="319"/>
                    <a:pt x="1" y="340"/>
                  </a:cubicBezTo>
                  <a:cubicBezTo>
                    <a:pt x="1" y="361"/>
                    <a:pt x="15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9" y="700"/>
                    <a:pt x="600" y="700"/>
                  </a:cubicBezTo>
                  <a:cubicBezTo>
                    <a:pt x="628" y="700"/>
                    <a:pt x="656" y="693"/>
                    <a:pt x="677" y="679"/>
                  </a:cubicBezTo>
                  <a:lnTo>
                    <a:pt x="1150" y="411"/>
                  </a:lnTo>
                  <a:cubicBezTo>
                    <a:pt x="1171" y="404"/>
                    <a:pt x="1185" y="383"/>
                    <a:pt x="1192" y="361"/>
                  </a:cubicBezTo>
                  <a:cubicBezTo>
                    <a:pt x="1192" y="340"/>
                    <a:pt x="1178" y="326"/>
                    <a:pt x="1164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486775" y="35744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8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43" y="284"/>
                  </a:lnTo>
                  <a:cubicBezTo>
                    <a:pt x="8" y="305"/>
                    <a:pt x="1" y="333"/>
                    <a:pt x="29" y="354"/>
                  </a:cubicBezTo>
                  <a:lnTo>
                    <a:pt x="543" y="650"/>
                  </a:lnTo>
                  <a:cubicBezTo>
                    <a:pt x="561" y="661"/>
                    <a:pt x="580" y="666"/>
                    <a:pt x="600" y="666"/>
                  </a:cubicBezTo>
                  <a:cubicBezTo>
                    <a:pt x="619" y="666"/>
                    <a:pt x="639" y="661"/>
                    <a:pt x="656" y="650"/>
                  </a:cubicBezTo>
                  <a:lnTo>
                    <a:pt x="1135" y="383"/>
                  </a:lnTo>
                  <a:cubicBezTo>
                    <a:pt x="1171" y="361"/>
                    <a:pt x="1171" y="333"/>
                    <a:pt x="1143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486600" y="3574100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3" y="37"/>
                  </a:moveTo>
                  <a:cubicBezTo>
                    <a:pt x="607" y="37"/>
                    <a:pt x="621" y="37"/>
                    <a:pt x="635" y="51"/>
                  </a:cubicBezTo>
                  <a:cubicBezTo>
                    <a:pt x="635" y="51"/>
                    <a:pt x="1142" y="347"/>
                    <a:pt x="1135" y="383"/>
                  </a:cubicBezTo>
                  <a:lnTo>
                    <a:pt x="656" y="657"/>
                  </a:lnTo>
                  <a:cubicBezTo>
                    <a:pt x="642" y="664"/>
                    <a:pt x="624" y="668"/>
                    <a:pt x="607" y="668"/>
                  </a:cubicBezTo>
                  <a:cubicBezTo>
                    <a:pt x="589" y="668"/>
                    <a:pt x="571" y="664"/>
                    <a:pt x="557" y="657"/>
                  </a:cubicBezTo>
                  <a:cubicBezTo>
                    <a:pt x="557" y="657"/>
                    <a:pt x="50" y="354"/>
                    <a:pt x="57" y="319"/>
                  </a:cubicBezTo>
                  <a:lnTo>
                    <a:pt x="536" y="51"/>
                  </a:lnTo>
                  <a:cubicBezTo>
                    <a:pt x="550" y="37"/>
                    <a:pt x="571" y="37"/>
                    <a:pt x="593" y="37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15" y="298"/>
                    <a:pt x="0" y="319"/>
                    <a:pt x="0" y="340"/>
                  </a:cubicBezTo>
                  <a:cubicBezTo>
                    <a:pt x="0" y="361"/>
                    <a:pt x="15" y="383"/>
                    <a:pt x="29" y="390"/>
                  </a:cubicBezTo>
                  <a:lnTo>
                    <a:pt x="536" y="686"/>
                  </a:lnTo>
                  <a:cubicBezTo>
                    <a:pt x="557" y="700"/>
                    <a:pt x="579" y="700"/>
                    <a:pt x="600" y="700"/>
                  </a:cubicBezTo>
                  <a:cubicBezTo>
                    <a:pt x="628" y="700"/>
                    <a:pt x="649" y="700"/>
                    <a:pt x="670" y="686"/>
                  </a:cubicBezTo>
                  <a:lnTo>
                    <a:pt x="1150" y="418"/>
                  </a:lnTo>
                  <a:cubicBezTo>
                    <a:pt x="1171" y="404"/>
                    <a:pt x="1185" y="390"/>
                    <a:pt x="1192" y="361"/>
                  </a:cubicBezTo>
                  <a:cubicBezTo>
                    <a:pt x="1192" y="347"/>
                    <a:pt x="1178" y="326"/>
                    <a:pt x="1164" y="319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8"/>
            <p:cNvSpPr/>
            <p:nvPr/>
          </p:nvSpPr>
          <p:spPr>
            <a:xfrm>
              <a:off x="504575" y="3584850"/>
              <a:ext cx="29450" cy="16700"/>
            </a:xfrm>
            <a:custGeom>
              <a:avLst/>
              <a:gdLst/>
              <a:ahLst/>
              <a:cxnLst/>
              <a:rect l="l" t="t" r="r" b="b"/>
              <a:pathLst>
                <a:path w="1178" h="668" extrusionOk="0">
                  <a:moveTo>
                    <a:pt x="578" y="0"/>
                  </a:moveTo>
                  <a:cubicBezTo>
                    <a:pt x="557" y="0"/>
                    <a:pt x="536" y="5"/>
                    <a:pt x="515" y="16"/>
                  </a:cubicBezTo>
                  <a:lnTo>
                    <a:pt x="36" y="291"/>
                  </a:lnTo>
                  <a:cubicBezTo>
                    <a:pt x="8" y="305"/>
                    <a:pt x="1" y="340"/>
                    <a:pt x="29" y="354"/>
                  </a:cubicBezTo>
                  <a:lnTo>
                    <a:pt x="536" y="657"/>
                  </a:lnTo>
                  <a:cubicBezTo>
                    <a:pt x="557" y="664"/>
                    <a:pt x="579" y="668"/>
                    <a:pt x="599" y="668"/>
                  </a:cubicBezTo>
                  <a:cubicBezTo>
                    <a:pt x="619" y="668"/>
                    <a:pt x="638" y="664"/>
                    <a:pt x="656" y="657"/>
                  </a:cubicBezTo>
                  <a:lnTo>
                    <a:pt x="1135" y="383"/>
                  </a:lnTo>
                  <a:cubicBezTo>
                    <a:pt x="1171" y="361"/>
                    <a:pt x="1178" y="333"/>
                    <a:pt x="1143" y="312"/>
                  </a:cubicBezTo>
                  <a:lnTo>
                    <a:pt x="635" y="16"/>
                  </a:lnTo>
                  <a:cubicBezTo>
                    <a:pt x="617" y="5"/>
                    <a:pt x="598" y="0"/>
                    <a:pt x="57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8"/>
            <p:cNvSpPr/>
            <p:nvPr/>
          </p:nvSpPr>
          <p:spPr>
            <a:xfrm>
              <a:off x="504400" y="358447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8"/>
                  </a:moveTo>
                  <a:cubicBezTo>
                    <a:pt x="607" y="38"/>
                    <a:pt x="621" y="45"/>
                    <a:pt x="635" y="52"/>
                  </a:cubicBezTo>
                  <a:cubicBezTo>
                    <a:pt x="635" y="52"/>
                    <a:pt x="1142" y="348"/>
                    <a:pt x="1135" y="390"/>
                  </a:cubicBezTo>
                  <a:lnTo>
                    <a:pt x="656" y="658"/>
                  </a:lnTo>
                  <a:cubicBezTo>
                    <a:pt x="638" y="665"/>
                    <a:pt x="621" y="669"/>
                    <a:pt x="604" y="669"/>
                  </a:cubicBezTo>
                  <a:cubicBezTo>
                    <a:pt x="587" y="669"/>
                    <a:pt x="571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29" y="52"/>
                  </a:lnTo>
                  <a:cubicBezTo>
                    <a:pt x="550" y="38"/>
                    <a:pt x="571" y="38"/>
                    <a:pt x="593" y="38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92"/>
                  </a:lnTo>
                  <a:cubicBezTo>
                    <a:pt x="15" y="299"/>
                    <a:pt x="0" y="320"/>
                    <a:pt x="0" y="341"/>
                  </a:cubicBezTo>
                  <a:cubicBezTo>
                    <a:pt x="0" y="362"/>
                    <a:pt x="15" y="383"/>
                    <a:pt x="29" y="390"/>
                  </a:cubicBezTo>
                  <a:lnTo>
                    <a:pt x="536" y="687"/>
                  </a:lnTo>
                  <a:cubicBezTo>
                    <a:pt x="557" y="701"/>
                    <a:pt x="579" y="701"/>
                    <a:pt x="600" y="701"/>
                  </a:cubicBezTo>
                  <a:cubicBezTo>
                    <a:pt x="621" y="701"/>
                    <a:pt x="649" y="701"/>
                    <a:pt x="670" y="687"/>
                  </a:cubicBezTo>
                  <a:lnTo>
                    <a:pt x="1150" y="419"/>
                  </a:lnTo>
                  <a:cubicBezTo>
                    <a:pt x="1171" y="405"/>
                    <a:pt x="1185" y="390"/>
                    <a:pt x="1185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8"/>
            <p:cNvSpPr/>
            <p:nvPr/>
          </p:nvSpPr>
          <p:spPr>
            <a:xfrm>
              <a:off x="522375" y="3595375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5" y="0"/>
                  </a:moveTo>
                  <a:cubicBezTo>
                    <a:pt x="554" y="0"/>
                    <a:pt x="533" y="4"/>
                    <a:pt x="515" y="11"/>
                  </a:cubicBezTo>
                  <a:lnTo>
                    <a:pt x="43" y="286"/>
                  </a:lnTo>
                  <a:cubicBezTo>
                    <a:pt x="8" y="307"/>
                    <a:pt x="1" y="335"/>
                    <a:pt x="29" y="349"/>
                  </a:cubicBezTo>
                  <a:lnTo>
                    <a:pt x="536" y="652"/>
                  </a:lnTo>
                  <a:cubicBezTo>
                    <a:pt x="557" y="659"/>
                    <a:pt x="579" y="663"/>
                    <a:pt x="599" y="663"/>
                  </a:cubicBezTo>
                  <a:cubicBezTo>
                    <a:pt x="619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71" y="363"/>
                    <a:pt x="1171" y="328"/>
                    <a:pt x="1142" y="314"/>
                  </a:cubicBezTo>
                  <a:lnTo>
                    <a:pt x="635" y="11"/>
                  </a:lnTo>
                  <a:cubicBezTo>
                    <a:pt x="617" y="4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8"/>
            <p:cNvSpPr/>
            <p:nvPr/>
          </p:nvSpPr>
          <p:spPr>
            <a:xfrm>
              <a:off x="522200" y="359505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86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2" y="341"/>
                    <a:pt x="1135" y="383"/>
                  </a:cubicBezTo>
                  <a:lnTo>
                    <a:pt x="656" y="651"/>
                  </a:lnTo>
                  <a:cubicBezTo>
                    <a:pt x="638" y="658"/>
                    <a:pt x="621" y="662"/>
                    <a:pt x="604" y="662"/>
                  </a:cubicBezTo>
                  <a:cubicBezTo>
                    <a:pt x="587" y="662"/>
                    <a:pt x="571" y="658"/>
                    <a:pt x="557" y="651"/>
                  </a:cubicBezTo>
                  <a:cubicBezTo>
                    <a:pt x="557" y="651"/>
                    <a:pt x="43" y="355"/>
                    <a:pt x="57" y="313"/>
                  </a:cubicBezTo>
                  <a:lnTo>
                    <a:pt x="536" y="45"/>
                  </a:lnTo>
                  <a:cubicBezTo>
                    <a:pt x="550" y="38"/>
                    <a:pt x="571" y="31"/>
                    <a:pt x="586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85"/>
                  </a:lnTo>
                  <a:cubicBezTo>
                    <a:pt x="15" y="292"/>
                    <a:pt x="0" y="313"/>
                    <a:pt x="0" y="341"/>
                  </a:cubicBezTo>
                  <a:cubicBezTo>
                    <a:pt x="0" y="355"/>
                    <a:pt x="8" y="376"/>
                    <a:pt x="29" y="383"/>
                  </a:cubicBezTo>
                  <a:lnTo>
                    <a:pt x="536" y="679"/>
                  </a:lnTo>
                  <a:cubicBezTo>
                    <a:pt x="557" y="694"/>
                    <a:pt x="578" y="701"/>
                    <a:pt x="600" y="701"/>
                  </a:cubicBezTo>
                  <a:cubicBezTo>
                    <a:pt x="621" y="701"/>
                    <a:pt x="649" y="694"/>
                    <a:pt x="670" y="679"/>
                  </a:cubicBezTo>
                  <a:lnTo>
                    <a:pt x="1149" y="412"/>
                  </a:lnTo>
                  <a:cubicBezTo>
                    <a:pt x="1171" y="405"/>
                    <a:pt x="1185" y="383"/>
                    <a:pt x="1192" y="355"/>
                  </a:cubicBezTo>
                  <a:cubicBezTo>
                    <a:pt x="1185" y="341"/>
                    <a:pt x="1178" y="320"/>
                    <a:pt x="1157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8"/>
            <p:cNvSpPr/>
            <p:nvPr/>
          </p:nvSpPr>
          <p:spPr>
            <a:xfrm>
              <a:off x="540175" y="360580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5" y="1"/>
                  </a:moveTo>
                  <a:cubicBezTo>
                    <a:pt x="554" y="1"/>
                    <a:pt x="533" y="6"/>
                    <a:pt x="515" y="17"/>
                  </a:cubicBezTo>
                  <a:lnTo>
                    <a:pt x="36" y="285"/>
                  </a:lnTo>
                  <a:cubicBezTo>
                    <a:pt x="0" y="306"/>
                    <a:pt x="0" y="334"/>
                    <a:pt x="29" y="355"/>
                  </a:cubicBezTo>
                  <a:lnTo>
                    <a:pt x="536" y="651"/>
                  </a:lnTo>
                  <a:cubicBezTo>
                    <a:pt x="557" y="662"/>
                    <a:pt x="579" y="667"/>
                    <a:pt x="599" y="667"/>
                  </a:cubicBezTo>
                  <a:cubicBezTo>
                    <a:pt x="619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27"/>
                    <a:pt x="1142" y="313"/>
                  </a:cubicBezTo>
                  <a:lnTo>
                    <a:pt x="635" y="17"/>
                  </a:lnTo>
                  <a:cubicBezTo>
                    <a:pt x="617" y="6"/>
                    <a:pt x="596" y="1"/>
                    <a:pt x="57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8"/>
            <p:cNvSpPr/>
            <p:nvPr/>
          </p:nvSpPr>
          <p:spPr>
            <a:xfrm>
              <a:off x="540000" y="3605450"/>
              <a:ext cx="29625" cy="17525"/>
            </a:xfrm>
            <a:custGeom>
              <a:avLst/>
              <a:gdLst/>
              <a:ahLst/>
              <a:cxnLst/>
              <a:rect l="l" t="t" r="r" b="b"/>
              <a:pathLst>
                <a:path w="1185" h="701" extrusionOk="0">
                  <a:moveTo>
                    <a:pt x="586" y="31"/>
                  </a:moveTo>
                  <a:cubicBezTo>
                    <a:pt x="607" y="31"/>
                    <a:pt x="621" y="38"/>
                    <a:pt x="628" y="45"/>
                  </a:cubicBezTo>
                  <a:cubicBezTo>
                    <a:pt x="628" y="45"/>
                    <a:pt x="1142" y="348"/>
                    <a:pt x="1135" y="383"/>
                  </a:cubicBezTo>
                  <a:lnTo>
                    <a:pt x="656" y="651"/>
                  </a:lnTo>
                  <a:cubicBezTo>
                    <a:pt x="638" y="662"/>
                    <a:pt x="621" y="667"/>
                    <a:pt x="604" y="667"/>
                  </a:cubicBezTo>
                  <a:cubicBezTo>
                    <a:pt x="587" y="667"/>
                    <a:pt x="571" y="662"/>
                    <a:pt x="557" y="651"/>
                  </a:cubicBezTo>
                  <a:cubicBezTo>
                    <a:pt x="557" y="651"/>
                    <a:pt x="43" y="355"/>
                    <a:pt x="57" y="320"/>
                  </a:cubicBezTo>
                  <a:lnTo>
                    <a:pt x="529" y="45"/>
                  </a:lnTo>
                  <a:cubicBezTo>
                    <a:pt x="550" y="38"/>
                    <a:pt x="571" y="31"/>
                    <a:pt x="586" y="31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85"/>
                  </a:lnTo>
                  <a:cubicBezTo>
                    <a:pt x="15" y="299"/>
                    <a:pt x="0" y="320"/>
                    <a:pt x="0" y="341"/>
                  </a:cubicBezTo>
                  <a:cubicBezTo>
                    <a:pt x="0" y="362"/>
                    <a:pt x="7" y="376"/>
                    <a:pt x="29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600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1" y="404"/>
                    <a:pt x="1185" y="383"/>
                    <a:pt x="1185" y="362"/>
                  </a:cubicBezTo>
                  <a:cubicBezTo>
                    <a:pt x="1185" y="341"/>
                    <a:pt x="1178" y="320"/>
                    <a:pt x="1157" y="313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8"/>
            <p:cNvSpPr/>
            <p:nvPr/>
          </p:nvSpPr>
          <p:spPr>
            <a:xfrm>
              <a:off x="557975" y="3616200"/>
              <a:ext cx="51125" cy="29425"/>
            </a:xfrm>
            <a:custGeom>
              <a:avLst/>
              <a:gdLst/>
              <a:ahLst/>
              <a:cxnLst/>
              <a:rect l="l" t="t" r="r" b="b"/>
              <a:pathLst>
                <a:path w="2045" h="1177" extrusionOk="0">
                  <a:moveTo>
                    <a:pt x="578" y="1"/>
                  </a:moveTo>
                  <a:cubicBezTo>
                    <a:pt x="557" y="1"/>
                    <a:pt x="536" y="6"/>
                    <a:pt x="515" y="17"/>
                  </a:cubicBezTo>
                  <a:lnTo>
                    <a:pt x="43" y="285"/>
                  </a:lnTo>
                  <a:cubicBezTo>
                    <a:pt x="8" y="306"/>
                    <a:pt x="0" y="334"/>
                    <a:pt x="36" y="355"/>
                  </a:cubicBezTo>
                  <a:lnTo>
                    <a:pt x="1410" y="1166"/>
                  </a:lnTo>
                  <a:cubicBezTo>
                    <a:pt x="1428" y="1173"/>
                    <a:pt x="1449" y="1176"/>
                    <a:pt x="1470" y="1176"/>
                  </a:cubicBezTo>
                  <a:cubicBezTo>
                    <a:pt x="1491" y="1176"/>
                    <a:pt x="1513" y="1173"/>
                    <a:pt x="1530" y="1166"/>
                  </a:cubicBezTo>
                  <a:lnTo>
                    <a:pt x="2010" y="891"/>
                  </a:lnTo>
                  <a:cubicBezTo>
                    <a:pt x="2045" y="877"/>
                    <a:pt x="2045" y="841"/>
                    <a:pt x="2017" y="827"/>
                  </a:cubicBezTo>
                  <a:lnTo>
                    <a:pt x="635" y="17"/>
                  </a:lnTo>
                  <a:cubicBezTo>
                    <a:pt x="617" y="6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8"/>
            <p:cNvSpPr/>
            <p:nvPr/>
          </p:nvSpPr>
          <p:spPr>
            <a:xfrm>
              <a:off x="557800" y="3615850"/>
              <a:ext cx="51475" cy="30375"/>
            </a:xfrm>
            <a:custGeom>
              <a:avLst/>
              <a:gdLst/>
              <a:ahLst/>
              <a:cxnLst/>
              <a:rect l="l" t="t" r="r" b="b"/>
              <a:pathLst>
                <a:path w="2059" h="1215" extrusionOk="0">
                  <a:moveTo>
                    <a:pt x="569" y="35"/>
                  </a:moveTo>
                  <a:cubicBezTo>
                    <a:pt x="574" y="35"/>
                    <a:pt x="580" y="36"/>
                    <a:pt x="586" y="38"/>
                  </a:cubicBezTo>
                  <a:cubicBezTo>
                    <a:pt x="600" y="38"/>
                    <a:pt x="614" y="38"/>
                    <a:pt x="628" y="45"/>
                  </a:cubicBezTo>
                  <a:cubicBezTo>
                    <a:pt x="628" y="45"/>
                    <a:pt x="2009" y="855"/>
                    <a:pt x="2002" y="898"/>
                  </a:cubicBezTo>
                  <a:lnTo>
                    <a:pt x="1523" y="1166"/>
                  </a:lnTo>
                  <a:cubicBezTo>
                    <a:pt x="1505" y="1173"/>
                    <a:pt x="1488" y="1176"/>
                    <a:pt x="1471" y="1176"/>
                  </a:cubicBezTo>
                  <a:cubicBezTo>
                    <a:pt x="1454" y="1176"/>
                    <a:pt x="1438" y="1173"/>
                    <a:pt x="1424" y="1166"/>
                  </a:cubicBezTo>
                  <a:cubicBezTo>
                    <a:pt x="1424" y="1166"/>
                    <a:pt x="43" y="355"/>
                    <a:pt x="50" y="320"/>
                  </a:cubicBezTo>
                  <a:lnTo>
                    <a:pt x="529" y="52"/>
                  </a:lnTo>
                  <a:cubicBezTo>
                    <a:pt x="539" y="42"/>
                    <a:pt x="554" y="35"/>
                    <a:pt x="569" y="35"/>
                  </a:cubicBezTo>
                  <a:close/>
                  <a:moveTo>
                    <a:pt x="582" y="1"/>
                  </a:moveTo>
                  <a:cubicBezTo>
                    <a:pt x="559" y="1"/>
                    <a:pt x="536" y="6"/>
                    <a:pt x="515" y="17"/>
                  </a:cubicBezTo>
                  <a:lnTo>
                    <a:pt x="36" y="292"/>
                  </a:lnTo>
                  <a:cubicBezTo>
                    <a:pt x="15" y="299"/>
                    <a:pt x="0" y="320"/>
                    <a:pt x="0" y="341"/>
                  </a:cubicBezTo>
                  <a:cubicBezTo>
                    <a:pt x="0" y="362"/>
                    <a:pt x="7" y="376"/>
                    <a:pt x="29" y="390"/>
                  </a:cubicBezTo>
                  <a:lnTo>
                    <a:pt x="1403" y="1201"/>
                  </a:lnTo>
                  <a:cubicBezTo>
                    <a:pt x="1424" y="1208"/>
                    <a:pt x="1446" y="1215"/>
                    <a:pt x="1467" y="1215"/>
                  </a:cubicBezTo>
                  <a:cubicBezTo>
                    <a:pt x="1495" y="1215"/>
                    <a:pt x="1516" y="1208"/>
                    <a:pt x="1544" y="1194"/>
                  </a:cubicBezTo>
                  <a:lnTo>
                    <a:pt x="2017" y="926"/>
                  </a:lnTo>
                  <a:cubicBezTo>
                    <a:pt x="2038" y="919"/>
                    <a:pt x="2052" y="898"/>
                    <a:pt x="2059" y="870"/>
                  </a:cubicBezTo>
                  <a:cubicBezTo>
                    <a:pt x="2059" y="855"/>
                    <a:pt x="2045" y="834"/>
                    <a:pt x="2031" y="827"/>
                  </a:cubicBezTo>
                  <a:lnTo>
                    <a:pt x="649" y="17"/>
                  </a:lnTo>
                  <a:cubicBezTo>
                    <a:pt x="628" y="6"/>
                    <a:pt x="605" y="1"/>
                    <a:pt x="5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8"/>
            <p:cNvSpPr/>
            <p:nvPr/>
          </p:nvSpPr>
          <p:spPr>
            <a:xfrm>
              <a:off x="374875" y="3488450"/>
              <a:ext cx="29275" cy="16675"/>
            </a:xfrm>
            <a:custGeom>
              <a:avLst/>
              <a:gdLst/>
              <a:ahLst/>
              <a:cxnLst/>
              <a:rect l="l" t="t" r="r" b="b"/>
              <a:pathLst>
                <a:path w="1171" h="667" extrusionOk="0">
                  <a:moveTo>
                    <a:pt x="575" y="0"/>
                  </a:moveTo>
                  <a:cubicBezTo>
                    <a:pt x="554" y="0"/>
                    <a:pt x="532" y="5"/>
                    <a:pt x="515" y="16"/>
                  </a:cubicBezTo>
                  <a:lnTo>
                    <a:pt x="35" y="284"/>
                  </a:lnTo>
                  <a:cubicBezTo>
                    <a:pt x="7" y="305"/>
                    <a:pt x="0" y="333"/>
                    <a:pt x="28" y="354"/>
                  </a:cubicBezTo>
                  <a:lnTo>
                    <a:pt x="536" y="650"/>
                  </a:lnTo>
                  <a:cubicBezTo>
                    <a:pt x="557" y="661"/>
                    <a:pt x="578" y="666"/>
                    <a:pt x="599" y="666"/>
                  </a:cubicBezTo>
                  <a:cubicBezTo>
                    <a:pt x="619" y="666"/>
                    <a:pt x="638" y="661"/>
                    <a:pt x="656" y="650"/>
                  </a:cubicBezTo>
                  <a:lnTo>
                    <a:pt x="1135" y="383"/>
                  </a:lnTo>
                  <a:cubicBezTo>
                    <a:pt x="1170" y="361"/>
                    <a:pt x="1170" y="333"/>
                    <a:pt x="1142" y="312"/>
                  </a:cubicBezTo>
                  <a:lnTo>
                    <a:pt x="635" y="16"/>
                  </a:lnTo>
                  <a:cubicBezTo>
                    <a:pt x="617" y="5"/>
                    <a:pt x="596" y="0"/>
                    <a:pt x="57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8"/>
            <p:cNvSpPr/>
            <p:nvPr/>
          </p:nvSpPr>
          <p:spPr>
            <a:xfrm>
              <a:off x="374700" y="3488275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2" y="30"/>
                  </a:moveTo>
                  <a:cubicBezTo>
                    <a:pt x="606" y="30"/>
                    <a:pt x="621" y="37"/>
                    <a:pt x="635" y="44"/>
                  </a:cubicBezTo>
                  <a:cubicBezTo>
                    <a:pt x="635" y="44"/>
                    <a:pt x="1142" y="347"/>
                    <a:pt x="1135" y="383"/>
                  </a:cubicBezTo>
                  <a:lnTo>
                    <a:pt x="656" y="650"/>
                  </a:lnTo>
                  <a:cubicBezTo>
                    <a:pt x="638" y="661"/>
                    <a:pt x="621" y="666"/>
                    <a:pt x="604" y="666"/>
                  </a:cubicBezTo>
                  <a:cubicBezTo>
                    <a:pt x="587" y="666"/>
                    <a:pt x="571" y="661"/>
                    <a:pt x="557" y="650"/>
                  </a:cubicBezTo>
                  <a:cubicBezTo>
                    <a:pt x="557" y="650"/>
                    <a:pt x="42" y="354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92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5" y="284"/>
                  </a:lnTo>
                  <a:cubicBezTo>
                    <a:pt x="14" y="298"/>
                    <a:pt x="0" y="319"/>
                    <a:pt x="0" y="340"/>
                  </a:cubicBezTo>
                  <a:cubicBezTo>
                    <a:pt x="0" y="361"/>
                    <a:pt x="7" y="375"/>
                    <a:pt x="28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4" y="383"/>
                    <a:pt x="1192" y="361"/>
                  </a:cubicBezTo>
                  <a:cubicBezTo>
                    <a:pt x="1184" y="340"/>
                    <a:pt x="1177" y="326"/>
                    <a:pt x="1156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8"/>
            <p:cNvSpPr/>
            <p:nvPr/>
          </p:nvSpPr>
          <p:spPr>
            <a:xfrm>
              <a:off x="357075" y="3478000"/>
              <a:ext cx="29275" cy="16725"/>
            </a:xfrm>
            <a:custGeom>
              <a:avLst/>
              <a:gdLst/>
              <a:ahLst/>
              <a:cxnLst/>
              <a:rect l="l" t="t" r="r" b="b"/>
              <a:pathLst>
                <a:path w="1171" h="669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6" y="286"/>
                  </a:lnTo>
                  <a:cubicBezTo>
                    <a:pt x="0" y="307"/>
                    <a:pt x="0" y="335"/>
                    <a:pt x="28" y="356"/>
                  </a:cubicBezTo>
                  <a:lnTo>
                    <a:pt x="536" y="653"/>
                  </a:lnTo>
                  <a:cubicBezTo>
                    <a:pt x="557" y="663"/>
                    <a:pt x="578" y="668"/>
                    <a:pt x="599" y="668"/>
                  </a:cubicBezTo>
                  <a:cubicBezTo>
                    <a:pt x="619" y="668"/>
                    <a:pt x="638" y="663"/>
                    <a:pt x="656" y="653"/>
                  </a:cubicBezTo>
                  <a:lnTo>
                    <a:pt x="1135" y="385"/>
                  </a:lnTo>
                  <a:cubicBezTo>
                    <a:pt x="1170" y="364"/>
                    <a:pt x="1170" y="328"/>
                    <a:pt x="1142" y="314"/>
                  </a:cubicBezTo>
                  <a:lnTo>
                    <a:pt x="635" y="11"/>
                  </a:lnTo>
                  <a:cubicBezTo>
                    <a:pt x="614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8"/>
            <p:cNvSpPr/>
            <p:nvPr/>
          </p:nvSpPr>
          <p:spPr>
            <a:xfrm>
              <a:off x="356900" y="3477700"/>
              <a:ext cx="29625" cy="17500"/>
            </a:xfrm>
            <a:custGeom>
              <a:avLst/>
              <a:gdLst/>
              <a:ahLst/>
              <a:cxnLst/>
              <a:rect l="l" t="t" r="r" b="b"/>
              <a:pathLst>
                <a:path w="1185" h="700" extrusionOk="0">
                  <a:moveTo>
                    <a:pt x="585" y="30"/>
                  </a:moveTo>
                  <a:cubicBezTo>
                    <a:pt x="606" y="30"/>
                    <a:pt x="621" y="37"/>
                    <a:pt x="628" y="44"/>
                  </a:cubicBezTo>
                  <a:cubicBezTo>
                    <a:pt x="628" y="44"/>
                    <a:pt x="1142" y="347"/>
                    <a:pt x="1128" y="383"/>
                  </a:cubicBezTo>
                  <a:lnTo>
                    <a:pt x="656" y="650"/>
                  </a:lnTo>
                  <a:cubicBezTo>
                    <a:pt x="638" y="661"/>
                    <a:pt x="621" y="666"/>
                    <a:pt x="603" y="666"/>
                  </a:cubicBezTo>
                  <a:cubicBezTo>
                    <a:pt x="585" y="666"/>
                    <a:pt x="568" y="661"/>
                    <a:pt x="550" y="650"/>
                  </a:cubicBezTo>
                  <a:cubicBezTo>
                    <a:pt x="550" y="650"/>
                    <a:pt x="43" y="354"/>
                    <a:pt x="57" y="319"/>
                  </a:cubicBezTo>
                  <a:lnTo>
                    <a:pt x="529" y="44"/>
                  </a:lnTo>
                  <a:cubicBezTo>
                    <a:pt x="550" y="37"/>
                    <a:pt x="571" y="30"/>
                    <a:pt x="585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5" y="284"/>
                  </a:lnTo>
                  <a:cubicBezTo>
                    <a:pt x="14" y="298"/>
                    <a:pt x="0" y="319"/>
                    <a:pt x="0" y="340"/>
                  </a:cubicBezTo>
                  <a:cubicBezTo>
                    <a:pt x="0" y="361"/>
                    <a:pt x="7" y="376"/>
                    <a:pt x="28" y="383"/>
                  </a:cubicBezTo>
                  <a:lnTo>
                    <a:pt x="536" y="686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1" y="700"/>
                    <a:pt x="649" y="693"/>
                    <a:pt x="670" y="686"/>
                  </a:cubicBezTo>
                  <a:lnTo>
                    <a:pt x="1149" y="411"/>
                  </a:lnTo>
                  <a:cubicBezTo>
                    <a:pt x="1170" y="404"/>
                    <a:pt x="1185" y="383"/>
                    <a:pt x="1185" y="361"/>
                  </a:cubicBezTo>
                  <a:cubicBezTo>
                    <a:pt x="1185" y="340"/>
                    <a:pt x="1177" y="326"/>
                    <a:pt x="1156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8"/>
            <p:cNvSpPr/>
            <p:nvPr/>
          </p:nvSpPr>
          <p:spPr>
            <a:xfrm>
              <a:off x="410475" y="3509375"/>
              <a:ext cx="34375" cy="19525"/>
            </a:xfrm>
            <a:custGeom>
              <a:avLst/>
              <a:gdLst/>
              <a:ahLst/>
              <a:cxnLst/>
              <a:rect l="l" t="t" r="r" b="b"/>
              <a:pathLst>
                <a:path w="1375" h="781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5" y="286"/>
                  </a:lnTo>
                  <a:cubicBezTo>
                    <a:pt x="0" y="300"/>
                    <a:pt x="0" y="335"/>
                    <a:pt x="28" y="349"/>
                  </a:cubicBezTo>
                  <a:lnTo>
                    <a:pt x="740" y="765"/>
                  </a:lnTo>
                  <a:cubicBezTo>
                    <a:pt x="758" y="776"/>
                    <a:pt x="777" y="781"/>
                    <a:pt x="797" y="781"/>
                  </a:cubicBezTo>
                  <a:cubicBezTo>
                    <a:pt x="816" y="781"/>
                    <a:pt x="836" y="776"/>
                    <a:pt x="853" y="765"/>
                  </a:cubicBezTo>
                  <a:lnTo>
                    <a:pt x="1333" y="497"/>
                  </a:lnTo>
                  <a:cubicBezTo>
                    <a:pt x="1368" y="476"/>
                    <a:pt x="1375" y="448"/>
                    <a:pt x="1340" y="427"/>
                  </a:cubicBezTo>
                  <a:lnTo>
                    <a:pt x="635" y="11"/>
                  </a:lnTo>
                  <a:cubicBezTo>
                    <a:pt x="613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8"/>
            <p:cNvSpPr/>
            <p:nvPr/>
          </p:nvSpPr>
          <p:spPr>
            <a:xfrm>
              <a:off x="410125" y="3508925"/>
              <a:ext cx="34725" cy="20475"/>
            </a:xfrm>
            <a:custGeom>
              <a:avLst/>
              <a:gdLst/>
              <a:ahLst/>
              <a:cxnLst/>
              <a:rect l="l" t="t" r="r" b="b"/>
              <a:pathLst>
                <a:path w="1389" h="819" extrusionOk="0">
                  <a:moveTo>
                    <a:pt x="592" y="36"/>
                  </a:moveTo>
                  <a:cubicBezTo>
                    <a:pt x="606" y="36"/>
                    <a:pt x="620" y="43"/>
                    <a:pt x="635" y="50"/>
                  </a:cubicBezTo>
                  <a:cubicBezTo>
                    <a:pt x="635" y="50"/>
                    <a:pt x="1347" y="466"/>
                    <a:pt x="1339" y="501"/>
                  </a:cubicBezTo>
                  <a:lnTo>
                    <a:pt x="860" y="776"/>
                  </a:lnTo>
                  <a:cubicBezTo>
                    <a:pt x="846" y="783"/>
                    <a:pt x="828" y="787"/>
                    <a:pt x="811" y="787"/>
                  </a:cubicBezTo>
                  <a:cubicBezTo>
                    <a:pt x="793" y="787"/>
                    <a:pt x="776" y="783"/>
                    <a:pt x="761" y="776"/>
                  </a:cubicBezTo>
                  <a:cubicBezTo>
                    <a:pt x="761" y="776"/>
                    <a:pt x="49" y="360"/>
                    <a:pt x="57" y="318"/>
                  </a:cubicBezTo>
                  <a:lnTo>
                    <a:pt x="536" y="50"/>
                  </a:lnTo>
                  <a:cubicBezTo>
                    <a:pt x="550" y="43"/>
                    <a:pt x="571" y="36"/>
                    <a:pt x="592" y="36"/>
                  </a:cubicBezTo>
                  <a:close/>
                  <a:moveTo>
                    <a:pt x="585" y="1"/>
                  </a:moveTo>
                  <a:cubicBezTo>
                    <a:pt x="561" y="1"/>
                    <a:pt x="536" y="8"/>
                    <a:pt x="515" y="22"/>
                  </a:cubicBezTo>
                  <a:lnTo>
                    <a:pt x="42" y="290"/>
                  </a:lnTo>
                  <a:cubicBezTo>
                    <a:pt x="21" y="297"/>
                    <a:pt x="7" y="318"/>
                    <a:pt x="0" y="346"/>
                  </a:cubicBezTo>
                  <a:cubicBezTo>
                    <a:pt x="0" y="360"/>
                    <a:pt x="14" y="381"/>
                    <a:pt x="28" y="388"/>
                  </a:cubicBezTo>
                  <a:lnTo>
                    <a:pt x="740" y="804"/>
                  </a:lnTo>
                  <a:cubicBezTo>
                    <a:pt x="761" y="811"/>
                    <a:pt x="783" y="818"/>
                    <a:pt x="804" y="818"/>
                  </a:cubicBezTo>
                  <a:cubicBezTo>
                    <a:pt x="825" y="818"/>
                    <a:pt x="853" y="818"/>
                    <a:pt x="874" y="804"/>
                  </a:cubicBezTo>
                  <a:lnTo>
                    <a:pt x="1354" y="536"/>
                  </a:lnTo>
                  <a:cubicBezTo>
                    <a:pt x="1375" y="522"/>
                    <a:pt x="1389" y="501"/>
                    <a:pt x="1389" y="480"/>
                  </a:cubicBezTo>
                  <a:cubicBezTo>
                    <a:pt x="1389" y="459"/>
                    <a:pt x="1382" y="445"/>
                    <a:pt x="1361" y="438"/>
                  </a:cubicBezTo>
                  <a:lnTo>
                    <a:pt x="656" y="22"/>
                  </a:lnTo>
                  <a:cubicBezTo>
                    <a:pt x="635" y="8"/>
                    <a:pt x="610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8"/>
            <p:cNvSpPr/>
            <p:nvPr/>
          </p:nvSpPr>
          <p:spPr>
            <a:xfrm>
              <a:off x="433025" y="3522700"/>
              <a:ext cx="100650" cy="58550"/>
            </a:xfrm>
            <a:custGeom>
              <a:avLst/>
              <a:gdLst/>
              <a:ahLst/>
              <a:cxnLst/>
              <a:rect l="l" t="t" r="r" b="b"/>
              <a:pathLst>
                <a:path w="4026" h="2342" extrusionOk="0">
                  <a:moveTo>
                    <a:pt x="588" y="1"/>
                  </a:moveTo>
                  <a:cubicBezTo>
                    <a:pt x="566" y="1"/>
                    <a:pt x="543" y="8"/>
                    <a:pt x="522" y="21"/>
                  </a:cubicBezTo>
                  <a:lnTo>
                    <a:pt x="43" y="288"/>
                  </a:lnTo>
                  <a:cubicBezTo>
                    <a:pt x="8" y="310"/>
                    <a:pt x="1" y="338"/>
                    <a:pt x="36" y="352"/>
                  </a:cubicBezTo>
                  <a:lnTo>
                    <a:pt x="3391" y="2326"/>
                  </a:lnTo>
                  <a:cubicBezTo>
                    <a:pt x="3409" y="2336"/>
                    <a:pt x="3430" y="2342"/>
                    <a:pt x="3451" y="2342"/>
                  </a:cubicBezTo>
                  <a:cubicBezTo>
                    <a:pt x="3472" y="2342"/>
                    <a:pt x="3493" y="2336"/>
                    <a:pt x="3511" y="2326"/>
                  </a:cubicBezTo>
                  <a:lnTo>
                    <a:pt x="3990" y="2051"/>
                  </a:lnTo>
                  <a:cubicBezTo>
                    <a:pt x="4019" y="2037"/>
                    <a:pt x="4026" y="2001"/>
                    <a:pt x="3997" y="1987"/>
                  </a:cubicBezTo>
                  <a:lnTo>
                    <a:pt x="635" y="14"/>
                  </a:lnTo>
                  <a:cubicBezTo>
                    <a:pt x="620" y="5"/>
                    <a:pt x="604" y="1"/>
                    <a:pt x="5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8"/>
            <p:cNvSpPr/>
            <p:nvPr/>
          </p:nvSpPr>
          <p:spPr>
            <a:xfrm>
              <a:off x="432850" y="3522275"/>
              <a:ext cx="101000" cy="59450"/>
            </a:xfrm>
            <a:custGeom>
              <a:avLst/>
              <a:gdLst/>
              <a:ahLst/>
              <a:cxnLst/>
              <a:rect l="l" t="t" r="r" b="b"/>
              <a:pathLst>
                <a:path w="4040" h="2378" extrusionOk="0">
                  <a:moveTo>
                    <a:pt x="593" y="38"/>
                  </a:moveTo>
                  <a:cubicBezTo>
                    <a:pt x="607" y="38"/>
                    <a:pt x="621" y="38"/>
                    <a:pt x="635" y="52"/>
                  </a:cubicBezTo>
                  <a:cubicBezTo>
                    <a:pt x="635" y="52"/>
                    <a:pt x="3990" y="2018"/>
                    <a:pt x="3983" y="2061"/>
                  </a:cubicBezTo>
                  <a:lnTo>
                    <a:pt x="3504" y="2329"/>
                  </a:lnTo>
                  <a:cubicBezTo>
                    <a:pt x="3490" y="2336"/>
                    <a:pt x="3474" y="2339"/>
                    <a:pt x="3457" y="2339"/>
                  </a:cubicBezTo>
                  <a:cubicBezTo>
                    <a:pt x="3441" y="2339"/>
                    <a:pt x="3423" y="2336"/>
                    <a:pt x="3405" y="2329"/>
                  </a:cubicBezTo>
                  <a:cubicBezTo>
                    <a:pt x="3405" y="2329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0" y="38"/>
                    <a:pt x="571" y="38"/>
                    <a:pt x="593" y="38"/>
                  </a:cubicBezTo>
                  <a:close/>
                  <a:moveTo>
                    <a:pt x="586" y="1"/>
                  </a:moveTo>
                  <a:cubicBezTo>
                    <a:pt x="561" y="1"/>
                    <a:pt x="536" y="6"/>
                    <a:pt x="515" y="16"/>
                  </a:cubicBezTo>
                  <a:lnTo>
                    <a:pt x="43" y="291"/>
                  </a:lnTo>
                  <a:cubicBezTo>
                    <a:pt x="22" y="298"/>
                    <a:pt x="8" y="320"/>
                    <a:pt x="0" y="341"/>
                  </a:cubicBezTo>
                  <a:cubicBezTo>
                    <a:pt x="0" y="362"/>
                    <a:pt x="15" y="376"/>
                    <a:pt x="29" y="390"/>
                  </a:cubicBezTo>
                  <a:lnTo>
                    <a:pt x="3391" y="2364"/>
                  </a:lnTo>
                  <a:cubicBezTo>
                    <a:pt x="3405" y="2371"/>
                    <a:pt x="3426" y="2378"/>
                    <a:pt x="3455" y="2378"/>
                  </a:cubicBezTo>
                  <a:cubicBezTo>
                    <a:pt x="3476" y="2378"/>
                    <a:pt x="3504" y="2371"/>
                    <a:pt x="3525" y="2357"/>
                  </a:cubicBezTo>
                  <a:lnTo>
                    <a:pt x="4004" y="2089"/>
                  </a:lnTo>
                  <a:cubicBezTo>
                    <a:pt x="4026" y="2082"/>
                    <a:pt x="4040" y="2061"/>
                    <a:pt x="4040" y="2033"/>
                  </a:cubicBezTo>
                  <a:cubicBezTo>
                    <a:pt x="4040" y="2018"/>
                    <a:pt x="4026" y="1997"/>
                    <a:pt x="4012" y="1990"/>
                  </a:cubicBezTo>
                  <a:lnTo>
                    <a:pt x="656" y="16"/>
                  </a:lnTo>
                  <a:cubicBezTo>
                    <a:pt x="635" y="6"/>
                    <a:pt x="610" y="1"/>
                    <a:pt x="5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8"/>
            <p:cNvSpPr/>
            <p:nvPr/>
          </p:nvSpPr>
          <p:spPr>
            <a:xfrm>
              <a:off x="522025" y="3574950"/>
              <a:ext cx="33325" cy="19025"/>
            </a:xfrm>
            <a:custGeom>
              <a:avLst/>
              <a:gdLst/>
              <a:ahLst/>
              <a:cxnLst/>
              <a:rect l="l" t="t" r="r" b="b"/>
              <a:pathLst>
                <a:path w="1333" h="761" extrusionOk="0">
                  <a:moveTo>
                    <a:pt x="584" y="0"/>
                  </a:moveTo>
                  <a:cubicBezTo>
                    <a:pt x="563" y="0"/>
                    <a:pt x="541" y="6"/>
                    <a:pt x="522" y="17"/>
                  </a:cubicBezTo>
                  <a:lnTo>
                    <a:pt x="43" y="285"/>
                  </a:lnTo>
                  <a:cubicBezTo>
                    <a:pt x="7" y="306"/>
                    <a:pt x="0" y="341"/>
                    <a:pt x="36" y="356"/>
                  </a:cubicBezTo>
                  <a:lnTo>
                    <a:pt x="698" y="750"/>
                  </a:lnTo>
                  <a:cubicBezTo>
                    <a:pt x="714" y="757"/>
                    <a:pt x="733" y="760"/>
                    <a:pt x="752" y="760"/>
                  </a:cubicBezTo>
                  <a:cubicBezTo>
                    <a:pt x="775" y="760"/>
                    <a:pt x="799" y="755"/>
                    <a:pt x="818" y="743"/>
                  </a:cubicBezTo>
                  <a:lnTo>
                    <a:pt x="1297" y="475"/>
                  </a:lnTo>
                  <a:cubicBezTo>
                    <a:pt x="1326" y="454"/>
                    <a:pt x="1333" y="426"/>
                    <a:pt x="1305" y="405"/>
                  </a:cubicBezTo>
                  <a:lnTo>
                    <a:pt x="635" y="10"/>
                  </a:lnTo>
                  <a:cubicBezTo>
                    <a:pt x="619" y="4"/>
                    <a:pt x="602" y="0"/>
                    <a:pt x="5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8"/>
            <p:cNvSpPr/>
            <p:nvPr/>
          </p:nvSpPr>
          <p:spPr>
            <a:xfrm>
              <a:off x="521850" y="3574625"/>
              <a:ext cx="33675" cy="19800"/>
            </a:xfrm>
            <a:custGeom>
              <a:avLst/>
              <a:gdLst/>
              <a:ahLst/>
              <a:cxnLst/>
              <a:rect l="l" t="t" r="r" b="b"/>
              <a:pathLst>
                <a:path w="1347" h="792" extrusionOk="0">
                  <a:moveTo>
                    <a:pt x="592" y="30"/>
                  </a:moveTo>
                  <a:cubicBezTo>
                    <a:pt x="607" y="30"/>
                    <a:pt x="621" y="37"/>
                    <a:pt x="635" y="44"/>
                  </a:cubicBezTo>
                  <a:cubicBezTo>
                    <a:pt x="635" y="44"/>
                    <a:pt x="1304" y="439"/>
                    <a:pt x="1290" y="474"/>
                  </a:cubicBezTo>
                  <a:lnTo>
                    <a:pt x="818" y="749"/>
                  </a:lnTo>
                  <a:cubicBezTo>
                    <a:pt x="800" y="756"/>
                    <a:pt x="783" y="760"/>
                    <a:pt x="766" y="760"/>
                  </a:cubicBezTo>
                  <a:cubicBezTo>
                    <a:pt x="749" y="760"/>
                    <a:pt x="733" y="756"/>
                    <a:pt x="719" y="749"/>
                  </a:cubicBezTo>
                  <a:cubicBezTo>
                    <a:pt x="719" y="749"/>
                    <a:pt x="50" y="354"/>
                    <a:pt x="57" y="319"/>
                  </a:cubicBezTo>
                  <a:lnTo>
                    <a:pt x="536" y="44"/>
                  </a:lnTo>
                  <a:cubicBezTo>
                    <a:pt x="550" y="37"/>
                    <a:pt x="571" y="30"/>
                    <a:pt x="592" y="30"/>
                  </a:cubicBezTo>
                  <a:close/>
                  <a:moveTo>
                    <a:pt x="583" y="0"/>
                  </a:moveTo>
                  <a:cubicBezTo>
                    <a:pt x="559" y="0"/>
                    <a:pt x="536" y="6"/>
                    <a:pt x="515" y="16"/>
                  </a:cubicBezTo>
                  <a:lnTo>
                    <a:pt x="43" y="284"/>
                  </a:lnTo>
                  <a:cubicBezTo>
                    <a:pt x="22" y="298"/>
                    <a:pt x="7" y="319"/>
                    <a:pt x="0" y="340"/>
                  </a:cubicBezTo>
                  <a:cubicBezTo>
                    <a:pt x="0" y="362"/>
                    <a:pt x="14" y="376"/>
                    <a:pt x="29" y="383"/>
                  </a:cubicBezTo>
                  <a:lnTo>
                    <a:pt x="698" y="777"/>
                  </a:lnTo>
                  <a:cubicBezTo>
                    <a:pt x="719" y="784"/>
                    <a:pt x="741" y="792"/>
                    <a:pt x="762" y="792"/>
                  </a:cubicBezTo>
                  <a:cubicBezTo>
                    <a:pt x="783" y="792"/>
                    <a:pt x="811" y="784"/>
                    <a:pt x="832" y="777"/>
                  </a:cubicBezTo>
                  <a:lnTo>
                    <a:pt x="1312" y="502"/>
                  </a:lnTo>
                  <a:cubicBezTo>
                    <a:pt x="1333" y="495"/>
                    <a:pt x="1347" y="474"/>
                    <a:pt x="1347" y="453"/>
                  </a:cubicBezTo>
                  <a:cubicBezTo>
                    <a:pt x="1347" y="432"/>
                    <a:pt x="1340" y="418"/>
                    <a:pt x="1319" y="411"/>
                  </a:cubicBezTo>
                  <a:lnTo>
                    <a:pt x="656" y="16"/>
                  </a:lnTo>
                  <a:cubicBezTo>
                    <a:pt x="631" y="6"/>
                    <a:pt x="607" y="0"/>
                    <a:pt x="5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8"/>
            <p:cNvSpPr/>
            <p:nvPr/>
          </p:nvSpPr>
          <p:spPr>
            <a:xfrm>
              <a:off x="543875" y="3587650"/>
              <a:ext cx="29275" cy="16700"/>
            </a:xfrm>
            <a:custGeom>
              <a:avLst/>
              <a:gdLst/>
              <a:ahLst/>
              <a:cxnLst/>
              <a:rect l="l" t="t" r="r" b="b"/>
              <a:pathLst>
                <a:path w="1171" h="668" extrusionOk="0">
                  <a:moveTo>
                    <a:pt x="572" y="1"/>
                  </a:moveTo>
                  <a:cubicBezTo>
                    <a:pt x="552" y="1"/>
                    <a:pt x="533" y="6"/>
                    <a:pt x="515" y="17"/>
                  </a:cubicBezTo>
                  <a:lnTo>
                    <a:pt x="36" y="285"/>
                  </a:lnTo>
                  <a:cubicBezTo>
                    <a:pt x="1" y="306"/>
                    <a:pt x="1" y="334"/>
                    <a:pt x="29" y="355"/>
                  </a:cubicBezTo>
                  <a:lnTo>
                    <a:pt x="536" y="651"/>
                  </a:lnTo>
                  <a:cubicBezTo>
                    <a:pt x="554" y="662"/>
                    <a:pt x="575" y="667"/>
                    <a:pt x="596" y="667"/>
                  </a:cubicBezTo>
                  <a:cubicBezTo>
                    <a:pt x="617" y="667"/>
                    <a:pt x="638" y="662"/>
                    <a:pt x="656" y="651"/>
                  </a:cubicBezTo>
                  <a:lnTo>
                    <a:pt x="1135" y="383"/>
                  </a:lnTo>
                  <a:cubicBezTo>
                    <a:pt x="1171" y="362"/>
                    <a:pt x="1171" y="334"/>
                    <a:pt x="1143" y="313"/>
                  </a:cubicBezTo>
                  <a:lnTo>
                    <a:pt x="635" y="17"/>
                  </a:lnTo>
                  <a:cubicBezTo>
                    <a:pt x="614" y="6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8"/>
            <p:cNvSpPr/>
            <p:nvPr/>
          </p:nvSpPr>
          <p:spPr>
            <a:xfrm>
              <a:off x="543525" y="3587300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600" y="38"/>
                  </a:moveTo>
                  <a:cubicBezTo>
                    <a:pt x="614" y="38"/>
                    <a:pt x="628" y="45"/>
                    <a:pt x="635" y="52"/>
                  </a:cubicBezTo>
                  <a:cubicBezTo>
                    <a:pt x="635" y="52"/>
                    <a:pt x="1142" y="348"/>
                    <a:pt x="1135" y="383"/>
                  </a:cubicBezTo>
                  <a:lnTo>
                    <a:pt x="663" y="658"/>
                  </a:lnTo>
                  <a:cubicBezTo>
                    <a:pt x="645" y="665"/>
                    <a:pt x="628" y="669"/>
                    <a:pt x="610" y="669"/>
                  </a:cubicBezTo>
                  <a:cubicBezTo>
                    <a:pt x="593" y="669"/>
                    <a:pt x="575" y="665"/>
                    <a:pt x="557" y="658"/>
                  </a:cubicBezTo>
                  <a:cubicBezTo>
                    <a:pt x="557" y="658"/>
                    <a:pt x="50" y="355"/>
                    <a:pt x="57" y="320"/>
                  </a:cubicBezTo>
                  <a:lnTo>
                    <a:pt x="536" y="52"/>
                  </a:lnTo>
                  <a:cubicBezTo>
                    <a:pt x="557" y="38"/>
                    <a:pt x="571" y="38"/>
                    <a:pt x="593" y="38"/>
                  </a:cubicBezTo>
                  <a:close/>
                  <a:moveTo>
                    <a:pt x="589" y="1"/>
                  </a:moveTo>
                  <a:cubicBezTo>
                    <a:pt x="566" y="1"/>
                    <a:pt x="543" y="6"/>
                    <a:pt x="522" y="17"/>
                  </a:cubicBezTo>
                  <a:lnTo>
                    <a:pt x="43" y="292"/>
                  </a:lnTo>
                  <a:cubicBezTo>
                    <a:pt x="22" y="299"/>
                    <a:pt x="7" y="320"/>
                    <a:pt x="0" y="341"/>
                  </a:cubicBezTo>
                  <a:cubicBezTo>
                    <a:pt x="7" y="362"/>
                    <a:pt x="15" y="383"/>
                    <a:pt x="36" y="390"/>
                  </a:cubicBezTo>
                  <a:lnTo>
                    <a:pt x="543" y="686"/>
                  </a:lnTo>
                  <a:cubicBezTo>
                    <a:pt x="564" y="700"/>
                    <a:pt x="578" y="700"/>
                    <a:pt x="600" y="700"/>
                  </a:cubicBezTo>
                  <a:cubicBezTo>
                    <a:pt x="628" y="700"/>
                    <a:pt x="656" y="700"/>
                    <a:pt x="677" y="686"/>
                  </a:cubicBezTo>
                  <a:lnTo>
                    <a:pt x="1157" y="418"/>
                  </a:lnTo>
                  <a:cubicBezTo>
                    <a:pt x="1178" y="404"/>
                    <a:pt x="1192" y="390"/>
                    <a:pt x="1192" y="362"/>
                  </a:cubicBezTo>
                  <a:cubicBezTo>
                    <a:pt x="1192" y="348"/>
                    <a:pt x="1178" y="327"/>
                    <a:pt x="1164" y="320"/>
                  </a:cubicBezTo>
                  <a:lnTo>
                    <a:pt x="656" y="17"/>
                  </a:lnTo>
                  <a:cubicBezTo>
                    <a:pt x="635" y="6"/>
                    <a:pt x="612" y="1"/>
                    <a:pt x="5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8"/>
            <p:cNvSpPr/>
            <p:nvPr/>
          </p:nvSpPr>
          <p:spPr>
            <a:xfrm>
              <a:off x="570850" y="3598050"/>
              <a:ext cx="20100" cy="11450"/>
            </a:xfrm>
            <a:custGeom>
              <a:avLst/>
              <a:gdLst/>
              <a:ahLst/>
              <a:cxnLst/>
              <a:rect l="l" t="t" r="r" b="b"/>
              <a:pathLst>
                <a:path w="804" h="458" extrusionOk="0">
                  <a:moveTo>
                    <a:pt x="204" y="1"/>
                  </a:moveTo>
                  <a:cubicBezTo>
                    <a:pt x="185" y="1"/>
                    <a:pt x="166" y="6"/>
                    <a:pt x="148" y="17"/>
                  </a:cubicBezTo>
                  <a:lnTo>
                    <a:pt x="42" y="73"/>
                  </a:lnTo>
                  <a:cubicBezTo>
                    <a:pt x="7" y="94"/>
                    <a:pt x="0" y="129"/>
                    <a:pt x="35" y="144"/>
                  </a:cubicBezTo>
                  <a:lnTo>
                    <a:pt x="543" y="447"/>
                  </a:lnTo>
                  <a:cubicBezTo>
                    <a:pt x="560" y="454"/>
                    <a:pt x="580" y="457"/>
                    <a:pt x="600" y="457"/>
                  </a:cubicBezTo>
                  <a:cubicBezTo>
                    <a:pt x="620" y="457"/>
                    <a:pt x="642" y="454"/>
                    <a:pt x="663" y="447"/>
                  </a:cubicBezTo>
                  <a:lnTo>
                    <a:pt x="761" y="383"/>
                  </a:lnTo>
                  <a:cubicBezTo>
                    <a:pt x="797" y="362"/>
                    <a:pt x="804" y="334"/>
                    <a:pt x="775" y="320"/>
                  </a:cubicBezTo>
                  <a:lnTo>
                    <a:pt x="261" y="17"/>
                  </a:lnTo>
                  <a:cubicBezTo>
                    <a:pt x="243" y="6"/>
                    <a:pt x="224" y="1"/>
                    <a:pt x="2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8"/>
            <p:cNvSpPr/>
            <p:nvPr/>
          </p:nvSpPr>
          <p:spPr>
            <a:xfrm>
              <a:off x="570675" y="3597700"/>
              <a:ext cx="20450" cy="12225"/>
            </a:xfrm>
            <a:custGeom>
              <a:avLst/>
              <a:gdLst/>
              <a:ahLst/>
              <a:cxnLst/>
              <a:rect l="l" t="t" r="r" b="b"/>
              <a:pathLst>
                <a:path w="818" h="489" extrusionOk="0">
                  <a:moveTo>
                    <a:pt x="219" y="38"/>
                  </a:moveTo>
                  <a:cubicBezTo>
                    <a:pt x="233" y="38"/>
                    <a:pt x="247" y="45"/>
                    <a:pt x="261" y="52"/>
                  </a:cubicBezTo>
                  <a:cubicBezTo>
                    <a:pt x="261" y="52"/>
                    <a:pt x="768" y="348"/>
                    <a:pt x="761" y="390"/>
                  </a:cubicBezTo>
                  <a:lnTo>
                    <a:pt x="656" y="447"/>
                  </a:lnTo>
                  <a:cubicBezTo>
                    <a:pt x="641" y="454"/>
                    <a:pt x="626" y="457"/>
                    <a:pt x="609" y="457"/>
                  </a:cubicBezTo>
                  <a:cubicBezTo>
                    <a:pt x="592" y="457"/>
                    <a:pt x="575" y="454"/>
                    <a:pt x="557" y="447"/>
                  </a:cubicBezTo>
                  <a:cubicBezTo>
                    <a:pt x="557" y="447"/>
                    <a:pt x="49" y="150"/>
                    <a:pt x="56" y="108"/>
                  </a:cubicBezTo>
                  <a:lnTo>
                    <a:pt x="162" y="52"/>
                  </a:lnTo>
                  <a:cubicBezTo>
                    <a:pt x="176" y="38"/>
                    <a:pt x="197" y="38"/>
                    <a:pt x="219" y="38"/>
                  </a:cubicBezTo>
                  <a:close/>
                  <a:moveTo>
                    <a:pt x="215" y="1"/>
                  </a:moveTo>
                  <a:cubicBezTo>
                    <a:pt x="192" y="1"/>
                    <a:pt x="169" y="6"/>
                    <a:pt x="148" y="17"/>
                  </a:cubicBezTo>
                  <a:lnTo>
                    <a:pt x="42" y="80"/>
                  </a:lnTo>
                  <a:cubicBezTo>
                    <a:pt x="21" y="87"/>
                    <a:pt x="7" y="108"/>
                    <a:pt x="0" y="129"/>
                  </a:cubicBezTo>
                  <a:cubicBezTo>
                    <a:pt x="0" y="150"/>
                    <a:pt x="14" y="172"/>
                    <a:pt x="35" y="179"/>
                  </a:cubicBezTo>
                  <a:lnTo>
                    <a:pt x="543" y="475"/>
                  </a:lnTo>
                  <a:cubicBezTo>
                    <a:pt x="557" y="489"/>
                    <a:pt x="578" y="489"/>
                    <a:pt x="599" y="489"/>
                  </a:cubicBezTo>
                  <a:cubicBezTo>
                    <a:pt x="627" y="489"/>
                    <a:pt x="656" y="489"/>
                    <a:pt x="677" y="475"/>
                  </a:cubicBezTo>
                  <a:lnTo>
                    <a:pt x="782" y="418"/>
                  </a:lnTo>
                  <a:cubicBezTo>
                    <a:pt x="804" y="411"/>
                    <a:pt x="818" y="390"/>
                    <a:pt x="818" y="362"/>
                  </a:cubicBezTo>
                  <a:cubicBezTo>
                    <a:pt x="818" y="348"/>
                    <a:pt x="804" y="327"/>
                    <a:pt x="790" y="320"/>
                  </a:cubicBezTo>
                  <a:lnTo>
                    <a:pt x="282" y="17"/>
                  </a:lnTo>
                  <a:cubicBezTo>
                    <a:pt x="261" y="6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579300" y="3608575"/>
              <a:ext cx="29450" cy="16600"/>
            </a:xfrm>
            <a:custGeom>
              <a:avLst/>
              <a:gdLst/>
              <a:ahLst/>
              <a:cxnLst/>
              <a:rect l="l" t="t" r="r" b="b"/>
              <a:pathLst>
                <a:path w="1178" h="664" extrusionOk="0">
                  <a:moveTo>
                    <a:pt x="578" y="1"/>
                  </a:moveTo>
                  <a:cubicBezTo>
                    <a:pt x="559" y="1"/>
                    <a:pt x="540" y="5"/>
                    <a:pt x="522" y="12"/>
                  </a:cubicBezTo>
                  <a:lnTo>
                    <a:pt x="43" y="286"/>
                  </a:lnTo>
                  <a:cubicBezTo>
                    <a:pt x="7" y="308"/>
                    <a:pt x="0" y="336"/>
                    <a:pt x="36" y="350"/>
                  </a:cubicBezTo>
                  <a:lnTo>
                    <a:pt x="543" y="653"/>
                  </a:lnTo>
                  <a:cubicBezTo>
                    <a:pt x="561" y="660"/>
                    <a:pt x="580" y="664"/>
                    <a:pt x="600" y="664"/>
                  </a:cubicBezTo>
                  <a:cubicBezTo>
                    <a:pt x="619" y="664"/>
                    <a:pt x="638" y="660"/>
                    <a:pt x="656" y="653"/>
                  </a:cubicBezTo>
                  <a:lnTo>
                    <a:pt x="1135" y="378"/>
                  </a:lnTo>
                  <a:cubicBezTo>
                    <a:pt x="1171" y="364"/>
                    <a:pt x="1178" y="329"/>
                    <a:pt x="1149" y="315"/>
                  </a:cubicBezTo>
                  <a:lnTo>
                    <a:pt x="635" y="12"/>
                  </a:lnTo>
                  <a:cubicBezTo>
                    <a:pt x="617" y="5"/>
                    <a:pt x="598" y="1"/>
                    <a:pt x="57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579125" y="3608275"/>
              <a:ext cx="29800" cy="17525"/>
            </a:xfrm>
            <a:custGeom>
              <a:avLst/>
              <a:gdLst/>
              <a:ahLst/>
              <a:cxnLst/>
              <a:rect l="l" t="t" r="r" b="b"/>
              <a:pathLst>
                <a:path w="1192" h="701" extrusionOk="0">
                  <a:moveTo>
                    <a:pt x="593" y="31"/>
                  </a:moveTo>
                  <a:cubicBezTo>
                    <a:pt x="607" y="31"/>
                    <a:pt x="621" y="38"/>
                    <a:pt x="635" y="45"/>
                  </a:cubicBezTo>
                  <a:cubicBezTo>
                    <a:pt x="635" y="45"/>
                    <a:pt x="1142" y="348"/>
                    <a:pt x="1135" y="383"/>
                  </a:cubicBezTo>
                  <a:lnTo>
                    <a:pt x="656" y="651"/>
                  </a:lnTo>
                  <a:cubicBezTo>
                    <a:pt x="642" y="658"/>
                    <a:pt x="626" y="662"/>
                    <a:pt x="609" y="662"/>
                  </a:cubicBezTo>
                  <a:cubicBezTo>
                    <a:pt x="593" y="662"/>
                    <a:pt x="575" y="658"/>
                    <a:pt x="557" y="651"/>
                  </a:cubicBezTo>
                  <a:cubicBezTo>
                    <a:pt x="557" y="651"/>
                    <a:pt x="50" y="355"/>
                    <a:pt x="57" y="320"/>
                  </a:cubicBezTo>
                  <a:lnTo>
                    <a:pt x="536" y="45"/>
                  </a:lnTo>
                  <a:cubicBezTo>
                    <a:pt x="550" y="38"/>
                    <a:pt x="571" y="31"/>
                    <a:pt x="593" y="31"/>
                  </a:cubicBezTo>
                  <a:close/>
                  <a:moveTo>
                    <a:pt x="585" y="1"/>
                  </a:moveTo>
                  <a:cubicBezTo>
                    <a:pt x="561" y="1"/>
                    <a:pt x="536" y="6"/>
                    <a:pt x="515" y="17"/>
                  </a:cubicBezTo>
                  <a:lnTo>
                    <a:pt x="43" y="284"/>
                  </a:lnTo>
                  <a:cubicBezTo>
                    <a:pt x="22" y="298"/>
                    <a:pt x="7" y="313"/>
                    <a:pt x="0" y="341"/>
                  </a:cubicBezTo>
                  <a:cubicBezTo>
                    <a:pt x="0" y="355"/>
                    <a:pt x="14" y="376"/>
                    <a:pt x="29" y="383"/>
                  </a:cubicBezTo>
                  <a:lnTo>
                    <a:pt x="543" y="686"/>
                  </a:lnTo>
                  <a:cubicBezTo>
                    <a:pt x="557" y="693"/>
                    <a:pt x="578" y="700"/>
                    <a:pt x="600" y="700"/>
                  </a:cubicBezTo>
                  <a:cubicBezTo>
                    <a:pt x="628" y="700"/>
                    <a:pt x="649" y="693"/>
                    <a:pt x="677" y="686"/>
                  </a:cubicBezTo>
                  <a:lnTo>
                    <a:pt x="1149" y="411"/>
                  </a:lnTo>
                  <a:cubicBezTo>
                    <a:pt x="1178" y="404"/>
                    <a:pt x="1192" y="383"/>
                    <a:pt x="1192" y="362"/>
                  </a:cubicBezTo>
                  <a:cubicBezTo>
                    <a:pt x="1192" y="341"/>
                    <a:pt x="1178" y="320"/>
                    <a:pt x="1164" y="313"/>
                  </a:cubicBezTo>
                  <a:lnTo>
                    <a:pt x="656" y="17"/>
                  </a:lnTo>
                  <a:cubicBezTo>
                    <a:pt x="635" y="6"/>
                    <a:pt x="610" y="1"/>
                    <a:pt x="5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606625" y="3619025"/>
              <a:ext cx="19925" cy="11400"/>
            </a:xfrm>
            <a:custGeom>
              <a:avLst/>
              <a:gdLst/>
              <a:ahLst/>
              <a:cxnLst/>
              <a:rect l="l" t="t" r="r" b="b"/>
              <a:pathLst>
                <a:path w="797" h="456" extrusionOk="0">
                  <a:moveTo>
                    <a:pt x="198" y="1"/>
                  </a:moveTo>
                  <a:cubicBezTo>
                    <a:pt x="178" y="1"/>
                    <a:pt x="159" y="6"/>
                    <a:pt x="141" y="17"/>
                  </a:cubicBezTo>
                  <a:lnTo>
                    <a:pt x="35" y="73"/>
                  </a:lnTo>
                  <a:cubicBezTo>
                    <a:pt x="0" y="94"/>
                    <a:pt x="0" y="122"/>
                    <a:pt x="28" y="143"/>
                  </a:cubicBezTo>
                  <a:lnTo>
                    <a:pt x="536" y="439"/>
                  </a:lnTo>
                  <a:cubicBezTo>
                    <a:pt x="553" y="450"/>
                    <a:pt x="575" y="455"/>
                    <a:pt x="596" y="455"/>
                  </a:cubicBezTo>
                  <a:cubicBezTo>
                    <a:pt x="617" y="455"/>
                    <a:pt x="638" y="450"/>
                    <a:pt x="656" y="439"/>
                  </a:cubicBezTo>
                  <a:lnTo>
                    <a:pt x="761" y="383"/>
                  </a:lnTo>
                  <a:cubicBezTo>
                    <a:pt x="797" y="362"/>
                    <a:pt x="797" y="334"/>
                    <a:pt x="768" y="313"/>
                  </a:cubicBezTo>
                  <a:lnTo>
                    <a:pt x="261" y="17"/>
                  </a:lnTo>
                  <a:cubicBezTo>
                    <a:pt x="240" y="6"/>
                    <a:pt x="219" y="1"/>
                    <a:pt x="1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8"/>
            <p:cNvSpPr/>
            <p:nvPr/>
          </p:nvSpPr>
          <p:spPr>
            <a:xfrm>
              <a:off x="606450" y="36186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211" y="38"/>
                  </a:moveTo>
                  <a:cubicBezTo>
                    <a:pt x="226" y="38"/>
                    <a:pt x="247" y="38"/>
                    <a:pt x="254" y="52"/>
                  </a:cubicBezTo>
                  <a:cubicBezTo>
                    <a:pt x="254" y="52"/>
                    <a:pt x="768" y="348"/>
                    <a:pt x="754" y="383"/>
                  </a:cubicBezTo>
                  <a:lnTo>
                    <a:pt x="656" y="446"/>
                  </a:lnTo>
                  <a:cubicBezTo>
                    <a:pt x="638" y="453"/>
                    <a:pt x="620" y="457"/>
                    <a:pt x="603" y="457"/>
                  </a:cubicBezTo>
                  <a:cubicBezTo>
                    <a:pt x="585" y="457"/>
                    <a:pt x="567" y="453"/>
                    <a:pt x="550" y="446"/>
                  </a:cubicBezTo>
                  <a:cubicBezTo>
                    <a:pt x="550" y="446"/>
                    <a:pt x="42" y="143"/>
                    <a:pt x="49" y="108"/>
                  </a:cubicBezTo>
                  <a:lnTo>
                    <a:pt x="155" y="52"/>
                  </a:lnTo>
                  <a:cubicBezTo>
                    <a:pt x="176" y="38"/>
                    <a:pt x="190" y="38"/>
                    <a:pt x="211" y="38"/>
                  </a:cubicBezTo>
                  <a:close/>
                  <a:moveTo>
                    <a:pt x="208" y="1"/>
                  </a:moveTo>
                  <a:cubicBezTo>
                    <a:pt x="185" y="1"/>
                    <a:pt x="162" y="6"/>
                    <a:pt x="141" y="16"/>
                  </a:cubicBezTo>
                  <a:lnTo>
                    <a:pt x="35" y="80"/>
                  </a:lnTo>
                  <a:cubicBezTo>
                    <a:pt x="14" y="87"/>
                    <a:pt x="0" y="108"/>
                    <a:pt x="0" y="129"/>
                  </a:cubicBezTo>
                  <a:cubicBezTo>
                    <a:pt x="0" y="150"/>
                    <a:pt x="7" y="164"/>
                    <a:pt x="28" y="171"/>
                  </a:cubicBezTo>
                  <a:lnTo>
                    <a:pt x="536" y="475"/>
                  </a:lnTo>
                  <a:cubicBezTo>
                    <a:pt x="557" y="482"/>
                    <a:pt x="571" y="489"/>
                    <a:pt x="599" y="489"/>
                  </a:cubicBezTo>
                  <a:cubicBezTo>
                    <a:pt x="620" y="489"/>
                    <a:pt x="649" y="489"/>
                    <a:pt x="670" y="475"/>
                  </a:cubicBezTo>
                  <a:lnTo>
                    <a:pt x="775" y="418"/>
                  </a:lnTo>
                  <a:cubicBezTo>
                    <a:pt x="797" y="404"/>
                    <a:pt x="811" y="383"/>
                    <a:pt x="811" y="362"/>
                  </a:cubicBezTo>
                  <a:cubicBezTo>
                    <a:pt x="811" y="341"/>
                    <a:pt x="804" y="327"/>
                    <a:pt x="782" y="320"/>
                  </a:cubicBezTo>
                  <a:lnTo>
                    <a:pt x="275" y="16"/>
                  </a:lnTo>
                  <a:cubicBezTo>
                    <a:pt x="254" y="6"/>
                    <a:pt x="231" y="1"/>
                    <a:pt x="20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8"/>
            <p:cNvSpPr/>
            <p:nvPr/>
          </p:nvSpPr>
          <p:spPr>
            <a:xfrm>
              <a:off x="392850" y="3498975"/>
              <a:ext cx="29275" cy="16575"/>
            </a:xfrm>
            <a:custGeom>
              <a:avLst/>
              <a:gdLst/>
              <a:ahLst/>
              <a:cxnLst/>
              <a:rect l="l" t="t" r="r" b="b"/>
              <a:pathLst>
                <a:path w="1171" h="663" extrusionOk="0">
                  <a:moveTo>
                    <a:pt x="572" y="0"/>
                  </a:moveTo>
                  <a:cubicBezTo>
                    <a:pt x="552" y="0"/>
                    <a:pt x="532" y="4"/>
                    <a:pt x="515" y="11"/>
                  </a:cubicBezTo>
                  <a:lnTo>
                    <a:pt x="36" y="286"/>
                  </a:lnTo>
                  <a:cubicBezTo>
                    <a:pt x="0" y="307"/>
                    <a:pt x="0" y="335"/>
                    <a:pt x="28" y="349"/>
                  </a:cubicBezTo>
                  <a:lnTo>
                    <a:pt x="536" y="652"/>
                  </a:lnTo>
                  <a:cubicBezTo>
                    <a:pt x="554" y="659"/>
                    <a:pt x="575" y="663"/>
                    <a:pt x="596" y="663"/>
                  </a:cubicBezTo>
                  <a:cubicBezTo>
                    <a:pt x="617" y="663"/>
                    <a:pt x="638" y="659"/>
                    <a:pt x="656" y="652"/>
                  </a:cubicBezTo>
                  <a:lnTo>
                    <a:pt x="1135" y="377"/>
                  </a:lnTo>
                  <a:cubicBezTo>
                    <a:pt x="1163" y="363"/>
                    <a:pt x="1170" y="328"/>
                    <a:pt x="1142" y="314"/>
                  </a:cubicBezTo>
                  <a:lnTo>
                    <a:pt x="635" y="11"/>
                  </a:lnTo>
                  <a:cubicBezTo>
                    <a:pt x="614" y="4"/>
                    <a:pt x="592" y="0"/>
                    <a:pt x="57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8"/>
            <p:cNvSpPr/>
            <p:nvPr/>
          </p:nvSpPr>
          <p:spPr>
            <a:xfrm>
              <a:off x="392500" y="3498675"/>
              <a:ext cx="29800" cy="17500"/>
            </a:xfrm>
            <a:custGeom>
              <a:avLst/>
              <a:gdLst/>
              <a:ahLst/>
              <a:cxnLst/>
              <a:rect l="l" t="t" r="r" b="b"/>
              <a:pathLst>
                <a:path w="1192" h="700" extrusionOk="0">
                  <a:moveTo>
                    <a:pt x="592" y="30"/>
                  </a:moveTo>
                  <a:cubicBezTo>
                    <a:pt x="606" y="30"/>
                    <a:pt x="621" y="37"/>
                    <a:pt x="635" y="44"/>
                  </a:cubicBezTo>
                  <a:cubicBezTo>
                    <a:pt x="635" y="44"/>
                    <a:pt x="1142" y="340"/>
                    <a:pt x="1135" y="382"/>
                  </a:cubicBezTo>
                  <a:lnTo>
                    <a:pt x="656" y="650"/>
                  </a:lnTo>
                  <a:cubicBezTo>
                    <a:pt x="638" y="657"/>
                    <a:pt x="621" y="661"/>
                    <a:pt x="604" y="661"/>
                  </a:cubicBezTo>
                  <a:cubicBezTo>
                    <a:pt x="587" y="661"/>
                    <a:pt x="571" y="657"/>
                    <a:pt x="557" y="650"/>
                  </a:cubicBezTo>
                  <a:cubicBezTo>
                    <a:pt x="557" y="650"/>
                    <a:pt x="50" y="354"/>
                    <a:pt x="57" y="312"/>
                  </a:cubicBezTo>
                  <a:lnTo>
                    <a:pt x="536" y="44"/>
                  </a:lnTo>
                  <a:cubicBezTo>
                    <a:pt x="550" y="37"/>
                    <a:pt x="571" y="30"/>
                    <a:pt x="592" y="30"/>
                  </a:cubicBezTo>
                  <a:close/>
                  <a:moveTo>
                    <a:pt x="582" y="0"/>
                  </a:moveTo>
                  <a:cubicBezTo>
                    <a:pt x="559" y="0"/>
                    <a:pt x="536" y="5"/>
                    <a:pt x="515" y="16"/>
                  </a:cubicBezTo>
                  <a:lnTo>
                    <a:pt x="35" y="284"/>
                  </a:lnTo>
                  <a:cubicBezTo>
                    <a:pt x="14" y="291"/>
                    <a:pt x="0" y="312"/>
                    <a:pt x="0" y="340"/>
                  </a:cubicBezTo>
                  <a:cubicBezTo>
                    <a:pt x="0" y="354"/>
                    <a:pt x="14" y="375"/>
                    <a:pt x="28" y="382"/>
                  </a:cubicBezTo>
                  <a:lnTo>
                    <a:pt x="536" y="678"/>
                  </a:lnTo>
                  <a:cubicBezTo>
                    <a:pt x="557" y="693"/>
                    <a:pt x="578" y="700"/>
                    <a:pt x="599" y="700"/>
                  </a:cubicBezTo>
                  <a:cubicBezTo>
                    <a:pt x="628" y="700"/>
                    <a:pt x="649" y="693"/>
                    <a:pt x="677" y="678"/>
                  </a:cubicBezTo>
                  <a:lnTo>
                    <a:pt x="1149" y="411"/>
                  </a:lnTo>
                  <a:cubicBezTo>
                    <a:pt x="1170" y="404"/>
                    <a:pt x="1184" y="382"/>
                    <a:pt x="1192" y="354"/>
                  </a:cubicBezTo>
                  <a:cubicBezTo>
                    <a:pt x="1192" y="340"/>
                    <a:pt x="1177" y="319"/>
                    <a:pt x="1163" y="312"/>
                  </a:cubicBezTo>
                  <a:lnTo>
                    <a:pt x="649" y="16"/>
                  </a:lnTo>
                  <a:cubicBezTo>
                    <a:pt x="628" y="5"/>
                    <a:pt x="605" y="0"/>
                    <a:pt x="58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8"/>
            <p:cNvSpPr/>
            <p:nvPr/>
          </p:nvSpPr>
          <p:spPr>
            <a:xfrm>
              <a:off x="504050" y="3513675"/>
              <a:ext cx="52000" cy="30875"/>
            </a:xfrm>
            <a:custGeom>
              <a:avLst/>
              <a:gdLst/>
              <a:ahLst/>
              <a:cxnLst/>
              <a:rect l="l" t="t" r="r" b="b"/>
              <a:pathLst>
                <a:path w="2080" h="1235" extrusionOk="0">
                  <a:moveTo>
                    <a:pt x="2066" y="1"/>
                  </a:moveTo>
                  <a:lnTo>
                    <a:pt x="2066" y="1"/>
                  </a:lnTo>
                  <a:cubicBezTo>
                    <a:pt x="2066" y="1"/>
                    <a:pt x="0" y="1206"/>
                    <a:pt x="22" y="1235"/>
                  </a:cubicBezTo>
                  <a:cubicBezTo>
                    <a:pt x="22" y="1235"/>
                    <a:pt x="2080" y="29"/>
                    <a:pt x="206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689100" y="3138125"/>
              <a:ext cx="177475" cy="160925"/>
            </a:xfrm>
            <a:custGeom>
              <a:avLst/>
              <a:gdLst/>
              <a:ahLst/>
              <a:cxnLst/>
              <a:rect l="l" t="t" r="r" b="b"/>
              <a:pathLst>
                <a:path w="7099" h="6437" extrusionOk="0">
                  <a:moveTo>
                    <a:pt x="3302" y="1"/>
                  </a:moveTo>
                  <a:cubicBezTo>
                    <a:pt x="3301" y="1"/>
                    <a:pt x="3300" y="1"/>
                    <a:pt x="3299" y="1"/>
                  </a:cubicBezTo>
                  <a:cubicBezTo>
                    <a:pt x="3144" y="43"/>
                    <a:pt x="1925" y="664"/>
                    <a:pt x="1925" y="664"/>
                  </a:cubicBezTo>
                  <a:lnTo>
                    <a:pt x="494" y="1813"/>
                  </a:lnTo>
                  <a:cubicBezTo>
                    <a:pt x="494" y="1813"/>
                    <a:pt x="0" y="3074"/>
                    <a:pt x="14" y="3103"/>
                  </a:cubicBezTo>
                  <a:cubicBezTo>
                    <a:pt x="35" y="3138"/>
                    <a:pt x="120" y="4202"/>
                    <a:pt x="148" y="4386"/>
                  </a:cubicBezTo>
                  <a:cubicBezTo>
                    <a:pt x="176" y="4569"/>
                    <a:pt x="754" y="5288"/>
                    <a:pt x="860" y="5506"/>
                  </a:cubicBezTo>
                  <a:cubicBezTo>
                    <a:pt x="966" y="5732"/>
                    <a:pt x="1692" y="6437"/>
                    <a:pt x="1692" y="6437"/>
                  </a:cubicBezTo>
                  <a:cubicBezTo>
                    <a:pt x="1692" y="6437"/>
                    <a:pt x="2820" y="6042"/>
                    <a:pt x="2940" y="6000"/>
                  </a:cubicBezTo>
                  <a:cubicBezTo>
                    <a:pt x="3067" y="5958"/>
                    <a:pt x="7099" y="3483"/>
                    <a:pt x="7099" y="3483"/>
                  </a:cubicBezTo>
                  <a:cubicBezTo>
                    <a:pt x="7099" y="3483"/>
                    <a:pt x="3498" y="1"/>
                    <a:pt x="330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688550" y="3137750"/>
              <a:ext cx="178200" cy="161850"/>
            </a:xfrm>
            <a:custGeom>
              <a:avLst/>
              <a:gdLst/>
              <a:ahLst/>
              <a:cxnLst/>
              <a:rect l="l" t="t" r="r" b="b"/>
              <a:pathLst>
                <a:path w="7128" h="6474" extrusionOk="0">
                  <a:moveTo>
                    <a:pt x="3321" y="37"/>
                  </a:moveTo>
                  <a:cubicBezTo>
                    <a:pt x="3462" y="37"/>
                    <a:pt x="5647" y="2103"/>
                    <a:pt x="7086" y="3498"/>
                  </a:cubicBezTo>
                  <a:cubicBezTo>
                    <a:pt x="5683" y="4358"/>
                    <a:pt x="3046" y="5966"/>
                    <a:pt x="2955" y="6001"/>
                  </a:cubicBezTo>
                  <a:lnTo>
                    <a:pt x="1721" y="6431"/>
                  </a:lnTo>
                  <a:cubicBezTo>
                    <a:pt x="1643" y="6353"/>
                    <a:pt x="995" y="5719"/>
                    <a:pt x="896" y="5514"/>
                  </a:cubicBezTo>
                  <a:cubicBezTo>
                    <a:pt x="805" y="5352"/>
                    <a:pt x="706" y="5204"/>
                    <a:pt x="593" y="5056"/>
                  </a:cubicBezTo>
                  <a:cubicBezTo>
                    <a:pt x="410" y="4795"/>
                    <a:pt x="205" y="4499"/>
                    <a:pt x="191" y="4401"/>
                  </a:cubicBezTo>
                  <a:cubicBezTo>
                    <a:pt x="177" y="4316"/>
                    <a:pt x="149" y="4034"/>
                    <a:pt x="121" y="3766"/>
                  </a:cubicBezTo>
                  <a:cubicBezTo>
                    <a:pt x="79" y="3315"/>
                    <a:pt x="64" y="3153"/>
                    <a:pt x="57" y="3118"/>
                  </a:cubicBezTo>
                  <a:cubicBezTo>
                    <a:pt x="57" y="3054"/>
                    <a:pt x="339" y="2321"/>
                    <a:pt x="530" y="1835"/>
                  </a:cubicBezTo>
                  <a:lnTo>
                    <a:pt x="1954" y="700"/>
                  </a:lnTo>
                  <a:cubicBezTo>
                    <a:pt x="2003" y="672"/>
                    <a:pt x="3173" y="72"/>
                    <a:pt x="3321" y="37"/>
                  </a:cubicBezTo>
                  <a:close/>
                  <a:moveTo>
                    <a:pt x="3329" y="1"/>
                  </a:moveTo>
                  <a:cubicBezTo>
                    <a:pt x="3325" y="1"/>
                    <a:pt x="3323" y="1"/>
                    <a:pt x="3321" y="2"/>
                  </a:cubicBezTo>
                  <a:cubicBezTo>
                    <a:pt x="3166" y="44"/>
                    <a:pt x="1989" y="643"/>
                    <a:pt x="1932" y="672"/>
                  </a:cubicBezTo>
                  <a:cubicBezTo>
                    <a:pt x="1932" y="672"/>
                    <a:pt x="509" y="1806"/>
                    <a:pt x="501" y="1814"/>
                  </a:cubicBezTo>
                  <a:cubicBezTo>
                    <a:pt x="1" y="3089"/>
                    <a:pt x="15" y="3118"/>
                    <a:pt x="22" y="3125"/>
                  </a:cubicBezTo>
                  <a:cubicBezTo>
                    <a:pt x="29" y="3153"/>
                    <a:pt x="64" y="3477"/>
                    <a:pt x="86" y="3766"/>
                  </a:cubicBezTo>
                  <a:cubicBezTo>
                    <a:pt x="114" y="4034"/>
                    <a:pt x="142" y="4309"/>
                    <a:pt x="156" y="4401"/>
                  </a:cubicBezTo>
                  <a:cubicBezTo>
                    <a:pt x="170" y="4513"/>
                    <a:pt x="375" y="4795"/>
                    <a:pt x="565" y="5070"/>
                  </a:cubicBezTo>
                  <a:cubicBezTo>
                    <a:pt x="678" y="5218"/>
                    <a:pt x="776" y="5366"/>
                    <a:pt x="868" y="5528"/>
                  </a:cubicBezTo>
                  <a:cubicBezTo>
                    <a:pt x="974" y="5754"/>
                    <a:pt x="1672" y="6431"/>
                    <a:pt x="1714" y="6466"/>
                  </a:cubicBezTo>
                  <a:lnTo>
                    <a:pt x="1721" y="6473"/>
                  </a:lnTo>
                  <a:lnTo>
                    <a:pt x="2969" y="6036"/>
                  </a:lnTo>
                  <a:cubicBezTo>
                    <a:pt x="3089" y="5994"/>
                    <a:pt x="6966" y="3618"/>
                    <a:pt x="7128" y="3491"/>
                  </a:cubicBezTo>
                  <a:cubicBezTo>
                    <a:pt x="7121" y="3484"/>
                    <a:pt x="6211" y="2596"/>
                    <a:pt x="5288" y="1736"/>
                  </a:cubicBezTo>
                  <a:cubicBezTo>
                    <a:pt x="3559" y="99"/>
                    <a:pt x="3369" y="1"/>
                    <a:pt x="332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608200" y="3261950"/>
              <a:ext cx="383675" cy="351650"/>
            </a:xfrm>
            <a:custGeom>
              <a:avLst/>
              <a:gdLst/>
              <a:ahLst/>
              <a:cxnLst/>
              <a:rect l="l" t="t" r="r" b="b"/>
              <a:pathLst>
                <a:path w="15347" h="14066" extrusionOk="0">
                  <a:moveTo>
                    <a:pt x="7593" y="1"/>
                  </a:moveTo>
                  <a:cubicBezTo>
                    <a:pt x="6462" y="1"/>
                    <a:pt x="5359" y="406"/>
                    <a:pt x="4047" y="652"/>
                  </a:cubicBezTo>
                  <a:cubicBezTo>
                    <a:pt x="1833" y="1061"/>
                    <a:pt x="1" y="10162"/>
                    <a:pt x="677" y="11550"/>
                  </a:cubicBezTo>
                  <a:cubicBezTo>
                    <a:pt x="1517" y="13258"/>
                    <a:pt x="4896" y="14065"/>
                    <a:pt x="7996" y="14065"/>
                  </a:cubicBezTo>
                  <a:cubicBezTo>
                    <a:pt x="10207" y="14065"/>
                    <a:pt x="12276" y="13655"/>
                    <a:pt x="13183" y="12869"/>
                  </a:cubicBezTo>
                  <a:cubicBezTo>
                    <a:pt x="15347" y="11008"/>
                    <a:pt x="14367" y="6510"/>
                    <a:pt x="14254" y="5692"/>
                  </a:cubicBezTo>
                  <a:cubicBezTo>
                    <a:pt x="13824" y="2619"/>
                    <a:pt x="12196" y="2140"/>
                    <a:pt x="10039" y="758"/>
                  </a:cubicBezTo>
                  <a:cubicBezTo>
                    <a:pt x="9160" y="192"/>
                    <a:pt x="8370" y="1"/>
                    <a:pt x="75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8"/>
            <p:cNvSpPr/>
            <p:nvPr/>
          </p:nvSpPr>
          <p:spPr>
            <a:xfrm>
              <a:off x="612600" y="3261500"/>
              <a:ext cx="374875" cy="352475"/>
            </a:xfrm>
            <a:custGeom>
              <a:avLst/>
              <a:gdLst/>
              <a:ahLst/>
              <a:cxnLst/>
              <a:rect l="l" t="t" r="r" b="b"/>
              <a:pathLst>
                <a:path w="14995" h="14099" extrusionOk="0">
                  <a:moveTo>
                    <a:pt x="7417" y="36"/>
                  </a:moveTo>
                  <a:cubicBezTo>
                    <a:pt x="8192" y="36"/>
                    <a:pt x="8974" y="226"/>
                    <a:pt x="9849" y="790"/>
                  </a:cubicBezTo>
                  <a:cubicBezTo>
                    <a:pt x="10180" y="1001"/>
                    <a:pt x="10490" y="1185"/>
                    <a:pt x="10793" y="1368"/>
                  </a:cubicBezTo>
                  <a:cubicBezTo>
                    <a:pt x="12478" y="2383"/>
                    <a:pt x="13705" y="3116"/>
                    <a:pt x="14057" y="5710"/>
                  </a:cubicBezTo>
                  <a:cubicBezTo>
                    <a:pt x="14064" y="5781"/>
                    <a:pt x="14078" y="5880"/>
                    <a:pt x="14099" y="6006"/>
                  </a:cubicBezTo>
                  <a:cubicBezTo>
                    <a:pt x="14318" y="7282"/>
                    <a:pt x="14959" y="11174"/>
                    <a:pt x="12993" y="12872"/>
                  </a:cubicBezTo>
                  <a:cubicBezTo>
                    <a:pt x="12344" y="13429"/>
                    <a:pt x="11068" y="13831"/>
                    <a:pt x="9404" y="13986"/>
                  </a:cubicBezTo>
                  <a:cubicBezTo>
                    <a:pt x="8868" y="14037"/>
                    <a:pt x="8331" y="14062"/>
                    <a:pt x="7793" y="14062"/>
                  </a:cubicBezTo>
                  <a:cubicBezTo>
                    <a:pt x="6678" y="14062"/>
                    <a:pt x="5564" y="13954"/>
                    <a:pt x="4470" y="13739"/>
                  </a:cubicBezTo>
                  <a:cubicBezTo>
                    <a:pt x="2405" y="13317"/>
                    <a:pt x="995" y="12541"/>
                    <a:pt x="515" y="11554"/>
                  </a:cubicBezTo>
                  <a:cubicBezTo>
                    <a:pt x="1" y="10504"/>
                    <a:pt x="938" y="5118"/>
                    <a:pt x="2320" y="2383"/>
                  </a:cubicBezTo>
                  <a:cubicBezTo>
                    <a:pt x="2835" y="1347"/>
                    <a:pt x="3356" y="776"/>
                    <a:pt x="3871" y="684"/>
                  </a:cubicBezTo>
                  <a:cubicBezTo>
                    <a:pt x="4322" y="600"/>
                    <a:pt x="4738" y="501"/>
                    <a:pt x="5147" y="402"/>
                  </a:cubicBezTo>
                  <a:cubicBezTo>
                    <a:pt x="5936" y="212"/>
                    <a:pt x="6669" y="36"/>
                    <a:pt x="7417" y="36"/>
                  </a:cubicBezTo>
                  <a:close/>
                  <a:moveTo>
                    <a:pt x="7419" y="0"/>
                  </a:moveTo>
                  <a:cubicBezTo>
                    <a:pt x="6669" y="0"/>
                    <a:pt x="5931" y="177"/>
                    <a:pt x="5140" y="367"/>
                  </a:cubicBezTo>
                  <a:cubicBezTo>
                    <a:pt x="4731" y="466"/>
                    <a:pt x="4308" y="564"/>
                    <a:pt x="3864" y="649"/>
                  </a:cubicBezTo>
                  <a:cubicBezTo>
                    <a:pt x="3342" y="741"/>
                    <a:pt x="2806" y="1319"/>
                    <a:pt x="2285" y="2362"/>
                  </a:cubicBezTo>
                  <a:cubicBezTo>
                    <a:pt x="1643" y="3631"/>
                    <a:pt x="1044" y="5598"/>
                    <a:pt x="663" y="7628"/>
                  </a:cubicBezTo>
                  <a:cubicBezTo>
                    <a:pt x="311" y="9524"/>
                    <a:pt x="240" y="11075"/>
                    <a:pt x="480" y="11568"/>
                  </a:cubicBezTo>
                  <a:cubicBezTo>
                    <a:pt x="974" y="12569"/>
                    <a:pt x="2383" y="13352"/>
                    <a:pt x="4463" y="13775"/>
                  </a:cubicBezTo>
                  <a:cubicBezTo>
                    <a:pt x="5570" y="13993"/>
                    <a:pt x="6691" y="14099"/>
                    <a:pt x="7818" y="14099"/>
                  </a:cubicBezTo>
                  <a:cubicBezTo>
                    <a:pt x="8361" y="14099"/>
                    <a:pt x="8890" y="14071"/>
                    <a:pt x="9404" y="14021"/>
                  </a:cubicBezTo>
                  <a:cubicBezTo>
                    <a:pt x="11082" y="13866"/>
                    <a:pt x="12365" y="13458"/>
                    <a:pt x="13021" y="12894"/>
                  </a:cubicBezTo>
                  <a:cubicBezTo>
                    <a:pt x="14995" y="11188"/>
                    <a:pt x="14353" y="7282"/>
                    <a:pt x="14135" y="5999"/>
                  </a:cubicBezTo>
                  <a:cubicBezTo>
                    <a:pt x="14113" y="5872"/>
                    <a:pt x="14099" y="5774"/>
                    <a:pt x="14092" y="5696"/>
                  </a:cubicBezTo>
                  <a:cubicBezTo>
                    <a:pt x="13733" y="3088"/>
                    <a:pt x="12506" y="2355"/>
                    <a:pt x="10814" y="1340"/>
                  </a:cubicBezTo>
                  <a:cubicBezTo>
                    <a:pt x="10511" y="1157"/>
                    <a:pt x="10201" y="966"/>
                    <a:pt x="9870" y="755"/>
                  </a:cubicBezTo>
                  <a:cubicBezTo>
                    <a:pt x="8990" y="191"/>
                    <a:pt x="8198" y="0"/>
                    <a:pt x="7419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8"/>
            <p:cNvSpPr/>
            <p:nvPr/>
          </p:nvSpPr>
          <p:spPr>
            <a:xfrm>
              <a:off x="718350" y="3147125"/>
              <a:ext cx="14125" cy="4600"/>
            </a:xfrm>
            <a:custGeom>
              <a:avLst/>
              <a:gdLst/>
              <a:ahLst/>
              <a:cxnLst/>
              <a:rect l="l" t="t" r="r" b="b"/>
              <a:pathLst>
                <a:path w="565" h="184" extrusionOk="0">
                  <a:moveTo>
                    <a:pt x="275" y="0"/>
                  </a:moveTo>
                  <a:cubicBezTo>
                    <a:pt x="177" y="0"/>
                    <a:pt x="78" y="43"/>
                    <a:pt x="0" y="113"/>
                  </a:cubicBezTo>
                  <a:cubicBezTo>
                    <a:pt x="29" y="106"/>
                    <a:pt x="57" y="99"/>
                    <a:pt x="92" y="99"/>
                  </a:cubicBezTo>
                  <a:cubicBezTo>
                    <a:pt x="141" y="99"/>
                    <a:pt x="191" y="106"/>
                    <a:pt x="233" y="113"/>
                  </a:cubicBezTo>
                  <a:cubicBezTo>
                    <a:pt x="282" y="127"/>
                    <a:pt x="325" y="141"/>
                    <a:pt x="367" y="163"/>
                  </a:cubicBezTo>
                  <a:lnTo>
                    <a:pt x="402" y="184"/>
                  </a:lnTo>
                  <a:lnTo>
                    <a:pt x="564" y="85"/>
                  </a:lnTo>
                  <a:cubicBezTo>
                    <a:pt x="515" y="57"/>
                    <a:pt x="459" y="36"/>
                    <a:pt x="409" y="15"/>
                  </a:cubicBezTo>
                  <a:cubicBezTo>
                    <a:pt x="367" y="8"/>
                    <a:pt x="325" y="0"/>
                    <a:pt x="27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8"/>
            <p:cNvSpPr/>
            <p:nvPr/>
          </p:nvSpPr>
          <p:spPr>
            <a:xfrm>
              <a:off x="717100" y="3146600"/>
              <a:ext cx="15550" cy="5650"/>
            </a:xfrm>
            <a:custGeom>
              <a:avLst/>
              <a:gdLst/>
              <a:ahLst/>
              <a:cxnLst/>
              <a:rect l="l" t="t" r="r" b="b"/>
              <a:pathLst>
                <a:path w="622" h="226" extrusionOk="0">
                  <a:moveTo>
                    <a:pt x="325" y="36"/>
                  </a:moveTo>
                  <a:cubicBezTo>
                    <a:pt x="368" y="36"/>
                    <a:pt x="410" y="43"/>
                    <a:pt x="452" y="57"/>
                  </a:cubicBezTo>
                  <a:cubicBezTo>
                    <a:pt x="494" y="71"/>
                    <a:pt x="537" y="85"/>
                    <a:pt x="579" y="106"/>
                  </a:cubicBezTo>
                  <a:cubicBezTo>
                    <a:pt x="529" y="133"/>
                    <a:pt x="477" y="146"/>
                    <a:pt x="423" y="146"/>
                  </a:cubicBezTo>
                  <a:cubicBezTo>
                    <a:pt x="393" y="146"/>
                    <a:pt x="363" y="142"/>
                    <a:pt x="332" y="134"/>
                  </a:cubicBezTo>
                  <a:cubicBezTo>
                    <a:pt x="283" y="113"/>
                    <a:pt x="227" y="106"/>
                    <a:pt x="177" y="99"/>
                  </a:cubicBezTo>
                  <a:lnTo>
                    <a:pt x="121" y="99"/>
                  </a:lnTo>
                  <a:cubicBezTo>
                    <a:pt x="184" y="64"/>
                    <a:pt x="255" y="43"/>
                    <a:pt x="325" y="36"/>
                  </a:cubicBezTo>
                  <a:close/>
                  <a:moveTo>
                    <a:pt x="325" y="0"/>
                  </a:moveTo>
                  <a:cubicBezTo>
                    <a:pt x="219" y="7"/>
                    <a:pt x="121" y="50"/>
                    <a:pt x="36" y="113"/>
                  </a:cubicBezTo>
                  <a:cubicBezTo>
                    <a:pt x="15" y="120"/>
                    <a:pt x="1" y="134"/>
                    <a:pt x="283" y="148"/>
                  </a:cubicBezTo>
                  <a:cubicBezTo>
                    <a:pt x="325" y="162"/>
                    <a:pt x="368" y="184"/>
                    <a:pt x="410" y="205"/>
                  </a:cubicBezTo>
                  <a:lnTo>
                    <a:pt x="452" y="226"/>
                  </a:lnTo>
                  <a:cubicBezTo>
                    <a:pt x="452" y="219"/>
                    <a:pt x="452" y="219"/>
                    <a:pt x="459" y="219"/>
                  </a:cubicBezTo>
                  <a:cubicBezTo>
                    <a:pt x="459" y="219"/>
                    <a:pt x="621" y="120"/>
                    <a:pt x="621" y="92"/>
                  </a:cubicBezTo>
                  <a:cubicBezTo>
                    <a:pt x="572" y="64"/>
                    <a:pt x="516" y="36"/>
                    <a:pt x="459" y="21"/>
                  </a:cubicBezTo>
                  <a:cubicBezTo>
                    <a:pt x="417" y="7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8"/>
            <p:cNvSpPr/>
            <p:nvPr/>
          </p:nvSpPr>
          <p:spPr>
            <a:xfrm>
              <a:off x="712175" y="3149600"/>
              <a:ext cx="16250" cy="39325"/>
            </a:xfrm>
            <a:custGeom>
              <a:avLst/>
              <a:gdLst/>
              <a:ahLst/>
              <a:cxnLst/>
              <a:rect l="l" t="t" r="r" b="b"/>
              <a:pathLst>
                <a:path w="650" h="1573" extrusionOk="0">
                  <a:moveTo>
                    <a:pt x="318" y="0"/>
                  </a:moveTo>
                  <a:cubicBezTo>
                    <a:pt x="276" y="7"/>
                    <a:pt x="233" y="21"/>
                    <a:pt x="191" y="42"/>
                  </a:cubicBezTo>
                  <a:cubicBezTo>
                    <a:pt x="149" y="71"/>
                    <a:pt x="106" y="106"/>
                    <a:pt x="78" y="155"/>
                  </a:cubicBezTo>
                  <a:cubicBezTo>
                    <a:pt x="57" y="190"/>
                    <a:pt x="43" y="226"/>
                    <a:pt x="29" y="261"/>
                  </a:cubicBezTo>
                  <a:cubicBezTo>
                    <a:pt x="8" y="324"/>
                    <a:pt x="1" y="388"/>
                    <a:pt x="1" y="458"/>
                  </a:cubicBezTo>
                  <a:cubicBezTo>
                    <a:pt x="8" y="635"/>
                    <a:pt x="50" y="811"/>
                    <a:pt x="127" y="973"/>
                  </a:cubicBezTo>
                  <a:cubicBezTo>
                    <a:pt x="240" y="1213"/>
                    <a:pt x="416" y="1424"/>
                    <a:pt x="649" y="1572"/>
                  </a:cubicBezTo>
                  <a:lnTo>
                    <a:pt x="649" y="1043"/>
                  </a:lnTo>
                  <a:lnTo>
                    <a:pt x="649" y="339"/>
                  </a:lnTo>
                  <a:lnTo>
                    <a:pt x="649" y="85"/>
                  </a:lnTo>
                  <a:cubicBezTo>
                    <a:pt x="607" y="64"/>
                    <a:pt x="572" y="50"/>
                    <a:pt x="529" y="28"/>
                  </a:cubicBezTo>
                  <a:cubicBezTo>
                    <a:pt x="480" y="14"/>
                    <a:pt x="431" y="7"/>
                    <a:pt x="37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8"/>
            <p:cNvSpPr/>
            <p:nvPr/>
          </p:nvSpPr>
          <p:spPr>
            <a:xfrm>
              <a:off x="711650" y="3149075"/>
              <a:ext cx="17300" cy="40200"/>
            </a:xfrm>
            <a:custGeom>
              <a:avLst/>
              <a:gdLst/>
              <a:ahLst/>
              <a:cxnLst/>
              <a:rect l="l" t="t" r="r" b="b"/>
              <a:pathLst>
                <a:path w="692" h="1608" extrusionOk="0">
                  <a:moveTo>
                    <a:pt x="501" y="49"/>
                  </a:moveTo>
                  <a:cubicBezTo>
                    <a:pt x="550" y="71"/>
                    <a:pt x="600" y="92"/>
                    <a:pt x="649" y="120"/>
                  </a:cubicBezTo>
                  <a:lnTo>
                    <a:pt x="642" y="1558"/>
                  </a:lnTo>
                  <a:cubicBezTo>
                    <a:pt x="430" y="1417"/>
                    <a:pt x="268" y="1212"/>
                    <a:pt x="163" y="980"/>
                  </a:cubicBezTo>
                  <a:cubicBezTo>
                    <a:pt x="85" y="825"/>
                    <a:pt x="43" y="649"/>
                    <a:pt x="36" y="472"/>
                  </a:cubicBezTo>
                  <a:cubicBezTo>
                    <a:pt x="36" y="409"/>
                    <a:pt x="43" y="345"/>
                    <a:pt x="64" y="282"/>
                  </a:cubicBezTo>
                  <a:cubicBezTo>
                    <a:pt x="71" y="247"/>
                    <a:pt x="92" y="219"/>
                    <a:pt x="106" y="183"/>
                  </a:cubicBezTo>
                  <a:cubicBezTo>
                    <a:pt x="134" y="134"/>
                    <a:pt x="177" y="99"/>
                    <a:pt x="501" y="49"/>
                  </a:cubicBezTo>
                  <a:close/>
                  <a:moveTo>
                    <a:pt x="332" y="0"/>
                  </a:moveTo>
                  <a:cubicBezTo>
                    <a:pt x="289" y="14"/>
                    <a:pt x="247" y="28"/>
                    <a:pt x="198" y="42"/>
                  </a:cubicBezTo>
                  <a:cubicBezTo>
                    <a:pt x="148" y="71"/>
                    <a:pt x="106" y="113"/>
                    <a:pt x="78" y="162"/>
                  </a:cubicBezTo>
                  <a:cubicBezTo>
                    <a:pt x="57" y="197"/>
                    <a:pt x="43" y="240"/>
                    <a:pt x="29" y="275"/>
                  </a:cubicBezTo>
                  <a:cubicBezTo>
                    <a:pt x="7" y="338"/>
                    <a:pt x="0" y="409"/>
                    <a:pt x="0" y="472"/>
                  </a:cubicBezTo>
                  <a:cubicBezTo>
                    <a:pt x="7" y="656"/>
                    <a:pt x="50" y="832"/>
                    <a:pt x="127" y="994"/>
                  </a:cubicBezTo>
                  <a:cubicBezTo>
                    <a:pt x="240" y="1248"/>
                    <a:pt x="423" y="1459"/>
                    <a:pt x="663" y="1607"/>
                  </a:cubicBezTo>
                  <a:cubicBezTo>
                    <a:pt x="663" y="1607"/>
                    <a:pt x="670" y="1607"/>
                    <a:pt x="684" y="1593"/>
                  </a:cubicBezTo>
                  <a:cubicBezTo>
                    <a:pt x="684" y="1593"/>
                    <a:pt x="691" y="99"/>
                    <a:pt x="677" y="92"/>
                  </a:cubicBezTo>
                  <a:cubicBezTo>
                    <a:pt x="663" y="85"/>
                    <a:pt x="656" y="78"/>
                    <a:pt x="550" y="35"/>
                  </a:cubicBezTo>
                  <a:cubicBezTo>
                    <a:pt x="529" y="28"/>
                    <a:pt x="508" y="21"/>
                    <a:pt x="480" y="14"/>
                  </a:cubicBezTo>
                  <a:cubicBezTo>
                    <a:pt x="480" y="14"/>
                    <a:pt x="459" y="7"/>
                    <a:pt x="39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8"/>
            <p:cNvSpPr/>
            <p:nvPr/>
          </p:nvSpPr>
          <p:spPr>
            <a:xfrm>
              <a:off x="717300" y="3158850"/>
              <a:ext cx="7425" cy="18250"/>
            </a:xfrm>
            <a:custGeom>
              <a:avLst/>
              <a:gdLst/>
              <a:ahLst/>
              <a:cxnLst/>
              <a:rect l="l" t="t" r="r" b="b"/>
              <a:pathLst>
                <a:path w="297" h="730" extrusionOk="0">
                  <a:moveTo>
                    <a:pt x="167" y="1"/>
                  </a:moveTo>
                  <a:cubicBezTo>
                    <a:pt x="69" y="1"/>
                    <a:pt x="0" y="79"/>
                    <a:pt x="0" y="215"/>
                  </a:cubicBezTo>
                  <a:cubicBezTo>
                    <a:pt x="7" y="420"/>
                    <a:pt x="120" y="617"/>
                    <a:pt x="296" y="730"/>
                  </a:cubicBezTo>
                  <a:lnTo>
                    <a:pt x="296" y="39"/>
                  </a:lnTo>
                  <a:cubicBezTo>
                    <a:pt x="250" y="13"/>
                    <a:pt x="206" y="1"/>
                    <a:pt x="16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8"/>
            <p:cNvSpPr/>
            <p:nvPr/>
          </p:nvSpPr>
          <p:spPr>
            <a:xfrm>
              <a:off x="716250" y="3158425"/>
              <a:ext cx="8825" cy="19025"/>
            </a:xfrm>
            <a:custGeom>
              <a:avLst/>
              <a:gdLst/>
              <a:ahLst/>
              <a:cxnLst/>
              <a:rect l="l" t="t" r="r" b="b"/>
              <a:pathLst>
                <a:path w="353" h="761" extrusionOk="0">
                  <a:moveTo>
                    <a:pt x="220" y="1"/>
                  </a:moveTo>
                  <a:cubicBezTo>
                    <a:pt x="105" y="1"/>
                    <a:pt x="1" y="100"/>
                    <a:pt x="21" y="232"/>
                  </a:cubicBezTo>
                  <a:cubicBezTo>
                    <a:pt x="35" y="451"/>
                    <a:pt x="155" y="648"/>
                    <a:pt x="338" y="761"/>
                  </a:cubicBezTo>
                  <a:cubicBezTo>
                    <a:pt x="345" y="761"/>
                    <a:pt x="352" y="761"/>
                    <a:pt x="345" y="733"/>
                  </a:cubicBezTo>
                  <a:cubicBezTo>
                    <a:pt x="176" y="620"/>
                    <a:pt x="70" y="437"/>
                    <a:pt x="56" y="232"/>
                  </a:cubicBezTo>
                  <a:cubicBezTo>
                    <a:pt x="49" y="162"/>
                    <a:pt x="84" y="98"/>
                    <a:pt x="141" y="56"/>
                  </a:cubicBezTo>
                  <a:cubicBezTo>
                    <a:pt x="178" y="44"/>
                    <a:pt x="219" y="36"/>
                    <a:pt x="261" y="36"/>
                  </a:cubicBezTo>
                  <a:cubicBezTo>
                    <a:pt x="292" y="36"/>
                    <a:pt x="323" y="40"/>
                    <a:pt x="352" y="49"/>
                  </a:cubicBezTo>
                  <a:cubicBezTo>
                    <a:pt x="311" y="16"/>
                    <a:pt x="265" y="1"/>
                    <a:pt x="22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8"/>
            <p:cNvSpPr/>
            <p:nvPr/>
          </p:nvSpPr>
          <p:spPr>
            <a:xfrm>
              <a:off x="783025" y="3195950"/>
              <a:ext cx="88325" cy="127250"/>
            </a:xfrm>
            <a:custGeom>
              <a:avLst/>
              <a:gdLst/>
              <a:ahLst/>
              <a:cxnLst/>
              <a:rect l="l" t="t" r="r" b="b"/>
              <a:pathLst>
                <a:path w="3533" h="5090" extrusionOk="0">
                  <a:moveTo>
                    <a:pt x="3532" y="0"/>
                  </a:moveTo>
                  <a:lnTo>
                    <a:pt x="2707" y="162"/>
                  </a:lnTo>
                  <a:lnTo>
                    <a:pt x="1424" y="409"/>
                  </a:lnTo>
                  <a:lnTo>
                    <a:pt x="818" y="522"/>
                  </a:lnTo>
                  <a:lnTo>
                    <a:pt x="7" y="677"/>
                  </a:lnTo>
                  <a:lnTo>
                    <a:pt x="0" y="3179"/>
                  </a:lnTo>
                  <a:lnTo>
                    <a:pt x="0" y="4075"/>
                  </a:lnTo>
                  <a:cubicBezTo>
                    <a:pt x="0" y="4335"/>
                    <a:pt x="177" y="4603"/>
                    <a:pt x="522" y="4801"/>
                  </a:cubicBezTo>
                  <a:lnTo>
                    <a:pt x="607" y="4850"/>
                  </a:lnTo>
                  <a:lnTo>
                    <a:pt x="677" y="4885"/>
                  </a:lnTo>
                  <a:cubicBezTo>
                    <a:pt x="691" y="4885"/>
                    <a:pt x="705" y="4892"/>
                    <a:pt x="811" y="4935"/>
                  </a:cubicBezTo>
                  <a:lnTo>
                    <a:pt x="882" y="4963"/>
                  </a:lnTo>
                  <a:lnTo>
                    <a:pt x="1008" y="4998"/>
                  </a:lnTo>
                  <a:lnTo>
                    <a:pt x="1093" y="5026"/>
                  </a:lnTo>
                  <a:lnTo>
                    <a:pt x="1185" y="5040"/>
                  </a:lnTo>
                  <a:lnTo>
                    <a:pt x="1269" y="5061"/>
                  </a:lnTo>
                  <a:lnTo>
                    <a:pt x="1354" y="5076"/>
                  </a:lnTo>
                  <a:lnTo>
                    <a:pt x="1460" y="5083"/>
                  </a:lnTo>
                  <a:lnTo>
                    <a:pt x="1558" y="5090"/>
                  </a:lnTo>
                  <a:lnTo>
                    <a:pt x="2002" y="5090"/>
                  </a:lnTo>
                  <a:cubicBezTo>
                    <a:pt x="2017" y="5090"/>
                    <a:pt x="2038" y="5090"/>
                    <a:pt x="2122" y="5083"/>
                  </a:cubicBezTo>
                  <a:cubicBezTo>
                    <a:pt x="2143" y="5076"/>
                    <a:pt x="2179" y="5076"/>
                    <a:pt x="2207" y="5069"/>
                  </a:cubicBezTo>
                  <a:cubicBezTo>
                    <a:pt x="2228" y="5069"/>
                    <a:pt x="2249" y="5061"/>
                    <a:pt x="2327" y="5047"/>
                  </a:cubicBezTo>
                  <a:lnTo>
                    <a:pt x="2376" y="5040"/>
                  </a:lnTo>
                  <a:lnTo>
                    <a:pt x="2411" y="5033"/>
                  </a:lnTo>
                  <a:lnTo>
                    <a:pt x="2454" y="5019"/>
                  </a:lnTo>
                  <a:lnTo>
                    <a:pt x="2496" y="5012"/>
                  </a:lnTo>
                  <a:lnTo>
                    <a:pt x="2538" y="4998"/>
                  </a:lnTo>
                  <a:lnTo>
                    <a:pt x="2573" y="4991"/>
                  </a:lnTo>
                  <a:lnTo>
                    <a:pt x="2679" y="4956"/>
                  </a:lnTo>
                  <a:cubicBezTo>
                    <a:pt x="2700" y="4949"/>
                    <a:pt x="2721" y="4942"/>
                    <a:pt x="2757" y="4928"/>
                  </a:cubicBezTo>
                  <a:lnTo>
                    <a:pt x="2827" y="4899"/>
                  </a:lnTo>
                  <a:lnTo>
                    <a:pt x="2898" y="4864"/>
                  </a:lnTo>
                  <a:lnTo>
                    <a:pt x="2961" y="4829"/>
                  </a:lnTo>
                  <a:cubicBezTo>
                    <a:pt x="2982" y="4822"/>
                    <a:pt x="3003" y="4808"/>
                    <a:pt x="3271" y="4617"/>
                  </a:cubicBezTo>
                  <a:lnTo>
                    <a:pt x="3328" y="4561"/>
                  </a:lnTo>
                  <a:lnTo>
                    <a:pt x="3349" y="4533"/>
                  </a:lnTo>
                  <a:cubicBezTo>
                    <a:pt x="3419" y="4385"/>
                    <a:pt x="3483" y="4237"/>
                    <a:pt x="3532" y="4082"/>
                  </a:cubicBezTo>
                  <a:lnTo>
                    <a:pt x="3532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8"/>
            <p:cNvSpPr/>
            <p:nvPr/>
          </p:nvSpPr>
          <p:spPr>
            <a:xfrm>
              <a:off x="782675" y="3195600"/>
              <a:ext cx="89200" cy="128300"/>
            </a:xfrm>
            <a:custGeom>
              <a:avLst/>
              <a:gdLst/>
              <a:ahLst/>
              <a:cxnLst/>
              <a:rect l="l" t="t" r="r" b="b"/>
              <a:pathLst>
                <a:path w="3568" h="5132" extrusionOk="0">
                  <a:moveTo>
                    <a:pt x="3539" y="42"/>
                  </a:moveTo>
                  <a:cubicBezTo>
                    <a:pt x="3539" y="42"/>
                    <a:pt x="3539" y="4096"/>
                    <a:pt x="3433" y="4441"/>
                  </a:cubicBezTo>
                  <a:cubicBezTo>
                    <a:pt x="3433" y="4441"/>
                    <a:pt x="3405" y="4476"/>
                    <a:pt x="3384" y="4512"/>
                  </a:cubicBezTo>
                  <a:cubicBezTo>
                    <a:pt x="3377" y="4526"/>
                    <a:pt x="3370" y="4533"/>
                    <a:pt x="3306" y="4603"/>
                  </a:cubicBezTo>
                  <a:lnTo>
                    <a:pt x="3278" y="4624"/>
                  </a:lnTo>
                  <a:cubicBezTo>
                    <a:pt x="3201" y="4688"/>
                    <a:pt x="3116" y="4751"/>
                    <a:pt x="3032" y="4801"/>
                  </a:cubicBezTo>
                  <a:cubicBezTo>
                    <a:pt x="3017" y="4815"/>
                    <a:pt x="2996" y="4822"/>
                    <a:pt x="2961" y="4843"/>
                  </a:cubicBezTo>
                  <a:lnTo>
                    <a:pt x="2898" y="4871"/>
                  </a:lnTo>
                  <a:cubicBezTo>
                    <a:pt x="2883" y="4885"/>
                    <a:pt x="2862" y="4892"/>
                    <a:pt x="2827" y="4906"/>
                  </a:cubicBezTo>
                  <a:lnTo>
                    <a:pt x="2757" y="4935"/>
                  </a:lnTo>
                  <a:lnTo>
                    <a:pt x="2693" y="4956"/>
                  </a:lnTo>
                  <a:lnTo>
                    <a:pt x="2637" y="4977"/>
                  </a:lnTo>
                  <a:lnTo>
                    <a:pt x="2552" y="4998"/>
                  </a:lnTo>
                  <a:lnTo>
                    <a:pt x="2510" y="5012"/>
                  </a:lnTo>
                  <a:cubicBezTo>
                    <a:pt x="2496" y="5012"/>
                    <a:pt x="2489" y="5019"/>
                    <a:pt x="2439" y="5026"/>
                  </a:cubicBezTo>
                  <a:lnTo>
                    <a:pt x="2390" y="5040"/>
                  </a:lnTo>
                  <a:lnTo>
                    <a:pt x="2284" y="5061"/>
                  </a:lnTo>
                  <a:lnTo>
                    <a:pt x="2214" y="5068"/>
                  </a:lnTo>
                  <a:lnTo>
                    <a:pt x="2143" y="5083"/>
                  </a:lnTo>
                  <a:lnTo>
                    <a:pt x="2080" y="5090"/>
                  </a:lnTo>
                  <a:lnTo>
                    <a:pt x="1636" y="5090"/>
                  </a:lnTo>
                  <a:lnTo>
                    <a:pt x="1544" y="5083"/>
                  </a:lnTo>
                  <a:lnTo>
                    <a:pt x="1460" y="5075"/>
                  </a:lnTo>
                  <a:lnTo>
                    <a:pt x="1361" y="5061"/>
                  </a:lnTo>
                  <a:lnTo>
                    <a:pt x="1255" y="5047"/>
                  </a:lnTo>
                  <a:lnTo>
                    <a:pt x="1178" y="5033"/>
                  </a:lnTo>
                  <a:lnTo>
                    <a:pt x="1086" y="5012"/>
                  </a:lnTo>
                  <a:lnTo>
                    <a:pt x="1015" y="4991"/>
                  </a:lnTo>
                  <a:lnTo>
                    <a:pt x="973" y="4977"/>
                  </a:lnTo>
                  <a:lnTo>
                    <a:pt x="896" y="4956"/>
                  </a:lnTo>
                  <a:cubicBezTo>
                    <a:pt x="874" y="4942"/>
                    <a:pt x="860" y="4935"/>
                    <a:pt x="684" y="4864"/>
                  </a:cubicBezTo>
                  <a:lnTo>
                    <a:pt x="621" y="4836"/>
                  </a:lnTo>
                  <a:lnTo>
                    <a:pt x="557" y="4801"/>
                  </a:lnTo>
                  <a:cubicBezTo>
                    <a:pt x="226" y="4603"/>
                    <a:pt x="43" y="4349"/>
                    <a:pt x="43" y="4089"/>
                  </a:cubicBezTo>
                  <a:lnTo>
                    <a:pt x="50" y="705"/>
                  </a:lnTo>
                  <a:lnTo>
                    <a:pt x="3539" y="42"/>
                  </a:lnTo>
                  <a:close/>
                  <a:moveTo>
                    <a:pt x="3546" y="0"/>
                  </a:moveTo>
                  <a:cubicBezTo>
                    <a:pt x="3546" y="0"/>
                    <a:pt x="36" y="670"/>
                    <a:pt x="21" y="684"/>
                  </a:cubicBezTo>
                  <a:lnTo>
                    <a:pt x="0" y="4096"/>
                  </a:lnTo>
                  <a:cubicBezTo>
                    <a:pt x="0" y="4378"/>
                    <a:pt x="191" y="4638"/>
                    <a:pt x="529" y="4836"/>
                  </a:cubicBezTo>
                  <a:cubicBezTo>
                    <a:pt x="550" y="4850"/>
                    <a:pt x="571" y="4857"/>
                    <a:pt x="621" y="4878"/>
                  </a:cubicBezTo>
                  <a:cubicBezTo>
                    <a:pt x="635" y="4892"/>
                    <a:pt x="649" y="4899"/>
                    <a:pt x="698" y="4920"/>
                  </a:cubicBezTo>
                  <a:lnTo>
                    <a:pt x="790" y="4963"/>
                  </a:lnTo>
                  <a:lnTo>
                    <a:pt x="818" y="4970"/>
                  </a:lnTo>
                  <a:lnTo>
                    <a:pt x="889" y="4998"/>
                  </a:lnTo>
                  <a:lnTo>
                    <a:pt x="952" y="5019"/>
                  </a:lnTo>
                  <a:lnTo>
                    <a:pt x="1015" y="5033"/>
                  </a:lnTo>
                  <a:lnTo>
                    <a:pt x="1107" y="5061"/>
                  </a:lnTo>
                  <a:lnTo>
                    <a:pt x="1192" y="5075"/>
                  </a:lnTo>
                  <a:lnTo>
                    <a:pt x="1283" y="5097"/>
                  </a:lnTo>
                  <a:lnTo>
                    <a:pt x="1368" y="5111"/>
                  </a:lnTo>
                  <a:lnTo>
                    <a:pt x="1474" y="5118"/>
                  </a:lnTo>
                  <a:lnTo>
                    <a:pt x="1572" y="5132"/>
                  </a:lnTo>
                  <a:lnTo>
                    <a:pt x="1798" y="5132"/>
                  </a:lnTo>
                  <a:lnTo>
                    <a:pt x="1939" y="5125"/>
                  </a:lnTo>
                  <a:lnTo>
                    <a:pt x="2016" y="5118"/>
                  </a:lnTo>
                  <a:lnTo>
                    <a:pt x="2073" y="5118"/>
                  </a:lnTo>
                  <a:lnTo>
                    <a:pt x="2136" y="5111"/>
                  </a:lnTo>
                  <a:cubicBezTo>
                    <a:pt x="2164" y="5104"/>
                    <a:pt x="2200" y="5097"/>
                    <a:pt x="2221" y="5097"/>
                  </a:cubicBezTo>
                  <a:cubicBezTo>
                    <a:pt x="2242" y="5097"/>
                    <a:pt x="2263" y="5090"/>
                    <a:pt x="2348" y="5075"/>
                  </a:cubicBezTo>
                  <a:lnTo>
                    <a:pt x="2390" y="5068"/>
                  </a:lnTo>
                  <a:lnTo>
                    <a:pt x="2475" y="5047"/>
                  </a:lnTo>
                  <a:lnTo>
                    <a:pt x="2510" y="5040"/>
                  </a:lnTo>
                  <a:lnTo>
                    <a:pt x="2594" y="5019"/>
                  </a:lnTo>
                  <a:lnTo>
                    <a:pt x="2637" y="5005"/>
                  </a:lnTo>
                  <a:lnTo>
                    <a:pt x="2693" y="4984"/>
                  </a:lnTo>
                  <a:lnTo>
                    <a:pt x="2778" y="4956"/>
                  </a:lnTo>
                  <a:lnTo>
                    <a:pt x="2848" y="4927"/>
                  </a:lnTo>
                  <a:lnTo>
                    <a:pt x="2912" y="4892"/>
                  </a:lnTo>
                  <a:lnTo>
                    <a:pt x="2982" y="4857"/>
                  </a:lnTo>
                  <a:cubicBezTo>
                    <a:pt x="3003" y="4850"/>
                    <a:pt x="3024" y="4836"/>
                    <a:pt x="3215" y="4709"/>
                  </a:cubicBezTo>
                  <a:lnTo>
                    <a:pt x="3292" y="4645"/>
                  </a:lnTo>
                  <a:cubicBezTo>
                    <a:pt x="3299" y="4638"/>
                    <a:pt x="3313" y="4631"/>
                    <a:pt x="3356" y="4582"/>
                  </a:cubicBezTo>
                  <a:lnTo>
                    <a:pt x="3377" y="4554"/>
                  </a:lnTo>
                  <a:cubicBezTo>
                    <a:pt x="3384" y="4547"/>
                    <a:pt x="3391" y="4540"/>
                    <a:pt x="3426" y="4497"/>
                  </a:cubicBezTo>
                  <a:cubicBezTo>
                    <a:pt x="3483" y="4364"/>
                    <a:pt x="3532" y="4230"/>
                    <a:pt x="3567" y="4096"/>
                  </a:cubicBezTo>
                  <a:cubicBezTo>
                    <a:pt x="3567" y="4096"/>
                    <a:pt x="3567" y="14"/>
                    <a:pt x="354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8"/>
            <p:cNvSpPr/>
            <p:nvPr/>
          </p:nvSpPr>
          <p:spPr>
            <a:xfrm>
              <a:off x="783375" y="3268725"/>
              <a:ext cx="41275" cy="27875"/>
            </a:xfrm>
            <a:custGeom>
              <a:avLst/>
              <a:gdLst/>
              <a:ahLst/>
              <a:cxnLst/>
              <a:rect l="l" t="t" r="r" b="b"/>
              <a:pathLst>
                <a:path w="1651" h="1115" extrusionOk="0">
                  <a:moveTo>
                    <a:pt x="1650" y="0"/>
                  </a:moveTo>
                  <a:lnTo>
                    <a:pt x="1" y="205"/>
                  </a:lnTo>
                  <a:lnTo>
                    <a:pt x="1" y="1114"/>
                  </a:lnTo>
                  <a:cubicBezTo>
                    <a:pt x="1" y="1114"/>
                    <a:pt x="339" y="360"/>
                    <a:pt x="165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8"/>
            <p:cNvSpPr/>
            <p:nvPr/>
          </p:nvSpPr>
          <p:spPr>
            <a:xfrm>
              <a:off x="782850" y="3268200"/>
              <a:ext cx="41800" cy="28925"/>
            </a:xfrm>
            <a:custGeom>
              <a:avLst/>
              <a:gdLst/>
              <a:ahLst/>
              <a:cxnLst/>
              <a:rect l="l" t="t" r="r" b="b"/>
              <a:pathLst>
                <a:path w="1672" h="1157" extrusionOk="0">
                  <a:moveTo>
                    <a:pt x="1467" y="64"/>
                  </a:moveTo>
                  <a:lnTo>
                    <a:pt x="1467" y="64"/>
                  </a:lnTo>
                  <a:cubicBezTo>
                    <a:pt x="522" y="374"/>
                    <a:pt x="141" y="896"/>
                    <a:pt x="36" y="1072"/>
                  </a:cubicBezTo>
                  <a:lnTo>
                    <a:pt x="36" y="247"/>
                  </a:lnTo>
                  <a:lnTo>
                    <a:pt x="1467" y="64"/>
                  </a:lnTo>
                  <a:close/>
                  <a:moveTo>
                    <a:pt x="1671" y="0"/>
                  </a:moveTo>
                  <a:cubicBezTo>
                    <a:pt x="1671" y="0"/>
                    <a:pt x="14" y="212"/>
                    <a:pt x="0" y="226"/>
                  </a:cubicBezTo>
                  <a:cubicBezTo>
                    <a:pt x="0" y="226"/>
                    <a:pt x="0" y="1135"/>
                    <a:pt x="22" y="1156"/>
                  </a:cubicBezTo>
                  <a:cubicBezTo>
                    <a:pt x="29" y="1156"/>
                    <a:pt x="36" y="1149"/>
                    <a:pt x="36" y="1142"/>
                  </a:cubicBezTo>
                  <a:cubicBezTo>
                    <a:pt x="43" y="1135"/>
                    <a:pt x="388" y="388"/>
                    <a:pt x="167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8"/>
            <p:cNvSpPr/>
            <p:nvPr/>
          </p:nvSpPr>
          <p:spPr>
            <a:xfrm>
              <a:off x="701775" y="3116100"/>
              <a:ext cx="169750" cy="159700"/>
            </a:xfrm>
            <a:custGeom>
              <a:avLst/>
              <a:gdLst/>
              <a:ahLst/>
              <a:cxnLst/>
              <a:rect l="l" t="t" r="r" b="b"/>
              <a:pathLst>
                <a:path w="6790" h="6388" extrusionOk="0">
                  <a:moveTo>
                    <a:pt x="3603" y="1"/>
                  </a:moveTo>
                  <a:cubicBezTo>
                    <a:pt x="3490" y="1"/>
                    <a:pt x="3370" y="8"/>
                    <a:pt x="3257" y="22"/>
                  </a:cubicBezTo>
                  <a:lnTo>
                    <a:pt x="3215" y="29"/>
                  </a:lnTo>
                  <a:lnTo>
                    <a:pt x="3116" y="36"/>
                  </a:lnTo>
                  <a:lnTo>
                    <a:pt x="3067" y="50"/>
                  </a:lnTo>
                  <a:lnTo>
                    <a:pt x="2919" y="78"/>
                  </a:lnTo>
                  <a:cubicBezTo>
                    <a:pt x="2884" y="85"/>
                    <a:pt x="2849" y="92"/>
                    <a:pt x="2813" y="99"/>
                  </a:cubicBezTo>
                  <a:lnTo>
                    <a:pt x="2623" y="156"/>
                  </a:lnTo>
                  <a:cubicBezTo>
                    <a:pt x="2595" y="170"/>
                    <a:pt x="2560" y="177"/>
                    <a:pt x="2426" y="226"/>
                  </a:cubicBezTo>
                  <a:lnTo>
                    <a:pt x="2397" y="240"/>
                  </a:lnTo>
                  <a:lnTo>
                    <a:pt x="2355" y="255"/>
                  </a:lnTo>
                  <a:lnTo>
                    <a:pt x="2299" y="283"/>
                  </a:lnTo>
                  <a:lnTo>
                    <a:pt x="2130" y="367"/>
                  </a:lnTo>
                  <a:cubicBezTo>
                    <a:pt x="2066" y="396"/>
                    <a:pt x="2010" y="431"/>
                    <a:pt x="1946" y="466"/>
                  </a:cubicBezTo>
                  <a:lnTo>
                    <a:pt x="1918" y="487"/>
                  </a:lnTo>
                  <a:lnTo>
                    <a:pt x="1883" y="508"/>
                  </a:lnTo>
                  <a:lnTo>
                    <a:pt x="1848" y="529"/>
                  </a:lnTo>
                  <a:lnTo>
                    <a:pt x="1784" y="572"/>
                  </a:lnTo>
                  <a:cubicBezTo>
                    <a:pt x="1749" y="607"/>
                    <a:pt x="1707" y="635"/>
                    <a:pt x="1671" y="663"/>
                  </a:cubicBezTo>
                  <a:cubicBezTo>
                    <a:pt x="1537" y="762"/>
                    <a:pt x="1418" y="868"/>
                    <a:pt x="1305" y="988"/>
                  </a:cubicBezTo>
                  <a:cubicBezTo>
                    <a:pt x="1263" y="1030"/>
                    <a:pt x="1220" y="1079"/>
                    <a:pt x="1185" y="1122"/>
                  </a:cubicBezTo>
                  <a:lnTo>
                    <a:pt x="1150" y="1157"/>
                  </a:lnTo>
                  <a:cubicBezTo>
                    <a:pt x="1143" y="1171"/>
                    <a:pt x="1136" y="1178"/>
                    <a:pt x="1129" y="1192"/>
                  </a:cubicBezTo>
                  <a:lnTo>
                    <a:pt x="1072" y="1256"/>
                  </a:lnTo>
                  <a:cubicBezTo>
                    <a:pt x="1044" y="1298"/>
                    <a:pt x="1009" y="1340"/>
                    <a:pt x="981" y="1382"/>
                  </a:cubicBezTo>
                  <a:cubicBezTo>
                    <a:pt x="910" y="1488"/>
                    <a:pt x="847" y="1601"/>
                    <a:pt x="783" y="1714"/>
                  </a:cubicBezTo>
                  <a:cubicBezTo>
                    <a:pt x="727" y="1812"/>
                    <a:pt x="677" y="1925"/>
                    <a:pt x="635" y="2031"/>
                  </a:cubicBezTo>
                  <a:cubicBezTo>
                    <a:pt x="621" y="2073"/>
                    <a:pt x="607" y="2109"/>
                    <a:pt x="593" y="2158"/>
                  </a:cubicBezTo>
                  <a:cubicBezTo>
                    <a:pt x="572" y="2207"/>
                    <a:pt x="558" y="2257"/>
                    <a:pt x="543" y="2306"/>
                  </a:cubicBezTo>
                  <a:cubicBezTo>
                    <a:pt x="1" y="4174"/>
                    <a:pt x="1248" y="6091"/>
                    <a:pt x="3173" y="6359"/>
                  </a:cubicBezTo>
                  <a:lnTo>
                    <a:pt x="3265" y="6366"/>
                  </a:lnTo>
                  <a:cubicBezTo>
                    <a:pt x="3377" y="6380"/>
                    <a:pt x="3497" y="6387"/>
                    <a:pt x="3610" y="6387"/>
                  </a:cubicBezTo>
                  <a:cubicBezTo>
                    <a:pt x="3871" y="6387"/>
                    <a:pt x="4132" y="6352"/>
                    <a:pt x="4385" y="6289"/>
                  </a:cubicBezTo>
                  <a:cubicBezTo>
                    <a:pt x="4540" y="6254"/>
                    <a:pt x="4688" y="6204"/>
                    <a:pt x="4829" y="6141"/>
                  </a:cubicBezTo>
                  <a:lnTo>
                    <a:pt x="4914" y="6105"/>
                  </a:lnTo>
                  <a:cubicBezTo>
                    <a:pt x="4992" y="6070"/>
                    <a:pt x="5062" y="6035"/>
                    <a:pt x="5133" y="5993"/>
                  </a:cubicBezTo>
                  <a:lnTo>
                    <a:pt x="6775" y="3511"/>
                  </a:lnTo>
                  <a:lnTo>
                    <a:pt x="6782" y="3427"/>
                  </a:lnTo>
                  <a:cubicBezTo>
                    <a:pt x="6789" y="3356"/>
                    <a:pt x="6789" y="3279"/>
                    <a:pt x="6789" y="3201"/>
                  </a:cubicBezTo>
                  <a:lnTo>
                    <a:pt x="6789" y="3131"/>
                  </a:lnTo>
                  <a:lnTo>
                    <a:pt x="6789" y="3088"/>
                  </a:lnTo>
                  <a:cubicBezTo>
                    <a:pt x="6789" y="3053"/>
                    <a:pt x="6789" y="3025"/>
                    <a:pt x="6789" y="2997"/>
                  </a:cubicBezTo>
                  <a:cubicBezTo>
                    <a:pt x="6789" y="2983"/>
                    <a:pt x="6789" y="2969"/>
                    <a:pt x="6782" y="2898"/>
                  </a:cubicBezTo>
                  <a:cubicBezTo>
                    <a:pt x="6775" y="2870"/>
                    <a:pt x="6775" y="2849"/>
                    <a:pt x="6761" y="2750"/>
                  </a:cubicBezTo>
                  <a:lnTo>
                    <a:pt x="6754" y="2680"/>
                  </a:lnTo>
                  <a:cubicBezTo>
                    <a:pt x="6747" y="2665"/>
                    <a:pt x="6747" y="2651"/>
                    <a:pt x="6747" y="2644"/>
                  </a:cubicBezTo>
                  <a:cubicBezTo>
                    <a:pt x="6740" y="2630"/>
                    <a:pt x="6740" y="2616"/>
                    <a:pt x="6740" y="2602"/>
                  </a:cubicBezTo>
                  <a:cubicBezTo>
                    <a:pt x="6683" y="2299"/>
                    <a:pt x="6578" y="2003"/>
                    <a:pt x="6430" y="1721"/>
                  </a:cubicBezTo>
                  <a:cubicBezTo>
                    <a:pt x="6394" y="1657"/>
                    <a:pt x="6359" y="1587"/>
                    <a:pt x="6324" y="1523"/>
                  </a:cubicBezTo>
                  <a:cubicBezTo>
                    <a:pt x="6169" y="1284"/>
                    <a:pt x="5993" y="1065"/>
                    <a:pt x="5781" y="868"/>
                  </a:cubicBezTo>
                  <a:cubicBezTo>
                    <a:pt x="5295" y="410"/>
                    <a:pt x="4667" y="114"/>
                    <a:pt x="3998" y="29"/>
                  </a:cubicBezTo>
                  <a:cubicBezTo>
                    <a:pt x="3871" y="8"/>
                    <a:pt x="3737" y="1"/>
                    <a:pt x="360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8"/>
            <p:cNvSpPr/>
            <p:nvPr/>
          </p:nvSpPr>
          <p:spPr>
            <a:xfrm>
              <a:off x="701425" y="3115750"/>
              <a:ext cx="170450" cy="160400"/>
            </a:xfrm>
            <a:custGeom>
              <a:avLst/>
              <a:gdLst/>
              <a:ahLst/>
              <a:cxnLst/>
              <a:rect l="l" t="t" r="r" b="b"/>
              <a:pathLst>
                <a:path w="6818" h="6416" extrusionOk="0">
                  <a:moveTo>
                    <a:pt x="3624" y="1"/>
                  </a:moveTo>
                  <a:cubicBezTo>
                    <a:pt x="3492" y="1"/>
                    <a:pt x="3360" y="8"/>
                    <a:pt x="3229" y="22"/>
                  </a:cubicBezTo>
                  <a:lnTo>
                    <a:pt x="3130" y="36"/>
                  </a:lnTo>
                  <a:lnTo>
                    <a:pt x="3074" y="43"/>
                  </a:lnTo>
                  <a:lnTo>
                    <a:pt x="3025" y="57"/>
                  </a:lnTo>
                  <a:lnTo>
                    <a:pt x="2926" y="71"/>
                  </a:lnTo>
                  <a:lnTo>
                    <a:pt x="2827" y="99"/>
                  </a:lnTo>
                  <a:cubicBezTo>
                    <a:pt x="2827" y="99"/>
                    <a:pt x="2764" y="113"/>
                    <a:pt x="2679" y="142"/>
                  </a:cubicBezTo>
                  <a:lnTo>
                    <a:pt x="2637" y="156"/>
                  </a:lnTo>
                  <a:cubicBezTo>
                    <a:pt x="2602" y="163"/>
                    <a:pt x="2567" y="177"/>
                    <a:pt x="2440" y="226"/>
                  </a:cubicBezTo>
                  <a:lnTo>
                    <a:pt x="2404" y="240"/>
                  </a:lnTo>
                  <a:lnTo>
                    <a:pt x="2362" y="254"/>
                  </a:lnTo>
                  <a:lnTo>
                    <a:pt x="2306" y="283"/>
                  </a:lnTo>
                  <a:lnTo>
                    <a:pt x="2263" y="304"/>
                  </a:lnTo>
                  <a:cubicBezTo>
                    <a:pt x="2263" y="304"/>
                    <a:pt x="2193" y="332"/>
                    <a:pt x="2137" y="360"/>
                  </a:cubicBezTo>
                  <a:cubicBezTo>
                    <a:pt x="2073" y="395"/>
                    <a:pt x="2010" y="431"/>
                    <a:pt x="1953" y="466"/>
                  </a:cubicBezTo>
                  <a:lnTo>
                    <a:pt x="1925" y="487"/>
                  </a:lnTo>
                  <a:lnTo>
                    <a:pt x="1883" y="508"/>
                  </a:lnTo>
                  <a:lnTo>
                    <a:pt x="1847" y="529"/>
                  </a:lnTo>
                  <a:lnTo>
                    <a:pt x="1791" y="572"/>
                  </a:lnTo>
                  <a:cubicBezTo>
                    <a:pt x="1749" y="600"/>
                    <a:pt x="1714" y="628"/>
                    <a:pt x="1671" y="663"/>
                  </a:cubicBezTo>
                  <a:cubicBezTo>
                    <a:pt x="1544" y="762"/>
                    <a:pt x="1417" y="875"/>
                    <a:pt x="1305" y="995"/>
                  </a:cubicBezTo>
                  <a:cubicBezTo>
                    <a:pt x="1262" y="1037"/>
                    <a:pt x="1220" y="1079"/>
                    <a:pt x="1178" y="1129"/>
                  </a:cubicBezTo>
                  <a:cubicBezTo>
                    <a:pt x="1171" y="1136"/>
                    <a:pt x="1164" y="1143"/>
                    <a:pt x="1150" y="1164"/>
                  </a:cubicBezTo>
                  <a:lnTo>
                    <a:pt x="1128" y="1192"/>
                  </a:lnTo>
                  <a:lnTo>
                    <a:pt x="1072" y="1263"/>
                  </a:lnTo>
                  <a:cubicBezTo>
                    <a:pt x="1044" y="1298"/>
                    <a:pt x="1016" y="1347"/>
                    <a:pt x="987" y="1389"/>
                  </a:cubicBezTo>
                  <a:cubicBezTo>
                    <a:pt x="910" y="1495"/>
                    <a:pt x="846" y="1601"/>
                    <a:pt x="783" y="1714"/>
                  </a:cubicBezTo>
                  <a:cubicBezTo>
                    <a:pt x="727" y="1819"/>
                    <a:pt x="677" y="1932"/>
                    <a:pt x="635" y="2038"/>
                  </a:cubicBezTo>
                  <a:cubicBezTo>
                    <a:pt x="621" y="2080"/>
                    <a:pt x="607" y="2115"/>
                    <a:pt x="593" y="2165"/>
                  </a:cubicBezTo>
                  <a:cubicBezTo>
                    <a:pt x="572" y="2214"/>
                    <a:pt x="557" y="2264"/>
                    <a:pt x="543" y="2313"/>
                  </a:cubicBezTo>
                  <a:cubicBezTo>
                    <a:pt x="1" y="4195"/>
                    <a:pt x="1248" y="6119"/>
                    <a:pt x="3187" y="6387"/>
                  </a:cubicBezTo>
                  <a:lnTo>
                    <a:pt x="3279" y="6401"/>
                  </a:lnTo>
                  <a:cubicBezTo>
                    <a:pt x="3391" y="6408"/>
                    <a:pt x="3511" y="6416"/>
                    <a:pt x="3624" y="6416"/>
                  </a:cubicBezTo>
                  <a:cubicBezTo>
                    <a:pt x="3892" y="6416"/>
                    <a:pt x="4160" y="6387"/>
                    <a:pt x="4420" y="6317"/>
                  </a:cubicBezTo>
                  <a:cubicBezTo>
                    <a:pt x="4569" y="6282"/>
                    <a:pt x="4717" y="6232"/>
                    <a:pt x="4858" y="6169"/>
                  </a:cubicBezTo>
                  <a:lnTo>
                    <a:pt x="4949" y="6134"/>
                  </a:lnTo>
                  <a:cubicBezTo>
                    <a:pt x="5027" y="6105"/>
                    <a:pt x="5097" y="6056"/>
                    <a:pt x="5147" y="5993"/>
                  </a:cubicBezTo>
                  <a:lnTo>
                    <a:pt x="5147" y="5993"/>
                  </a:lnTo>
                  <a:cubicBezTo>
                    <a:pt x="5076" y="6035"/>
                    <a:pt x="5006" y="6070"/>
                    <a:pt x="4935" y="6098"/>
                  </a:cubicBezTo>
                  <a:cubicBezTo>
                    <a:pt x="4900" y="6112"/>
                    <a:pt x="4872" y="6127"/>
                    <a:pt x="4843" y="6141"/>
                  </a:cubicBezTo>
                  <a:cubicBezTo>
                    <a:pt x="4702" y="6197"/>
                    <a:pt x="4554" y="6246"/>
                    <a:pt x="4406" y="6282"/>
                  </a:cubicBezTo>
                  <a:cubicBezTo>
                    <a:pt x="4146" y="6352"/>
                    <a:pt x="3885" y="6380"/>
                    <a:pt x="3624" y="6380"/>
                  </a:cubicBezTo>
                  <a:cubicBezTo>
                    <a:pt x="3504" y="6380"/>
                    <a:pt x="3391" y="6373"/>
                    <a:pt x="3279" y="6366"/>
                  </a:cubicBezTo>
                  <a:lnTo>
                    <a:pt x="3194" y="6352"/>
                  </a:lnTo>
                  <a:cubicBezTo>
                    <a:pt x="1277" y="6091"/>
                    <a:pt x="36" y="4188"/>
                    <a:pt x="579" y="2327"/>
                  </a:cubicBezTo>
                  <a:cubicBezTo>
                    <a:pt x="593" y="2278"/>
                    <a:pt x="607" y="2228"/>
                    <a:pt x="628" y="2172"/>
                  </a:cubicBezTo>
                  <a:cubicBezTo>
                    <a:pt x="642" y="2137"/>
                    <a:pt x="656" y="2094"/>
                    <a:pt x="670" y="2052"/>
                  </a:cubicBezTo>
                  <a:cubicBezTo>
                    <a:pt x="713" y="1946"/>
                    <a:pt x="762" y="1841"/>
                    <a:pt x="818" y="1735"/>
                  </a:cubicBezTo>
                  <a:cubicBezTo>
                    <a:pt x="875" y="1622"/>
                    <a:pt x="938" y="1509"/>
                    <a:pt x="1016" y="1411"/>
                  </a:cubicBezTo>
                  <a:cubicBezTo>
                    <a:pt x="1044" y="1368"/>
                    <a:pt x="1072" y="1326"/>
                    <a:pt x="1100" y="1284"/>
                  </a:cubicBezTo>
                  <a:cubicBezTo>
                    <a:pt x="1121" y="1263"/>
                    <a:pt x="1136" y="1234"/>
                    <a:pt x="1157" y="1213"/>
                  </a:cubicBezTo>
                  <a:lnTo>
                    <a:pt x="1185" y="1178"/>
                  </a:lnTo>
                  <a:lnTo>
                    <a:pt x="1213" y="1150"/>
                  </a:lnTo>
                  <a:cubicBezTo>
                    <a:pt x="1248" y="1107"/>
                    <a:pt x="1291" y="1058"/>
                    <a:pt x="1333" y="1016"/>
                  </a:cubicBezTo>
                  <a:cubicBezTo>
                    <a:pt x="1439" y="896"/>
                    <a:pt x="1566" y="783"/>
                    <a:pt x="1692" y="684"/>
                  </a:cubicBezTo>
                  <a:cubicBezTo>
                    <a:pt x="1728" y="656"/>
                    <a:pt x="1770" y="628"/>
                    <a:pt x="1812" y="593"/>
                  </a:cubicBezTo>
                  <a:cubicBezTo>
                    <a:pt x="1826" y="586"/>
                    <a:pt x="1847" y="572"/>
                    <a:pt x="1862" y="558"/>
                  </a:cubicBezTo>
                  <a:lnTo>
                    <a:pt x="1897" y="536"/>
                  </a:lnTo>
                  <a:lnTo>
                    <a:pt x="1939" y="515"/>
                  </a:lnTo>
                  <a:lnTo>
                    <a:pt x="1967" y="494"/>
                  </a:lnTo>
                  <a:cubicBezTo>
                    <a:pt x="2024" y="459"/>
                    <a:pt x="2087" y="424"/>
                    <a:pt x="2200" y="367"/>
                  </a:cubicBezTo>
                  <a:lnTo>
                    <a:pt x="2270" y="332"/>
                  </a:lnTo>
                  <a:lnTo>
                    <a:pt x="2320" y="311"/>
                  </a:lnTo>
                  <a:lnTo>
                    <a:pt x="2369" y="290"/>
                  </a:lnTo>
                  <a:lnTo>
                    <a:pt x="2411" y="269"/>
                  </a:lnTo>
                  <a:cubicBezTo>
                    <a:pt x="2426" y="262"/>
                    <a:pt x="2433" y="262"/>
                    <a:pt x="2545" y="219"/>
                  </a:cubicBezTo>
                  <a:cubicBezTo>
                    <a:pt x="2574" y="205"/>
                    <a:pt x="2609" y="198"/>
                    <a:pt x="2644" y="184"/>
                  </a:cubicBezTo>
                  <a:lnTo>
                    <a:pt x="2771" y="149"/>
                  </a:lnTo>
                  <a:lnTo>
                    <a:pt x="2834" y="135"/>
                  </a:lnTo>
                  <a:lnTo>
                    <a:pt x="2933" y="106"/>
                  </a:lnTo>
                  <a:lnTo>
                    <a:pt x="3039" y="85"/>
                  </a:lnTo>
                  <a:lnTo>
                    <a:pt x="3081" y="78"/>
                  </a:lnTo>
                  <a:lnTo>
                    <a:pt x="3130" y="71"/>
                  </a:lnTo>
                  <a:cubicBezTo>
                    <a:pt x="3159" y="64"/>
                    <a:pt x="3194" y="64"/>
                    <a:pt x="3279" y="50"/>
                  </a:cubicBezTo>
                  <a:cubicBezTo>
                    <a:pt x="3387" y="38"/>
                    <a:pt x="3493" y="32"/>
                    <a:pt x="3600" y="32"/>
                  </a:cubicBezTo>
                  <a:cubicBezTo>
                    <a:pt x="3735" y="32"/>
                    <a:pt x="3870" y="41"/>
                    <a:pt x="4005" y="57"/>
                  </a:cubicBezTo>
                  <a:cubicBezTo>
                    <a:pt x="4674" y="135"/>
                    <a:pt x="5295" y="431"/>
                    <a:pt x="5781" y="889"/>
                  </a:cubicBezTo>
                  <a:cubicBezTo>
                    <a:pt x="5880" y="981"/>
                    <a:pt x="5971" y="1079"/>
                    <a:pt x="6056" y="1178"/>
                  </a:cubicBezTo>
                  <a:cubicBezTo>
                    <a:pt x="6155" y="1298"/>
                    <a:pt x="6239" y="1418"/>
                    <a:pt x="6317" y="1544"/>
                  </a:cubicBezTo>
                  <a:cubicBezTo>
                    <a:pt x="6359" y="1601"/>
                    <a:pt x="6394" y="1671"/>
                    <a:pt x="6430" y="1735"/>
                  </a:cubicBezTo>
                  <a:cubicBezTo>
                    <a:pt x="6571" y="2017"/>
                    <a:pt x="6676" y="2313"/>
                    <a:pt x="6733" y="2616"/>
                  </a:cubicBezTo>
                  <a:lnTo>
                    <a:pt x="6747" y="2694"/>
                  </a:lnTo>
                  <a:cubicBezTo>
                    <a:pt x="6754" y="2715"/>
                    <a:pt x="6754" y="2736"/>
                    <a:pt x="6768" y="2835"/>
                  </a:cubicBezTo>
                  <a:cubicBezTo>
                    <a:pt x="6768" y="2863"/>
                    <a:pt x="6775" y="2884"/>
                    <a:pt x="6775" y="2912"/>
                  </a:cubicBezTo>
                  <a:lnTo>
                    <a:pt x="6782" y="2968"/>
                  </a:lnTo>
                  <a:lnTo>
                    <a:pt x="6782" y="3011"/>
                  </a:lnTo>
                  <a:cubicBezTo>
                    <a:pt x="6782" y="3039"/>
                    <a:pt x="6782" y="3067"/>
                    <a:pt x="6782" y="3102"/>
                  </a:cubicBezTo>
                  <a:lnTo>
                    <a:pt x="6782" y="3173"/>
                  </a:lnTo>
                  <a:lnTo>
                    <a:pt x="6782" y="3208"/>
                  </a:lnTo>
                  <a:cubicBezTo>
                    <a:pt x="6782" y="3286"/>
                    <a:pt x="6782" y="3356"/>
                    <a:pt x="6775" y="3455"/>
                  </a:cubicBezTo>
                  <a:cubicBezTo>
                    <a:pt x="6768" y="3483"/>
                    <a:pt x="6782" y="3504"/>
                    <a:pt x="6803" y="3518"/>
                  </a:cubicBezTo>
                  <a:lnTo>
                    <a:pt x="6810" y="3441"/>
                  </a:lnTo>
                  <a:cubicBezTo>
                    <a:pt x="6817" y="3363"/>
                    <a:pt x="6817" y="3286"/>
                    <a:pt x="6817" y="3208"/>
                  </a:cubicBezTo>
                  <a:lnTo>
                    <a:pt x="6817" y="3138"/>
                  </a:lnTo>
                  <a:lnTo>
                    <a:pt x="6817" y="3095"/>
                  </a:lnTo>
                  <a:lnTo>
                    <a:pt x="6817" y="3004"/>
                  </a:lnTo>
                  <a:lnTo>
                    <a:pt x="6817" y="2961"/>
                  </a:lnTo>
                  <a:lnTo>
                    <a:pt x="6817" y="2905"/>
                  </a:lnTo>
                  <a:cubicBezTo>
                    <a:pt x="6810" y="2877"/>
                    <a:pt x="6810" y="2856"/>
                    <a:pt x="6796" y="2757"/>
                  </a:cubicBezTo>
                  <a:lnTo>
                    <a:pt x="6782" y="2679"/>
                  </a:lnTo>
                  <a:lnTo>
                    <a:pt x="6775" y="2609"/>
                  </a:lnTo>
                  <a:cubicBezTo>
                    <a:pt x="6712" y="2299"/>
                    <a:pt x="6613" y="2003"/>
                    <a:pt x="6465" y="1721"/>
                  </a:cubicBezTo>
                  <a:cubicBezTo>
                    <a:pt x="6430" y="1650"/>
                    <a:pt x="6394" y="1587"/>
                    <a:pt x="6352" y="1523"/>
                  </a:cubicBezTo>
                  <a:cubicBezTo>
                    <a:pt x="6204" y="1284"/>
                    <a:pt x="6021" y="1058"/>
                    <a:pt x="5809" y="861"/>
                  </a:cubicBezTo>
                  <a:cubicBezTo>
                    <a:pt x="5316" y="395"/>
                    <a:pt x="4688" y="106"/>
                    <a:pt x="4019" y="22"/>
                  </a:cubicBezTo>
                  <a:cubicBezTo>
                    <a:pt x="3888" y="8"/>
                    <a:pt x="3756" y="1"/>
                    <a:pt x="362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8"/>
            <p:cNvSpPr/>
            <p:nvPr/>
          </p:nvSpPr>
          <p:spPr>
            <a:xfrm>
              <a:off x="822325" y="3204525"/>
              <a:ext cx="19925" cy="39425"/>
            </a:xfrm>
            <a:custGeom>
              <a:avLst/>
              <a:gdLst/>
              <a:ahLst/>
              <a:cxnLst/>
              <a:rect l="l" t="t" r="r" b="b"/>
              <a:pathLst>
                <a:path w="797" h="1577" extrusionOk="0">
                  <a:moveTo>
                    <a:pt x="124" y="1"/>
                  </a:moveTo>
                  <a:cubicBezTo>
                    <a:pt x="80" y="1"/>
                    <a:pt x="36" y="13"/>
                    <a:pt x="0" y="38"/>
                  </a:cubicBezTo>
                  <a:lnTo>
                    <a:pt x="0" y="200"/>
                  </a:lnTo>
                  <a:cubicBezTo>
                    <a:pt x="212" y="376"/>
                    <a:pt x="374" y="602"/>
                    <a:pt x="466" y="870"/>
                  </a:cubicBezTo>
                  <a:cubicBezTo>
                    <a:pt x="529" y="1067"/>
                    <a:pt x="585" y="1377"/>
                    <a:pt x="437" y="1567"/>
                  </a:cubicBezTo>
                  <a:cubicBezTo>
                    <a:pt x="433" y="1574"/>
                    <a:pt x="434" y="1576"/>
                    <a:pt x="440" y="1576"/>
                  </a:cubicBezTo>
                  <a:cubicBezTo>
                    <a:pt x="461" y="1576"/>
                    <a:pt x="539" y="1541"/>
                    <a:pt x="600" y="1497"/>
                  </a:cubicBezTo>
                  <a:cubicBezTo>
                    <a:pt x="748" y="1391"/>
                    <a:pt x="797" y="1222"/>
                    <a:pt x="790" y="1046"/>
                  </a:cubicBezTo>
                  <a:cubicBezTo>
                    <a:pt x="762" y="651"/>
                    <a:pt x="564" y="285"/>
                    <a:pt x="247" y="38"/>
                  </a:cubicBezTo>
                  <a:cubicBezTo>
                    <a:pt x="212" y="13"/>
                    <a:pt x="168" y="1"/>
                    <a:pt x="124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8"/>
            <p:cNvSpPr/>
            <p:nvPr/>
          </p:nvSpPr>
          <p:spPr>
            <a:xfrm>
              <a:off x="821800" y="3204025"/>
              <a:ext cx="20825" cy="40225"/>
            </a:xfrm>
            <a:custGeom>
              <a:avLst/>
              <a:gdLst/>
              <a:ahLst/>
              <a:cxnLst/>
              <a:rect l="l" t="t" r="r" b="b"/>
              <a:pathLst>
                <a:path w="833" h="1609" extrusionOk="0">
                  <a:moveTo>
                    <a:pt x="149" y="36"/>
                  </a:moveTo>
                  <a:cubicBezTo>
                    <a:pt x="188" y="36"/>
                    <a:pt x="227" y="49"/>
                    <a:pt x="261" y="72"/>
                  </a:cubicBezTo>
                  <a:cubicBezTo>
                    <a:pt x="571" y="312"/>
                    <a:pt x="762" y="678"/>
                    <a:pt x="790" y="1066"/>
                  </a:cubicBezTo>
                  <a:cubicBezTo>
                    <a:pt x="797" y="1207"/>
                    <a:pt x="776" y="1397"/>
                    <a:pt x="614" y="1503"/>
                  </a:cubicBezTo>
                  <a:cubicBezTo>
                    <a:pt x="578" y="1524"/>
                    <a:pt x="536" y="1545"/>
                    <a:pt x="501" y="1566"/>
                  </a:cubicBezTo>
                  <a:cubicBezTo>
                    <a:pt x="642" y="1341"/>
                    <a:pt x="543" y="988"/>
                    <a:pt x="501" y="883"/>
                  </a:cubicBezTo>
                  <a:cubicBezTo>
                    <a:pt x="416" y="622"/>
                    <a:pt x="254" y="389"/>
                    <a:pt x="43" y="213"/>
                  </a:cubicBezTo>
                  <a:cubicBezTo>
                    <a:pt x="35" y="164"/>
                    <a:pt x="43" y="114"/>
                    <a:pt x="50" y="65"/>
                  </a:cubicBezTo>
                  <a:cubicBezTo>
                    <a:pt x="82" y="45"/>
                    <a:pt x="116" y="36"/>
                    <a:pt x="149" y="36"/>
                  </a:cubicBezTo>
                  <a:close/>
                  <a:moveTo>
                    <a:pt x="148" y="0"/>
                  </a:moveTo>
                  <a:cubicBezTo>
                    <a:pt x="94" y="0"/>
                    <a:pt x="42" y="20"/>
                    <a:pt x="0" y="58"/>
                  </a:cubicBezTo>
                  <a:cubicBezTo>
                    <a:pt x="0" y="114"/>
                    <a:pt x="0" y="178"/>
                    <a:pt x="7" y="234"/>
                  </a:cubicBezTo>
                  <a:cubicBezTo>
                    <a:pt x="219" y="403"/>
                    <a:pt x="381" y="636"/>
                    <a:pt x="466" y="890"/>
                  </a:cubicBezTo>
                  <a:cubicBezTo>
                    <a:pt x="543" y="1115"/>
                    <a:pt x="578" y="1404"/>
                    <a:pt x="444" y="1573"/>
                  </a:cubicBezTo>
                  <a:cubicBezTo>
                    <a:pt x="437" y="1587"/>
                    <a:pt x="437" y="1602"/>
                    <a:pt x="458" y="1609"/>
                  </a:cubicBezTo>
                  <a:cubicBezTo>
                    <a:pt x="522" y="1595"/>
                    <a:pt x="578" y="1566"/>
                    <a:pt x="635" y="1531"/>
                  </a:cubicBezTo>
                  <a:cubicBezTo>
                    <a:pt x="804" y="1418"/>
                    <a:pt x="832" y="1214"/>
                    <a:pt x="825" y="1066"/>
                  </a:cubicBezTo>
                  <a:cubicBezTo>
                    <a:pt x="797" y="664"/>
                    <a:pt x="599" y="290"/>
                    <a:pt x="282" y="44"/>
                  </a:cubicBezTo>
                  <a:cubicBezTo>
                    <a:pt x="240" y="14"/>
                    <a:pt x="193" y="0"/>
                    <a:pt x="14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8"/>
            <p:cNvSpPr/>
            <p:nvPr/>
          </p:nvSpPr>
          <p:spPr>
            <a:xfrm>
              <a:off x="821800" y="3205450"/>
              <a:ext cx="16925" cy="39475"/>
            </a:xfrm>
            <a:custGeom>
              <a:avLst/>
              <a:gdLst/>
              <a:ahLst/>
              <a:cxnLst/>
              <a:rect l="l" t="t" r="r" b="b"/>
              <a:pathLst>
                <a:path w="677" h="1579" extrusionOk="0">
                  <a:moveTo>
                    <a:pt x="0" y="1"/>
                  </a:moveTo>
                  <a:lnTo>
                    <a:pt x="14" y="1495"/>
                  </a:lnTo>
                  <a:cubicBezTo>
                    <a:pt x="104" y="1542"/>
                    <a:pt x="208" y="1578"/>
                    <a:pt x="310" y="1578"/>
                  </a:cubicBezTo>
                  <a:cubicBezTo>
                    <a:pt x="376" y="1578"/>
                    <a:pt x="442" y="1563"/>
                    <a:pt x="501" y="1523"/>
                  </a:cubicBezTo>
                  <a:cubicBezTo>
                    <a:pt x="642" y="1418"/>
                    <a:pt x="677" y="1213"/>
                    <a:pt x="656" y="1044"/>
                  </a:cubicBezTo>
                  <a:cubicBezTo>
                    <a:pt x="614" y="614"/>
                    <a:pt x="374" y="226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8"/>
            <p:cNvSpPr/>
            <p:nvPr/>
          </p:nvSpPr>
          <p:spPr>
            <a:xfrm>
              <a:off x="821625" y="3205975"/>
              <a:ext cx="17475" cy="39375"/>
            </a:xfrm>
            <a:custGeom>
              <a:avLst/>
              <a:gdLst/>
              <a:ahLst/>
              <a:cxnLst/>
              <a:rect l="l" t="t" r="r" b="b"/>
              <a:pathLst>
                <a:path w="699" h="1575" extrusionOk="0">
                  <a:moveTo>
                    <a:pt x="0" y="1"/>
                  </a:moveTo>
                  <a:lnTo>
                    <a:pt x="0" y="1"/>
                  </a:lnTo>
                  <a:cubicBezTo>
                    <a:pt x="367" y="219"/>
                    <a:pt x="606" y="600"/>
                    <a:pt x="649" y="1023"/>
                  </a:cubicBezTo>
                  <a:cubicBezTo>
                    <a:pt x="656" y="1150"/>
                    <a:pt x="663" y="1376"/>
                    <a:pt x="494" y="1488"/>
                  </a:cubicBezTo>
                  <a:cubicBezTo>
                    <a:pt x="436" y="1528"/>
                    <a:pt x="372" y="1542"/>
                    <a:pt x="308" y="1542"/>
                  </a:cubicBezTo>
                  <a:cubicBezTo>
                    <a:pt x="192" y="1542"/>
                    <a:pt x="78" y="1497"/>
                    <a:pt x="14" y="1488"/>
                  </a:cubicBezTo>
                  <a:lnTo>
                    <a:pt x="14" y="1488"/>
                  </a:lnTo>
                  <a:cubicBezTo>
                    <a:pt x="106" y="1538"/>
                    <a:pt x="205" y="1573"/>
                    <a:pt x="310" y="1573"/>
                  </a:cubicBezTo>
                  <a:cubicBezTo>
                    <a:pt x="319" y="1574"/>
                    <a:pt x="328" y="1574"/>
                    <a:pt x="337" y="1574"/>
                  </a:cubicBezTo>
                  <a:cubicBezTo>
                    <a:pt x="399" y="1574"/>
                    <a:pt x="459" y="1553"/>
                    <a:pt x="515" y="1517"/>
                  </a:cubicBezTo>
                  <a:cubicBezTo>
                    <a:pt x="684" y="1397"/>
                    <a:pt x="698" y="1157"/>
                    <a:pt x="684" y="1023"/>
                  </a:cubicBezTo>
                  <a:cubicBezTo>
                    <a:pt x="649" y="600"/>
                    <a:pt x="374" y="170"/>
                    <a:pt x="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8"/>
            <p:cNvSpPr/>
            <p:nvPr/>
          </p:nvSpPr>
          <p:spPr>
            <a:xfrm>
              <a:off x="823200" y="3218500"/>
              <a:ext cx="7175" cy="16475"/>
            </a:xfrm>
            <a:custGeom>
              <a:avLst/>
              <a:gdLst/>
              <a:ahLst/>
              <a:cxnLst/>
              <a:rect l="l" t="t" r="r" b="b"/>
              <a:pathLst>
                <a:path w="287" h="659" extrusionOk="0">
                  <a:moveTo>
                    <a:pt x="1" y="0"/>
                  </a:moveTo>
                  <a:lnTo>
                    <a:pt x="8" y="628"/>
                  </a:lnTo>
                  <a:cubicBezTo>
                    <a:pt x="46" y="649"/>
                    <a:pt x="83" y="659"/>
                    <a:pt x="117" y="659"/>
                  </a:cubicBezTo>
                  <a:cubicBezTo>
                    <a:pt x="217" y="659"/>
                    <a:pt x="286" y="571"/>
                    <a:pt x="276" y="445"/>
                  </a:cubicBezTo>
                  <a:cubicBezTo>
                    <a:pt x="261" y="261"/>
                    <a:pt x="156" y="99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8"/>
            <p:cNvSpPr/>
            <p:nvPr/>
          </p:nvSpPr>
          <p:spPr>
            <a:xfrm>
              <a:off x="823025" y="3218850"/>
              <a:ext cx="7950" cy="16600"/>
            </a:xfrm>
            <a:custGeom>
              <a:avLst/>
              <a:gdLst/>
              <a:ahLst/>
              <a:cxnLst/>
              <a:rect l="l" t="t" r="r" b="b"/>
              <a:pathLst>
                <a:path w="318" h="664" extrusionOk="0">
                  <a:moveTo>
                    <a:pt x="1" y="1"/>
                  </a:moveTo>
                  <a:lnTo>
                    <a:pt x="1" y="1"/>
                  </a:lnTo>
                  <a:cubicBezTo>
                    <a:pt x="156" y="99"/>
                    <a:pt x="254" y="254"/>
                    <a:pt x="268" y="431"/>
                  </a:cubicBezTo>
                  <a:cubicBezTo>
                    <a:pt x="276" y="501"/>
                    <a:pt x="247" y="564"/>
                    <a:pt x="198" y="607"/>
                  </a:cubicBezTo>
                  <a:cubicBezTo>
                    <a:pt x="156" y="626"/>
                    <a:pt x="113" y="635"/>
                    <a:pt x="71" y="635"/>
                  </a:cubicBezTo>
                  <a:cubicBezTo>
                    <a:pt x="50" y="635"/>
                    <a:pt x="29" y="633"/>
                    <a:pt x="8" y="628"/>
                  </a:cubicBezTo>
                  <a:lnTo>
                    <a:pt x="8" y="628"/>
                  </a:lnTo>
                  <a:cubicBezTo>
                    <a:pt x="43" y="649"/>
                    <a:pt x="85" y="663"/>
                    <a:pt x="127" y="663"/>
                  </a:cubicBezTo>
                  <a:cubicBezTo>
                    <a:pt x="156" y="663"/>
                    <a:pt x="191" y="656"/>
                    <a:pt x="219" y="642"/>
                  </a:cubicBezTo>
                  <a:cubicBezTo>
                    <a:pt x="283" y="593"/>
                    <a:pt x="318" y="508"/>
                    <a:pt x="304" y="431"/>
                  </a:cubicBezTo>
                  <a:cubicBezTo>
                    <a:pt x="297" y="240"/>
                    <a:pt x="177" y="71"/>
                    <a:pt x="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8"/>
            <p:cNvSpPr/>
            <p:nvPr/>
          </p:nvSpPr>
          <p:spPr>
            <a:xfrm>
              <a:off x="732275" y="3183075"/>
              <a:ext cx="15000" cy="39500"/>
            </a:xfrm>
            <a:custGeom>
              <a:avLst/>
              <a:gdLst/>
              <a:ahLst/>
              <a:cxnLst/>
              <a:rect l="l" t="t" r="r" b="b"/>
              <a:pathLst>
                <a:path w="600" h="1580" extrusionOk="0">
                  <a:moveTo>
                    <a:pt x="564" y="1"/>
                  </a:moveTo>
                  <a:lnTo>
                    <a:pt x="64" y="1192"/>
                  </a:lnTo>
                  <a:cubicBezTo>
                    <a:pt x="0" y="1382"/>
                    <a:pt x="141" y="1580"/>
                    <a:pt x="339" y="1580"/>
                  </a:cubicBezTo>
                  <a:lnTo>
                    <a:pt x="578" y="1580"/>
                  </a:lnTo>
                  <a:cubicBezTo>
                    <a:pt x="592" y="1580"/>
                    <a:pt x="599" y="1573"/>
                    <a:pt x="578" y="1544"/>
                  </a:cubicBezTo>
                  <a:lnTo>
                    <a:pt x="339" y="1544"/>
                  </a:lnTo>
                  <a:cubicBezTo>
                    <a:pt x="162" y="1544"/>
                    <a:pt x="43" y="1375"/>
                    <a:pt x="99" y="1206"/>
                  </a:cubicBezTo>
                  <a:cubicBezTo>
                    <a:pt x="99" y="1206"/>
                    <a:pt x="599" y="15"/>
                    <a:pt x="564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8"/>
            <p:cNvSpPr/>
            <p:nvPr/>
          </p:nvSpPr>
          <p:spPr>
            <a:xfrm>
              <a:off x="775800" y="3201450"/>
              <a:ext cx="8275" cy="7725"/>
            </a:xfrm>
            <a:custGeom>
              <a:avLst/>
              <a:gdLst/>
              <a:ahLst/>
              <a:cxnLst/>
              <a:rect l="l" t="t" r="r" b="b"/>
              <a:pathLst>
                <a:path w="331" h="309" extrusionOk="0">
                  <a:moveTo>
                    <a:pt x="55" y="0"/>
                  </a:moveTo>
                  <a:cubicBezTo>
                    <a:pt x="37" y="0"/>
                    <a:pt x="19" y="2"/>
                    <a:pt x="0" y="6"/>
                  </a:cubicBezTo>
                  <a:cubicBezTo>
                    <a:pt x="163" y="6"/>
                    <a:pt x="296" y="140"/>
                    <a:pt x="304" y="309"/>
                  </a:cubicBezTo>
                  <a:cubicBezTo>
                    <a:pt x="318" y="309"/>
                    <a:pt x="325" y="302"/>
                    <a:pt x="325" y="295"/>
                  </a:cubicBezTo>
                  <a:cubicBezTo>
                    <a:pt x="331" y="131"/>
                    <a:pt x="207" y="0"/>
                    <a:pt x="5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8"/>
            <p:cNvSpPr/>
            <p:nvPr/>
          </p:nvSpPr>
          <p:spPr>
            <a:xfrm>
              <a:off x="770150" y="3204575"/>
              <a:ext cx="9725" cy="8350"/>
            </a:xfrm>
            <a:custGeom>
              <a:avLst/>
              <a:gdLst/>
              <a:ahLst/>
              <a:cxnLst/>
              <a:rect l="l" t="t" r="r" b="b"/>
              <a:pathLst>
                <a:path w="389" h="334" extrusionOk="0">
                  <a:moveTo>
                    <a:pt x="226" y="1"/>
                  </a:moveTo>
                  <a:cubicBezTo>
                    <a:pt x="78" y="1"/>
                    <a:pt x="1" y="184"/>
                    <a:pt x="107" y="283"/>
                  </a:cubicBezTo>
                  <a:cubicBezTo>
                    <a:pt x="142" y="317"/>
                    <a:pt x="184" y="333"/>
                    <a:pt x="226" y="333"/>
                  </a:cubicBezTo>
                  <a:cubicBezTo>
                    <a:pt x="310" y="333"/>
                    <a:pt x="389" y="269"/>
                    <a:pt x="389" y="170"/>
                  </a:cubicBezTo>
                  <a:cubicBezTo>
                    <a:pt x="389" y="78"/>
                    <a:pt x="318" y="1"/>
                    <a:pt x="22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8"/>
            <p:cNvSpPr/>
            <p:nvPr/>
          </p:nvSpPr>
          <p:spPr>
            <a:xfrm>
              <a:off x="769625" y="3204175"/>
              <a:ext cx="10600" cy="9225"/>
            </a:xfrm>
            <a:custGeom>
              <a:avLst/>
              <a:gdLst/>
              <a:ahLst/>
              <a:cxnLst/>
              <a:rect l="l" t="t" r="r" b="b"/>
              <a:pathLst>
                <a:path w="424" h="369" extrusionOk="0">
                  <a:moveTo>
                    <a:pt x="247" y="38"/>
                  </a:moveTo>
                  <a:cubicBezTo>
                    <a:pt x="325" y="38"/>
                    <a:pt x="388" y="101"/>
                    <a:pt x="395" y="186"/>
                  </a:cubicBezTo>
                  <a:cubicBezTo>
                    <a:pt x="395" y="273"/>
                    <a:pt x="319" y="333"/>
                    <a:pt x="242" y="333"/>
                  </a:cubicBezTo>
                  <a:cubicBezTo>
                    <a:pt x="206" y="333"/>
                    <a:pt x="171" y="320"/>
                    <a:pt x="142" y="291"/>
                  </a:cubicBezTo>
                  <a:cubicBezTo>
                    <a:pt x="50" y="193"/>
                    <a:pt x="113" y="38"/>
                    <a:pt x="247" y="38"/>
                  </a:cubicBezTo>
                  <a:close/>
                  <a:moveTo>
                    <a:pt x="240" y="0"/>
                  </a:moveTo>
                  <a:cubicBezTo>
                    <a:pt x="196" y="0"/>
                    <a:pt x="151" y="16"/>
                    <a:pt x="113" y="52"/>
                  </a:cubicBezTo>
                  <a:cubicBezTo>
                    <a:pt x="1" y="172"/>
                    <a:pt x="85" y="369"/>
                    <a:pt x="247" y="369"/>
                  </a:cubicBezTo>
                  <a:cubicBezTo>
                    <a:pt x="346" y="369"/>
                    <a:pt x="424" y="284"/>
                    <a:pt x="424" y="186"/>
                  </a:cubicBezTo>
                  <a:cubicBezTo>
                    <a:pt x="424" y="75"/>
                    <a:pt x="335" y="0"/>
                    <a:pt x="24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8"/>
            <p:cNvSpPr/>
            <p:nvPr/>
          </p:nvSpPr>
          <p:spPr>
            <a:xfrm>
              <a:off x="727500" y="3175925"/>
              <a:ext cx="8475" cy="7875"/>
            </a:xfrm>
            <a:custGeom>
              <a:avLst/>
              <a:gdLst/>
              <a:ahLst/>
              <a:cxnLst/>
              <a:rect l="l" t="t" r="r" b="b"/>
              <a:pathLst>
                <a:path w="339" h="315" extrusionOk="0">
                  <a:moveTo>
                    <a:pt x="46" y="1"/>
                  </a:moveTo>
                  <a:cubicBezTo>
                    <a:pt x="31" y="1"/>
                    <a:pt x="16" y="2"/>
                    <a:pt x="1" y="5"/>
                  </a:cubicBezTo>
                  <a:cubicBezTo>
                    <a:pt x="170" y="12"/>
                    <a:pt x="304" y="146"/>
                    <a:pt x="311" y="315"/>
                  </a:cubicBezTo>
                  <a:cubicBezTo>
                    <a:pt x="318" y="315"/>
                    <a:pt x="325" y="308"/>
                    <a:pt x="325" y="294"/>
                  </a:cubicBezTo>
                  <a:cubicBezTo>
                    <a:pt x="338" y="133"/>
                    <a:pt x="204" y="1"/>
                    <a:pt x="4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8"/>
            <p:cNvSpPr/>
            <p:nvPr/>
          </p:nvSpPr>
          <p:spPr>
            <a:xfrm>
              <a:off x="722050" y="3179200"/>
              <a:ext cx="9725" cy="8225"/>
            </a:xfrm>
            <a:custGeom>
              <a:avLst/>
              <a:gdLst/>
              <a:ahLst/>
              <a:cxnLst/>
              <a:rect l="l" t="t" r="r" b="b"/>
              <a:pathLst>
                <a:path w="389" h="329" extrusionOk="0">
                  <a:moveTo>
                    <a:pt x="219" y="0"/>
                  </a:moveTo>
                  <a:cubicBezTo>
                    <a:pt x="78" y="0"/>
                    <a:pt x="0" y="177"/>
                    <a:pt x="106" y="282"/>
                  </a:cubicBezTo>
                  <a:cubicBezTo>
                    <a:pt x="138" y="314"/>
                    <a:pt x="178" y="328"/>
                    <a:pt x="218" y="328"/>
                  </a:cubicBezTo>
                  <a:cubicBezTo>
                    <a:pt x="303" y="328"/>
                    <a:pt x="388" y="263"/>
                    <a:pt x="388" y="163"/>
                  </a:cubicBezTo>
                  <a:cubicBezTo>
                    <a:pt x="388" y="71"/>
                    <a:pt x="311" y="0"/>
                    <a:pt x="21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8"/>
            <p:cNvSpPr/>
            <p:nvPr/>
          </p:nvSpPr>
          <p:spPr>
            <a:xfrm>
              <a:off x="721350" y="3178675"/>
              <a:ext cx="10775" cy="9175"/>
            </a:xfrm>
            <a:custGeom>
              <a:avLst/>
              <a:gdLst/>
              <a:ahLst/>
              <a:cxnLst/>
              <a:rect l="l" t="t" r="r" b="b"/>
              <a:pathLst>
                <a:path w="431" h="367" extrusionOk="0">
                  <a:moveTo>
                    <a:pt x="247" y="36"/>
                  </a:moveTo>
                  <a:lnTo>
                    <a:pt x="247" y="43"/>
                  </a:lnTo>
                  <a:cubicBezTo>
                    <a:pt x="331" y="43"/>
                    <a:pt x="395" y="106"/>
                    <a:pt x="395" y="184"/>
                  </a:cubicBezTo>
                  <a:cubicBezTo>
                    <a:pt x="395" y="274"/>
                    <a:pt x="324" y="332"/>
                    <a:pt x="248" y="332"/>
                  </a:cubicBezTo>
                  <a:cubicBezTo>
                    <a:pt x="211" y="332"/>
                    <a:pt x="173" y="319"/>
                    <a:pt x="141" y="289"/>
                  </a:cubicBezTo>
                  <a:cubicBezTo>
                    <a:pt x="49" y="198"/>
                    <a:pt x="120" y="36"/>
                    <a:pt x="247" y="36"/>
                  </a:cubicBezTo>
                  <a:close/>
                  <a:moveTo>
                    <a:pt x="248" y="0"/>
                  </a:moveTo>
                  <a:cubicBezTo>
                    <a:pt x="203" y="0"/>
                    <a:pt x="157" y="18"/>
                    <a:pt x="120" y="57"/>
                  </a:cubicBezTo>
                  <a:cubicBezTo>
                    <a:pt x="0" y="169"/>
                    <a:pt x="85" y="367"/>
                    <a:pt x="247" y="367"/>
                  </a:cubicBezTo>
                  <a:cubicBezTo>
                    <a:pt x="353" y="367"/>
                    <a:pt x="430" y="289"/>
                    <a:pt x="430" y="184"/>
                  </a:cubicBezTo>
                  <a:cubicBezTo>
                    <a:pt x="430" y="74"/>
                    <a:pt x="341" y="0"/>
                    <a:pt x="24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8"/>
            <p:cNvSpPr/>
            <p:nvPr/>
          </p:nvSpPr>
          <p:spPr>
            <a:xfrm>
              <a:off x="733850" y="3232775"/>
              <a:ext cx="16600" cy="12525"/>
            </a:xfrm>
            <a:custGeom>
              <a:avLst/>
              <a:gdLst/>
              <a:ahLst/>
              <a:cxnLst/>
              <a:rect l="l" t="t" r="r" b="b"/>
              <a:pathLst>
                <a:path w="664" h="501" extrusionOk="0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57" y="289"/>
                    <a:pt x="85" y="296"/>
                  </a:cubicBezTo>
                  <a:lnTo>
                    <a:pt x="290" y="134"/>
                  </a:lnTo>
                  <a:cubicBezTo>
                    <a:pt x="290" y="134"/>
                    <a:pt x="339" y="388"/>
                    <a:pt x="367" y="402"/>
                  </a:cubicBezTo>
                  <a:lnTo>
                    <a:pt x="579" y="240"/>
                  </a:lnTo>
                  <a:lnTo>
                    <a:pt x="628" y="501"/>
                  </a:lnTo>
                  <a:lnTo>
                    <a:pt x="663" y="494"/>
                  </a:lnTo>
                  <a:cubicBezTo>
                    <a:pt x="663" y="494"/>
                    <a:pt x="607" y="212"/>
                    <a:pt x="579" y="198"/>
                  </a:cubicBezTo>
                  <a:lnTo>
                    <a:pt x="367" y="360"/>
                  </a:lnTo>
                  <a:cubicBezTo>
                    <a:pt x="367" y="360"/>
                    <a:pt x="318" y="99"/>
                    <a:pt x="290" y="92"/>
                  </a:cubicBezTo>
                  <a:lnTo>
                    <a:pt x="85" y="254"/>
                  </a:lnTo>
                  <a:cubicBezTo>
                    <a:pt x="85" y="254"/>
                    <a:pt x="37" y="0"/>
                    <a:pt x="2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8"/>
            <p:cNvSpPr/>
            <p:nvPr/>
          </p:nvSpPr>
          <p:spPr>
            <a:xfrm>
              <a:off x="669875" y="3084875"/>
              <a:ext cx="273200" cy="261800"/>
            </a:xfrm>
            <a:custGeom>
              <a:avLst/>
              <a:gdLst/>
              <a:ahLst/>
              <a:cxnLst/>
              <a:rect l="l" t="t" r="r" b="b"/>
              <a:pathLst>
                <a:path w="10928" h="10472" extrusionOk="0">
                  <a:moveTo>
                    <a:pt x="2564" y="3535"/>
                  </a:moveTo>
                  <a:cubicBezTo>
                    <a:pt x="2832" y="3535"/>
                    <a:pt x="3105" y="3621"/>
                    <a:pt x="3363" y="3844"/>
                  </a:cubicBezTo>
                  <a:cubicBezTo>
                    <a:pt x="4505" y="4838"/>
                    <a:pt x="7071" y="5719"/>
                    <a:pt x="6296" y="7425"/>
                  </a:cubicBezTo>
                  <a:cubicBezTo>
                    <a:pt x="5527" y="9138"/>
                    <a:pt x="4244" y="8891"/>
                    <a:pt x="4096" y="9427"/>
                  </a:cubicBezTo>
                  <a:cubicBezTo>
                    <a:pt x="4085" y="9470"/>
                    <a:pt x="4048" y="9491"/>
                    <a:pt x="3990" y="9491"/>
                  </a:cubicBezTo>
                  <a:cubicBezTo>
                    <a:pt x="3513" y="9491"/>
                    <a:pt x="1620" y="8055"/>
                    <a:pt x="1136" y="5973"/>
                  </a:cubicBezTo>
                  <a:cubicBezTo>
                    <a:pt x="1009" y="5437"/>
                    <a:pt x="1079" y="4112"/>
                    <a:pt x="1805" y="3738"/>
                  </a:cubicBezTo>
                  <a:cubicBezTo>
                    <a:pt x="2040" y="3619"/>
                    <a:pt x="2300" y="3535"/>
                    <a:pt x="2564" y="3535"/>
                  </a:cubicBezTo>
                  <a:close/>
                  <a:moveTo>
                    <a:pt x="5896" y="0"/>
                  </a:moveTo>
                  <a:cubicBezTo>
                    <a:pt x="5372" y="0"/>
                    <a:pt x="4794" y="100"/>
                    <a:pt x="4167" y="333"/>
                  </a:cubicBezTo>
                  <a:cubicBezTo>
                    <a:pt x="1841" y="1208"/>
                    <a:pt x="635" y="4232"/>
                    <a:pt x="635" y="4232"/>
                  </a:cubicBezTo>
                  <a:cubicBezTo>
                    <a:pt x="1" y="5994"/>
                    <a:pt x="1164" y="7918"/>
                    <a:pt x="2144" y="9131"/>
                  </a:cubicBezTo>
                  <a:cubicBezTo>
                    <a:pt x="2806" y="9949"/>
                    <a:pt x="3793" y="10435"/>
                    <a:pt x="4844" y="10463"/>
                  </a:cubicBezTo>
                  <a:cubicBezTo>
                    <a:pt x="5008" y="10469"/>
                    <a:pt x="5180" y="10472"/>
                    <a:pt x="5358" y="10472"/>
                  </a:cubicBezTo>
                  <a:cubicBezTo>
                    <a:pt x="7068" y="10472"/>
                    <a:pt x="9305" y="10183"/>
                    <a:pt x="9905" y="8778"/>
                  </a:cubicBezTo>
                  <a:cubicBezTo>
                    <a:pt x="10927" y="6424"/>
                    <a:pt x="9595" y="2561"/>
                    <a:pt x="8869" y="1504"/>
                  </a:cubicBezTo>
                  <a:cubicBezTo>
                    <a:pt x="8338" y="731"/>
                    <a:pt x="7315" y="0"/>
                    <a:pt x="589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8"/>
            <p:cNvSpPr/>
            <p:nvPr/>
          </p:nvSpPr>
          <p:spPr>
            <a:xfrm>
              <a:off x="669700" y="3084400"/>
              <a:ext cx="262275" cy="262775"/>
            </a:xfrm>
            <a:custGeom>
              <a:avLst/>
              <a:gdLst/>
              <a:ahLst/>
              <a:cxnLst/>
              <a:rect l="l" t="t" r="r" b="b"/>
              <a:pathLst>
                <a:path w="10491" h="10511" extrusionOk="0">
                  <a:moveTo>
                    <a:pt x="2574" y="3567"/>
                  </a:moveTo>
                  <a:cubicBezTo>
                    <a:pt x="2863" y="3567"/>
                    <a:pt x="3145" y="3680"/>
                    <a:pt x="3356" y="3877"/>
                  </a:cubicBezTo>
                  <a:cubicBezTo>
                    <a:pt x="3702" y="4152"/>
                    <a:pt x="4061" y="4406"/>
                    <a:pt x="4442" y="4638"/>
                  </a:cubicBezTo>
                  <a:cubicBezTo>
                    <a:pt x="5570" y="5364"/>
                    <a:pt x="6853" y="6182"/>
                    <a:pt x="6289" y="7437"/>
                  </a:cubicBezTo>
                  <a:cubicBezTo>
                    <a:pt x="5802" y="8508"/>
                    <a:pt x="5133" y="8804"/>
                    <a:pt x="4639" y="9016"/>
                  </a:cubicBezTo>
                  <a:cubicBezTo>
                    <a:pt x="4350" y="9143"/>
                    <a:pt x="4139" y="9234"/>
                    <a:pt x="4082" y="9446"/>
                  </a:cubicBezTo>
                  <a:cubicBezTo>
                    <a:pt x="4082" y="9453"/>
                    <a:pt x="4075" y="9495"/>
                    <a:pt x="3998" y="9495"/>
                  </a:cubicBezTo>
                  <a:cubicBezTo>
                    <a:pt x="3504" y="9481"/>
                    <a:pt x="1636" y="8015"/>
                    <a:pt x="1164" y="5985"/>
                  </a:cubicBezTo>
                  <a:cubicBezTo>
                    <a:pt x="1030" y="5400"/>
                    <a:pt x="1129" y="4124"/>
                    <a:pt x="1819" y="3771"/>
                  </a:cubicBezTo>
                  <a:cubicBezTo>
                    <a:pt x="2052" y="3644"/>
                    <a:pt x="2313" y="3574"/>
                    <a:pt x="2574" y="3567"/>
                  </a:cubicBezTo>
                  <a:close/>
                  <a:moveTo>
                    <a:pt x="2577" y="3534"/>
                  </a:moveTo>
                  <a:cubicBezTo>
                    <a:pt x="2335" y="3534"/>
                    <a:pt x="2078" y="3604"/>
                    <a:pt x="1805" y="3743"/>
                  </a:cubicBezTo>
                  <a:cubicBezTo>
                    <a:pt x="1100" y="4103"/>
                    <a:pt x="988" y="5400"/>
                    <a:pt x="1129" y="5999"/>
                  </a:cubicBezTo>
                  <a:cubicBezTo>
                    <a:pt x="1411" y="7197"/>
                    <a:pt x="2144" y="8107"/>
                    <a:pt x="2560" y="8537"/>
                  </a:cubicBezTo>
                  <a:cubicBezTo>
                    <a:pt x="3166" y="9178"/>
                    <a:pt x="3751" y="9523"/>
                    <a:pt x="3998" y="9531"/>
                  </a:cubicBezTo>
                  <a:cubicBezTo>
                    <a:pt x="4082" y="9531"/>
                    <a:pt x="4110" y="9488"/>
                    <a:pt x="4117" y="9446"/>
                  </a:cubicBezTo>
                  <a:cubicBezTo>
                    <a:pt x="4174" y="9256"/>
                    <a:pt x="4378" y="9171"/>
                    <a:pt x="4660" y="9044"/>
                  </a:cubicBezTo>
                  <a:cubicBezTo>
                    <a:pt x="5126" y="8840"/>
                    <a:pt x="5838" y="8530"/>
                    <a:pt x="6324" y="7451"/>
                  </a:cubicBezTo>
                  <a:cubicBezTo>
                    <a:pt x="6902" y="6168"/>
                    <a:pt x="5605" y="5336"/>
                    <a:pt x="4463" y="4603"/>
                  </a:cubicBezTo>
                  <a:cubicBezTo>
                    <a:pt x="4089" y="4378"/>
                    <a:pt x="3723" y="4124"/>
                    <a:pt x="3384" y="3849"/>
                  </a:cubicBezTo>
                  <a:cubicBezTo>
                    <a:pt x="3144" y="3639"/>
                    <a:pt x="2873" y="3534"/>
                    <a:pt x="2577" y="3534"/>
                  </a:cubicBezTo>
                  <a:close/>
                  <a:moveTo>
                    <a:pt x="5901" y="35"/>
                  </a:moveTo>
                  <a:cubicBezTo>
                    <a:pt x="7297" y="35"/>
                    <a:pt x="8326" y="747"/>
                    <a:pt x="8855" y="1537"/>
                  </a:cubicBezTo>
                  <a:cubicBezTo>
                    <a:pt x="9207" y="2044"/>
                    <a:pt x="9722" y="3243"/>
                    <a:pt x="10025" y="4681"/>
                  </a:cubicBezTo>
                  <a:cubicBezTo>
                    <a:pt x="10279" y="5844"/>
                    <a:pt x="10455" y="7500"/>
                    <a:pt x="9891" y="8790"/>
                  </a:cubicBezTo>
                  <a:cubicBezTo>
                    <a:pt x="9602" y="9474"/>
                    <a:pt x="8890" y="9954"/>
                    <a:pt x="7776" y="10221"/>
                  </a:cubicBezTo>
                  <a:cubicBezTo>
                    <a:pt x="7103" y="10390"/>
                    <a:pt x="6272" y="10476"/>
                    <a:pt x="5342" y="10476"/>
                  </a:cubicBezTo>
                  <a:cubicBezTo>
                    <a:pt x="5181" y="10476"/>
                    <a:pt x="5017" y="10473"/>
                    <a:pt x="4851" y="10468"/>
                  </a:cubicBezTo>
                  <a:cubicBezTo>
                    <a:pt x="3807" y="10433"/>
                    <a:pt x="2820" y="9946"/>
                    <a:pt x="2165" y="9136"/>
                  </a:cubicBezTo>
                  <a:cubicBezTo>
                    <a:pt x="1136" y="7867"/>
                    <a:pt x="36" y="5992"/>
                    <a:pt x="649" y="4258"/>
                  </a:cubicBezTo>
                  <a:cubicBezTo>
                    <a:pt x="663" y="4229"/>
                    <a:pt x="1883" y="1234"/>
                    <a:pt x="4174" y="374"/>
                  </a:cubicBezTo>
                  <a:cubicBezTo>
                    <a:pt x="4724" y="162"/>
                    <a:pt x="5309" y="49"/>
                    <a:pt x="5901" y="42"/>
                  </a:cubicBezTo>
                  <a:lnTo>
                    <a:pt x="5901" y="35"/>
                  </a:lnTo>
                  <a:close/>
                  <a:moveTo>
                    <a:pt x="5902" y="1"/>
                  </a:moveTo>
                  <a:cubicBezTo>
                    <a:pt x="5372" y="1"/>
                    <a:pt x="4789" y="102"/>
                    <a:pt x="4160" y="338"/>
                  </a:cubicBezTo>
                  <a:cubicBezTo>
                    <a:pt x="2961" y="789"/>
                    <a:pt x="2059" y="1826"/>
                    <a:pt x="1516" y="2615"/>
                  </a:cubicBezTo>
                  <a:cubicBezTo>
                    <a:pt x="1171" y="3130"/>
                    <a:pt x="868" y="3673"/>
                    <a:pt x="621" y="4244"/>
                  </a:cubicBezTo>
                  <a:cubicBezTo>
                    <a:pt x="1" y="5992"/>
                    <a:pt x="1100" y="7874"/>
                    <a:pt x="2137" y="9157"/>
                  </a:cubicBezTo>
                  <a:cubicBezTo>
                    <a:pt x="2806" y="9982"/>
                    <a:pt x="3793" y="10468"/>
                    <a:pt x="4851" y="10503"/>
                  </a:cubicBezTo>
                  <a:cubicBezTo>
                    <a:pt x="5020" y="10510"/>
                    <a:pt x="5189" y="10510"/>
                    <a:pt x="5351" y="10510"/>
                  </a:cubicBezTo>
                  <a:cubicBezTo>
                    <a:pt x="5383" y="10511"/>
                    <a:pt x="5414" y="10511"/>
                    <a:pt x="5445" y="10511"/>
                  </a:cubicBezTo>
                  <a:cubicBezTo>
                    <a:pt x="6232" y="10511"/>
                    <a:pt x="7017" y="10426"/>
                    <a:pt x="7783" y="10257"/>
                  </a:cubicBezTo>
                  <a:cubicBezTo>
                    <a:pt x="8911" y="9982"/>
                    <a:pt x="9630" y="9495"/>
                    <a:pt x="9926" y="8804"/>
                  </a:cubicBezTo>
                  <a:cubicBezTo>
                    <a:pt x="10490" y="7500"/>
                    <a:pt x="10314" y="5837"/>
                    <a:pt x="10067" y="4667"/>
                  </a:cubicBezTo>
                  <a:cubicBezTo>
                    <a:pt x="9757" y="3228"/>
                    <a:pt x="9242" y="2023"/>
                    <a:pt x="8890" y="1508"/>
                  </a:cubicBezTo>
                  <a:cubicBezTo>
                    <a:pt x="8352" y="719"/>
                    <a:pt x="7314" y="1"/>
                    <a:pt x="590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8"/>
            <p:cNvSpPr/>
            <p:nvPr/>
          </p:nvSpPr>
          <p:spPr>
            <a:xfrm>
              <a:off x="811050" y="3203125"/>
              <a:ext cx="44775" cy="77075"/>
            </a:xfrm>
            <a:custGeom>
              <a:avLst/>
              <a:gdLst/>
              <a:ahLst/>
              <a:cxnLst/>
              <a:rect l="l" t="t" r="r" b="b"/>
              <a:pathLst>
                <a:path w="1791" h="3083" extrusionOk="0">
                  <a:moveTo>
                    <a:pt x="5" y="1"/>
                  </a:moveTo>
                  <a:cubicBezTo>
                    <a:pt x="3" y="1"/>
                    <a:pt x="1" y="1"/>
                    <a:pt x="0" y="2"/>
                  </a:cubicBezTo>
                  <a:cubicBezTo>
                    <a:pt x="14" y="9"/>
                    <a:pt x="1791" y="1490"/>
                    <a:pt x="1093" y="3083"/>
                  </a:cubicBezTo>
                  <a:cubicBezTo>
                    <a:pt x="1100" y="3083"/>
                    <a:pt x="1100" y="3076"/>
                    <a:pt x="1107" y="3076"/>
                  </a:cubicBezTo>
                  <a:cubicBezTo>
                    <a:pt x="1488" y="2237"/>
                    <a:pt x="1170" y="1447"/>
                    <a:pt x="839" y="919"/>
                  </a:cubicBezTo>
                  <a:cubicBezTo>
                    <a:pt x="492" y="374"/>
                    <a:pt x="60" y="1"/>
                    <a:pt x="5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8"/>
            <p:cNvSpPr/>
            <p:nvPr/>
          </p:nvSpPr>
          <p:spPr>
            <a:xfrm>
              <a:off x="707250" y="3156675"/>
              <a:ext cx="53425" cy="12850"/>
            </a:xfrm>
            <a:custGeom>
              <a:avLst/>
              <a:gdLst/>
              <a:ahLst/>
              <a:cxnLst/>
              <a:rect l="l" t="t" r="r" b="b"/>
              <a:pathLst>
                <a:path w="2137" h="514" extrusionOk="0">
                  <a:moveTo>
                    <a:pt x="1465" y="0"/>
                  </a:moveTo>
                  <a:cubicBezTo>
                    <a:pt x="745" y="0"/>
                    <a:pt x="0" y="487"/>
                    <a:pt x="0" y="514"/>
                  </a:cubicBezTo>
                  <a:lnTo>
                    <a:pt x="7" y="514"/>
                  </a:lnTo>
                  <a:cubicBezTo>
                    <a:pt x="18" y="508"/>
                    <a:pt x="774" y="22"/>
                    <a:pt x="1497" y="22"/>
                  </a:cubicBezTo>
                  <a:cubicBezTo>
                    <a:pt x="1721" y="22"/>
                    <a:pt x="1941" y="68"/>
                    <a:pt x="2136" y="189"/>
                  </a:cubicBezTo>
                  <a:cubicBezTo>
                    <a:pt x="1933" y="52"/>
                    <a:pt x="1700" y="0"/>
                    <a:pt x="1465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8"/>
            <p:cNvSpPr/>
            <p:nvPr/>
          </p:nvSpPr>
          <p:spPr>
            <a:xfrm>
              <a:off x="787600" y="3093550"/>
              <a:ext cx="54300" cy="48125"/>
            </a:xfrm>
            <a:custGeom>
              <a:avLst/>
              <a:gdLst/>
              <a:ahLst/>
              <a:cxnLst/>
              <a:rect l="l" t="t" r="r" b="b"/>
              <a:pathLst>
                <a:path w="2172" h="1925" extrusionOk="0">
                  <a:moveTo>
                    <a:pt x="2172" y="0"/>
                  </a:moveTo>
                  <a:lnTo>
                    <a:pt x="2172" y="0"/>
                  </a:lnTo>
                  <a:cubicBezTo>
                    <a:pt x="551" y="219"/>
                    <a:pt x="1" y="1883"/>
                    <a:pt x="15" y="1925"/>
                  </a:cubicBezTo>
                  <a:cubicBezTo>
                    <a:pt x="22" y="1925"/>
                    <a:pt x="29" y="1918"/>
                    <a:pt x="29" y="1911"/>
                  </a:cubicBezTo>
                  <a:cubicBezTo>
                    <a:pt x="36" y="1897"/>
                    <a:pt x="579" y="247"/>
                    <a:pt x="2172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8"/>
            <p:cNvSpPr/>
            <p:nvPr/>
          </p:nvSpPr>
          <p:spPr>
            <a:xfrm>
              <a:off x="601325" y="3481025"/>
              <a:ext cx="72450" cy="127500"/>
            </a:xfrm>
            <a:custGeom>
              <a:avLst/>
              <a:gdLst/>
              <a:ahLst/>
              <a:cxnLst/>
              <a:rect l="l" t="t" r="r" b="b"/>
              <a:pathLst>
                <a:path w="2898" h="5100" extrusionOk="0">
                  <a:moveTo>
                    <a:pt x="2266" y="0"/>
                  </a:moveTo>
                  <a:cubicBezTo>
                    <a:pt x="2078" y="0"/>
                    <a:pt x="1857" y="186"/>
                    <a:pt x="1685" y="884"/>
                  </a:cubicBezTo>
                  <a:cubicBezTo>
                    <a:pt x="1319" y="2385"/>
                    <a:pt x="290" y="4261"/>
                    <a:pt x="290" y="4261"/>
                  </a:cubicBezTo>
                  <a:cubicBezTo>
                    <a:pt x="290" y="4261"/>
                    <a:pt x="1" y="5078"/>
                    <a:pt x="318" y="5099"/>
                  </a:cubicBezTo>
                  <a:cubicBezTo>
                    <a:pt x="319" y="5100"/>
                    <a:pt x="319" y="5100"/>
                    <a:pt x="320" y="5100"/>
                  </a:cubicBezTo>
                  <a:cubicBezTo>
                    <a:pt x="640" y="5100"/>
                    <a:pt x="2898" y="1138"/>
                    <a:pt x="2898" y="1138"/>
                  </a:cubicBezTo>
                  <a:lnTo>
                    <a:pt x="2651" y="243"/>
                  </a:lnTo>
                  <a:cubicBezTo>
                    <a:pt x="2651" y="243"/>
                    <a:pt x="2481" y="0"/>
                    <a:pt x="226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8"/>
            <p:cNvSpPr/>
            <p:nvPr/>
          </p:nvSpPr>
          <p:spPr>
            <a:xfrm>
              <a:off x="602925" y="3480575"/>
              <a:ext cx="71025" cy="128475"/>
            </a:xfrm>
            <a:custGeom>
              <a:avLst/>
              <a:gdLst/>
              <a:ahLst/>
              <a:cxnLst/>
              <a:rect l="l" t="t" r="r" b="b"/>
              <a:pathLst>
                <a:path w="2841" h="5139" extrusionOk="0">
                  <a:moveTo>
                    <a:pt x="2199" y="35"/>
                  </a:moveTo>
                  <a:cubicBezTo>
                    <a:pt x="2397" y="35"/>
                    <a:pt x="2552" y="246"/>
                    <a:pt x="2566" y="268"/>
                  </a:cubicBezTo>
                  <a:lnTo>
                    <a:pt x="2806" y="1156"/>
                  </a:lnTo>
                  <a:cubicBezTo>
                    <a:pt x="1903" y="2742"/>
                    <a:pt x="479" y="5096"/>
                    <a:pt x="247" y="5096"/>
                  </a:cubicBezTo>
                  <a:cubicBezTo>
                    <a:pt x="212" y="5096"/>
                    <a:pt x="176" y="5075"/>
                    <a:pt x="162" y="5047"/>
                  </a:cubicBezTo>
                  <a:cubicBezTo>
                    <a:pt x="42" y="4857"/>
                    <a:pt x="240" y="4286"/>
                    <a:pt x="240" y="4286"/>
                  </a:cubicBezTo>
                  <a:cubicBezTo>
                    <a:pt x="254" y="4264"/>
                    <a:pt x="1269" y="2389"/>
                    <a:pt x="1635" y="909"/>
                  </a:cubicBezTo>
                  <a:cubicBezTo>
                    <a:pt x="1769" y="366"/>
                    <a:pt x="1946" y="77"/>
                    <a:pt x="2157" y="35"/>
                  </a:cubicBezTo>
                  <a:close/>
                  <a:moveTo>
                    <a:pt x="2201" y="1"/>
                  </a:moveTo>
                  <a:cubicBezTo>
                    <a:pt x="2182" y="1"/>
                    <a:pt x="2163" y="3"/>
                    <a:pt x="2143" y="7"/>
                  </a:cubicBezTo>
                  <a:cubicBezTo>
                    <a:pt x="1917" y="49"/>
                    <a:pt x="1734" y="345"/>
                    <a:pt x="1600" y="895"/>
                  </a:cubicBezTo>
                  <a:cubicBezTo>
                    <a:pt x="1234" y="2375"/>
                    <a:pt x="212" y="4250"/>
                    <a:pt x="204" y="4272"/>
                  </a:cubicBezTo>
                  <a:cubicBezTo>
                    <a:pt x="197" y="4300"/>
                    <a:pt x="0" y="4871"/>
                    <a:pt x="127" y="5068"/>
                  </a:cubicBezTo>
                  <a:cubicBezTo>
                    <a:pt x="155" y="5110"/>
                    <a:pt x="197" y="5132"/>
                    <a:pt x="247" y="5139"/>
                  </a:cubicBezTo>
                  <a:cubicBezTo>
                    <a:pt x="578" y="5139"/>
                    <a:pt x="2615" y="1572"/>
                    <a:pt x="2841" y="1149"/>
                  </a:cubicBezTo>
                  <a:cubicBezTo>
                    <a:pt x="2841" y="1149"/>
                    <a:pt x="2608" y="261"/>
                    <a:pt x="2601" y="246"/>
                  </a:cubicBezTo>
                  <a:cubicBezTo>
                    <a:pt x="2588" y="240"/>
                    <a:pt x="2420" y="1"/>
                    <a:pt x="220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8"/>
            <p:cNvSpPr/>
            <p:nvPr/>
          </p:nvSpPr>
          <p:spPr>
            <a:xfrm>
              <a:off x="562200" y="3468050"/>
              <a:ext cx="99600" cy="51150"/>
            </a:xfrm>
            <a:custGeom>
              <a:avLst/>
              <a:gdLst/>
              <a:ahLst/>
              <a:cxnLst/>
              <a:rect l="l" t="t" r="r" b="b"/>
              <a:pathLst>
                <a:path w="3984" h="2046" extrusionOk="0">
                  <a:moveTo>
                    <a:pt x="769" y="0"/>
                  </a:moveTo>
                  <a:cubicBezTo>
                    <a:pt x="304" y="0"/>
                    <a:pt x="1" y="501"/>
                    <a:pt x="212" y="917"/>
                  </a:cubicBezTo>
                  <a:lnTo>
                    <a:pt x="212" y="924"/>
                  </a:lnTo>
                  <a:cubicBezTo>
                    <a:pt x="325" y="1135"/>
                    <a:pt x="543" y="1269"/>
                    <a:pt x="783" y="1269"/>
                  </a:cubicBezTo>
                  <a:cubicBezTo>
                    <a:pt x="788" y="1269"/>
                    <a:pt x="793" y="1269"/>
                    <a:pt x="798" y="1269"/>
                  </a:cubicBezTo>
                  <a:cubicBezTo>
                    <a:pt x="1517" y="1269"/>
                    <a:pt x="2618" y="1778"/>
                    <a:pt x="2982" y="1981"/>
                  </a:cubicBezTo>
                  <a:cubicBezTo>
                    <a:pt x="3072" y="2025"/>
                    <a:pt x="3168" y="2046"/>
                    <a:pt x="3262" y="2046"/>
                  </a:cubicBezTo>
                  <a:cubicBezTo>
                    <a:pt x="3488" y="2046"/>
                    <a:pt x="3707" y="1927"/>
                    <a:pt x="3821" y="1713"/>
                  </a:cubicBezTo>
                  <a:cubicBezTo>
                    <a:pt x="3983" y="1417"/>
                    <a:pt x="3878" y="1043"/>
                    <a:pt x="3589" y="867"/>
                  </a:cubicBezTo>
                  <a:cubicBezTo>
                    <a:pt x="3286" y="712"/>
                    <a:pt x="2975" y="564"/>
                    <a:pt x="2658" y="437"/>
                  </a:cubicBezTo>
                  <a:cubicBezTo>
                    <a:pt x="1925" y="148"/>
                    <a:pt x="1291" y="0"/>
                    <a:pt x="76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8"/>
            <p:cNvSpPr/>
            <p:nvPr/>
          </p:nvSpPr>
          <p:spPr>
            <a:xfrm>
              <a:off x="564150" y="3467875"/>
              <a:ext cx="98850" cy="52175"/>
            </a:xfrm>
            <a:custGeom>
              <a:avLst/>
              <a:gdLst/>
              <a:ahLst/>
              <a:cxnLst/>
              <a:rect l="l" t="t" r="r" b="b"/>
              <a:pathLst>
                <a:path w="3954" h="2087" extrusionOk="0">
                  <a:moveTo>
                    <a:pt x="3798" y="1157"/>
                  </a:moveTo>
                  <a:cubicBezTo>
                    <a:pt x="3954" y="1484"/>
                    <a:pt x="3805" y="1910"/>
                    <a:pt x="3448" y="2044"/>
                  </a:cubicBezTo>
                  <a:lnTo>
                    <a:pt x="3448" y="2044"/>
                  </a:lnTo>
                  <a:cubicBezTo>
                    <a:pt x="3592" y="1998"/>
                    <a:pt x="3720" y="1899"/>
                    <a:pt x="3800" y="1755"/>
                  </a:cubicBezTo>
                  <a:cubicBezTo>
                    <a:pt x="3907" y="1558"/>
                    <a:pt x="3897" y="1335"/>
                    <a:pt x="3798" y="1157"/>
                  </a:cubicBezTo>
                  <a:close/>
                  <a:moveTo>
                    <a:pt x="698" y="0"/>
                  </a:moveTo>
                  <a:cubicBezTo>
                    <a:pt x="529" y="0"/>
                    <a:pt x="360" y="71"/>
                    <a:pt x="240" y="190"/>
                  </a:cubicBezTo>
                  <a:cubicBezTo>
                    <a:pt x="42" y="388"/>
                    <a:pt x="0" y="691"/>
                    <a:pt x="127" y="945"/>
                  </a:cubicBezTo>
                  <a:cubicBezTo>
                    <a:pt x="237" y="1158"/>
                    <a:pt x="461" y="1297"/>
                    <a:pt x="702" y="1297"/>
                  </a:cubicBezTo>
                  <a:cubicBezTo>
                    <a:pt x="707" y="1297"/>
                    <a:pt x="713" y="1297"/>
                    <a:pt x="719" y="1297"/>
                  </a:cubicBezTo>
                  <a:cubicBezTo>
                    <a:pt x="1438" y="1297"/>
                    <a:pt x="2538" y="1805"/>
                    <a:pt x="2897" y="2002"/>
                  </a:cubicBezTo>
                  <a:cubicBezTo>
                    <a:pt x="2996" y="2051"/>
                    <a:pt x="3102" y="2080"/>
                    <a:pt x="3208" y="2080"/>
                  </a:cubicBezTo>
                  <a:lnTo>
                    <a:pt x="3208" y="2087"/>
                  </a:lnTo>
                  <a:cubicBezTo>
                    <a:pt x="3296" y="2087"/>
                    <a:pt x="3376" y="2072"/>
                    <a:pt x="3448" y="2044"/>
                  </a:cubicBezTo>
                  <a:lnTo>
                    <a:pt x="3448" y="2044"/>
                  </a:lnTo>
                  <a:cubicBezTo>
                    <a:pt x="3388" y="2064"/>
                    <a:pt x="3325" y="2074"/>
                    <a:pt x="3261" y="2074"/>
                  </a:cubicBezTo>
                  <a:cubicBezTo>
                    <a:pt x="3143" y="2074"/>
                    <a:pt x="3024" y="2039"/>
                    <a:pt x="2919" y="1967"/>
                  </a:cubicBezTo>
                  <a:cubicBezTo>
                    <a:pt x="2552" y="1770"/>
                    <a:pt x="1445" y="1255"/>
                    <a:pt x="719" y="1255"/>
                  </a:cubicBezTo>
                  <a:lnTo>
                    <a:pt x="705" y="1262"/>
                  </a:lnTo>
                  <a:cubicBezTo>
                    <a:pt x="472" y="1262"/>
                    <a:pt x="261" y="1128"/>
                    <a:pt x="155" y="924"/>
                  </a:cubicBezTo>
                  <a:cubicBezTo>
                    <a:pt x="113" y="839"/>
                    <a:pt x="92" y="747"/>
                    <a:pt x="92" y="649"/>
                  </a:cubicBezTo>
                  <a:cubicBezTo>
                    <a:pt x="85" y="487"/>
                    <a:pt x="148" y="324"/>
                    <a:pt x="268" y="212"/>
                  </a:cubicBezTo>
                  <a:cubicBezTo>
                    <a:pt x="381" y="92"/>
                    <a:pt x="536" y="28"/>
                    <a:pt x="698" y="28"/>
                  </a:cubicBezTo>
                  <a:cubicBezTo>
                    <a:pt x="710" y="28"/>
                    <a:pt x="722" y="28"/>
                    <a:pt x="733" y="28"/>
                  </a:cubicBezTo>
                  <a:cubicBezTo>
                    <a:pt x="1242" y="28"/>
                    <a:pt x="1864" y="176"/>
                    <a:pt x="2580" y="465"/>
                  </a:cubicBezTo>
                  <a:cubicBezTo>
                    <a:pt x="2897" y="585"/>
                    <a:pt x="3201" y="733"/>
                    <a:pt x="3504" y="888"/>
                  </a:cubicBezTo>
                  <a:cubicBezTo>
                    <a:pt x="3634" y="946"/>
                    <a:pt x="3734" y="1042"/>
                    <a:pt x="3798" y="1157"/>
                  </a:cubicBezTo>
                  <a:lnTo>
                    <a:pt x="3798" y="1157"/>
                  </a:lnTo>
                  <a:cubicBezTo>
                    <a:pt x="3743" y="1043"/>
                    <a:pt x="3651" y="940"/>
                    <a:pt x="3518" y="867"/>
                  </a:cubicBezTo>
                  <a:cubicBezTo>
                    <a:pt x="3222" y="705"/>
                    <a:pt x="2904" y="564"/>
                    <a:pt x="2587" y="437"/>
                  </a:cubicBezTo>
                  <a:cubicBezTo>
                    <a:pt x="1854" y="141"/>
                    <a:pt x="1220" y="0"/>
                    <a:pt x="69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8"/>
            <p:cNvSpPr/>
            <p:nvPr/>
          </p:nvSpPr>
          <p:spPr>
            <a:xfrm>
              <a:off x="513375" y="3487775"/>
              <a:ext cx="94850" cy="37175"/>
            </a:xfrm>
            <a:custGeom>
              <a:avLst/>
              <a:gdLst/>
              <a:ahLst/>
              <a:cxnLst/>
              <a:rect l="l" t="t" r="r" b="b"/>
              <a:pathLst>
                <a:path w="3794" h="1487" extrusionOk="0">
                  <a:moveTo>
                    <a:pt x="3713" y="1"/>
                  </a:moveTo>
                  <a:cubicBezTo>
                    <a:pt x="3324" y="1"/>
                    <a:pt x="1672" y="12"/>
                    <a:pt x="565" y="233"/>
                  </a:cubicBezTo>
                  <a:cubicBezTo>
                    <a:pt x="220" y="304"/>
                    <a:pt x="1" y="635"/>
                    <a:pt x="71" y="981"/>
                  </a:cubicBezTo>
                  <a:cubicBezTo>
                    <a:pt x="79" y="1037"/>
                    <a:pt x="100" y="1093"/>
                    <a:pt x="128" y="1143"/>
                  </a:cubicBezTo>
                  <a:cubicBezTo>
                    <a:pt x="235" y="1358"/>
                    <a:pt x="454" y="1487"/>
                    <a:pt x="686" y="1487"/>
                  </a:cubicBezTo>
                  <a:cubicBezTo>
                    <a:pt x="728" y="1487"/>
                    <a:pt x="770" y="1483"/>
                    <a:pt x="812" y="1474"/>
                  </a:cubicBezTo>
                  <a:cubicBezTo>
                    <a:pt x="1802" y="1273"/>
                    <a:pt x="3365" y="1262"/>
                    <a:pt x="3711" y="1262"/>
                  </a:cubicBezTo>
                  <a:cubicBezTo>
                    <a:pt x="3754" y="1262"/>
                    <a:pt x="3778" y="1263"/>
                    <a:pt x="3779" y="1263"/>
                  </a:cubicBezTo>
                  <a:lnTo>
                    <a:pt x="3794" y="1"/>
                  </a:lnTo>
                  <a:cubicBezTo>
                    <a:pt x="3785" y="1"/>
                    <a:pt x="3757" y="1"/>
                    <a:pt x="37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8"/>
            <p:cNvSpPr/>
            <p:nvPr/>
          </p:nvSpPr>
          <p:spPr>
            <a:xfrm>
              <a:off x="508275" y="3487250"/>
              <a:ext cx="99950" cy="38100"/>
            </a:xfrm>
            <a:custGeom>
              <a:avLst/>
              <a:gdLst/>
              <a:ahLst/>
              <a:cxnLst/>
              <a:rect l="l" t="t" r="r" b="b"/>
              <a:pathLst>
                <a:path w="3998" h="1524" extrusionOk="0">
                  <a:moveTo>
                    <a:pt x="3968" y="1"/>
                  </a:moveTo>
                  <a:cubicBezTo>
                    <a:pt x="3708" y="1"/>
                    <a:pt x="1936" y="7"/>
                    <a:pt x="769" y="240"/>
                  </a:cubicBezTo>
                  <a:cubicBezTo>
                    <a:pt x="1" y="395"/>
                    <a:pt x="113" y="1523"/>
                    <a:pt x="896" y="1523"/>
                  </a:cubicBezTo>
                  <a:cubicBezTo>
                    <a:pt x="938" y="1523"/>
                    <a:pt x="980" y="1523"/>
                    <a:pt x="1023" y="1516"/>
                  </a:cubicBezTo>
                  <a:cubicBezTo>
                    <a:pt x="1994" y="1316"/>
                    <a:pt x="3517" y="1305"/>
                    <a:pt x="3897" y="1305"/>
                  </a:cubicBezTo>
                  <a:cubicBezTo>
                    <a:pt x="3945" y="1305"/>
                    <a:pt x="3975" y="1305"/>
                    <a:pt x="3983" y="1305"/>
                  </a:cubicBezTo>
                  <a:lnTo>
                    <a:pt x="3983" y="1269"/>
                  </a:lnTo>
                  <a:cubicBezTo>
                    <a:pt x="3970" y="1268"/>
                    <a:pt x="3904" y="1267"/>
                    <a:pt x="3799" y="1267"/>
                  </a:cubicBezTo>
                  <a:cubicBezTo>
                    <a:pt x="3301" y="1267"/>
                    <a:pt x="1918" y="1295"/>
                    <a:pt x="1016" y="1481"/>
                  </a:cubicBezTo>
                  <a:cubicBezTo>
                    <a:pt x="977" y="1488"/>
                    <a:pt x="939" y="1491"/>
                    <a:pt x="901" y="1491"/>
                  </a:cubicBezTo>
                  <a:cubicBezTo>
                    <a:pt x="672" y="1491"/>
                    <a:pt x="455" y="1368"/>
                    <a:pt x="346" y="1157"/>
                  </a:cubicBezTo>
                  <a:cubicBezTo>
                    <a:pt x="318" y="1107"/>
                    <a:pt x="304" y="1051"/>
                    <a:pt x="290" y="995"/>
                  </a:cubicBezTo>
                  <a:cubicBezTo>
                    <a:pt x="226" y="663"/>
                    <a:pt x="438" y="339"/>
                    <a:pt x="769" y="275"/>
                  </a:cubicBezTo>
                  <a:cubicBezTo>
                    <a:pt x="1936" y="42"/>
                    <a:pt x="3708" y="36"/>
                    <a:pt x="3968" y="36"/>
                  </a:cubicBezTo>
                  <a:cubicBezTo>
                    <a:pt x="3983" y="36"/>
                    <a:pt x="3993" y="36"/>
                    <a:pt x="3998" y="36"/>
                  </a:cubicBezTo>
                  <a:lnTo>
                    <a:pt x="3998" y="1"/>
                  </a:lnTo>
                  <a:cubicBezTo>
                    <a:pt x="3993" y="1"/>
                    <a:pt x="3983" y="1"/>
                    <a:pt x="3968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8"/>
            <p:cNvSpPr/>
            <p:nvPr/>
          </p:nvSpPr>
          <p:spPr>
            <a:xfrm>
              <a:off x="520800" y="3497250"/>
              <a:ext cx="14800" cy="20350"/>
            </a:xfrm>
            <a:custGeom>
              <a:avLst/>
              <a:gdLst/>
              <a:ahLst/>
              <a:cxnLst/>
              <a:rect l="l" t="t" r="r" b="b"/>
              <a:pathLst>
                <a:path w="592" h="814" extrusionOk="0">
                  <a:moveTo>
                    <a:pt x="416" y="0"/>
                  </a:moveTo>
                  <a:cubicBezTo>
                    <a:pt x="269" y="0"/>
                    <a:pt x="1" y="189"/>
                    <a:pt x="28" y="461"/>
                  </a:cubicBezTo>
                  <a:cubicBezTo>
                    <a:pt x="64" y="813"/>
                    <a:pt x="331" y="771"/>
                    <a:pt x="486" y="778"/>
                  </a:cubicBezTo>
                  <a:cubicBezTo>
                    <a:pt x="490" y="778"/>
                    <a:pt x="494" y="778"/>
                    <a:pt x="497" y="778"/>
                  </a:cubicBezTo>
                  <a:cubicBezTo>
                    <a:pt x="549" y="778"/>
                    <a:pt x="592" y="732"/>
                    <a:pt x="585" y="679"/>
                  </a:cubicBezTo>
                  <a:cubicBezTo>
                    <a:pt x="578" y="503"/>
                    <a:pt x="550" y="150"/>
                    <a:pt x="501" y="45"/>
                  </a:cubicBezTo>
                  <a:cubicBezTo>
                    <a:pt x="487" y="14"/>
                    <a:pt x="456" y="0"/>
                    <a:pt x="41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8"/>
            <p:cNvSpPr/>
            <p:nvPr/>
          </p:nvSpPr>
          <p:spPr>
            <a:xfrm>
              <a:off x="520800" y="3496925"/>
              <a:ext cx="15175" cy="20300"/>
            </a:xfrm>
            <a:custGeom>
              <a:avLst/>
              <a:gdLst/>
              <a:ahLst/>
              <a:cxnLst/>
              <a:rect l="l" t="t" r="r" b="b"/>
              <a:pathLst>
                <a:path w="607" h="812" extrusionOk="0">
                  <a:moveTo>
                    <a:pt x="424" y="35"/>
                  </a:moveTo>
                  <a:cubicBezTo>
                    <a:pt x="447" y="35"/>
                    <a:pt x="468" y="47"/>
                    <a:pt x="479" y="65"/>
                  </a:cubicBezTo>
                  <a:cubicBezTo>
                    <a:pt x="529" y="178"/>
                    <a:pt x="557" y="544"/>
                    <a:pt x="564" y="699"/>
                  </a:cubicBezTo>
                  <a:cubicBezTo>
                    <a:pt x="564" y="720"/>
                    <a:pt x="557" y="741"/>
                    <a:pt x="543" y="756"/>
                  </a:cubicBezTo>
                  <a:cubicBezTo>
                    <a:pt x="529" y="770"/>
                    <a:pt x="508" y="777"/>
                    <a:pt x="486" y="777"/>
                  </a:cubicBezTo>
                  <a:lnTo>
                    <a:pt x="423" y="777"/>
                  </a:lnTo>
                  <a:cubicBezTo>
                    <a:pt x="268" y="770"/>
                    <a:pt x="71" y="763"/>
                    <a:pt x="42" y="474"/>
                  </a:cubicBezTo>
                  <a:cubicBezTo>
                    <a:pt x="35" y="276"/>
                    <a:pt x="162" y="93"/>
                    <a:pt x="353" y="44"/>
                  </a:cubicBezTo>
                  <a:cubicBezTo>
                    <a:pt x="374" y="37"/>
                    <a:pt x="388" y="37"/>
                    <a:pt x="409" y="37"/>
                  </a:cubicBezTo>
                  <a:cubicBezTo>
                    <a:pt x="414" y="35"/>
                    <a:pt x="419" y="35"/>
                    <a:pt x="424" y="35"/>
                  </a:cubicBezTo>
                  <a:close/>
                  <a:moveTo>
                    <a:pt x="407" y="0"/>
                  </a:moveTo>
                  <a:cubicBezTo>
                    <a:pt x="388" y="0"/>
                    <a:pt x="368" y="3"/>
                    <a:pt x="345" y="8"/>
                  </a:cubicBezTo>
                  <a:cubicBezTo>
                    <a:pt x="141" y="72"/>
                    <a:pt x="0" y="262"/>
                    <a:pt x="14" y="481"/>
                  </a:cubicBezTo>
                  <a:cubicBezTo>
                    <a:pt x="42" y="798"/>
                    <a:pt x="275" y="805"/>
                    <a:pt x="430" y="812"/>
                  </a:cubicBezTo>
                  <a:lnTo>
                    <a:pt x="494" y="812"/>
                  </a:lnTo>
                  <a:cubicBezTo>
                    <a:pt x="522" y="812"/>
                    <a:pt x="550" y="805"/>
                    <a:pt x="571" y="791"/>
                  </a:cubicBezTo>
                  <a:cubicBezTo>
                    <a:pt x="592" y="763"/>
                    <a:pt x="606" y="734"/>
                    <a:pt x="606" y="699"/>
                  </a:cubicBezTo>
                  <a:cubicBezTo>
                    <a:pt x="592" y="509"/>
                    <a:pt x="564" y="170"/>
                    <a:pt x="515" y="58"/>
                  </a:cubicBezTo>
                  <a:cubicBezTo>
                    <a:pt x="499" y="21"/>
                    <a:pt x="460" y="0"/>
                    <a:pt x="4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8"/>
            <p:cNvSpPr/>
            <p:nvPr/>
          </p:nvSpPr>
          <p:spPr>
            <a:xfrm>
              <a:off x="536825" y="3498700"/>
              <a:ext cx="1800" cy="10425"/>
            </a:xfrm>
            <a:custGeom>
              <a:avLst/>
              <a:gdLst/>
              <a:ahLst/>
              <a:cxnLst/>
              <a:rect l="l" t="t" r="r" b="b"/>
              <a:pathLst>
                <a:path w="72" h="417" extrusionOk="0">
                  <a:moveTo>
                    <a:pt x="15" y="1"/>
                  </a:moveTo>
                  <a:lnTo>
                    <a:pt x="15" y="1"/>
                  </a:lnTo>
                  <a:cubicBezTo>
                    <a:pt x="1" y="15"/>
                    <a:pt x="71" y="417"/>
                    <a:pt x="71" y="417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8"/>
            <p:cNvSpPr/>
            <p:nvPr/>
          </p:nvSpPr>
          <p:spPr>
            <a:xfrm>
              <a:off x="536475" y="3498525"/>
              <a:ext cx="2675" cy="10950"/>
            </a:xfrm>
            <a:custGeom>
              <a:avLst/>
              <a:gdLst/>
              <a:ahLst/>
              <a:cxnLst/>
              <a:rect l="l" t="t" r="r" b="b"/>
              <a:pathLst>
                <a:path w="107" h="438" extrusionOk="0">
                  <a:moveTo>
                    <a:pt x="15" y="1"/>
                  </a:moveTo>
                  <a:lnTo>
                    <a:pt x="15" y="1"/>
                  </a:lnTo>
                  <a:cubicBezTo>
                    <a:pt x="7" y="8"/>
                    <a:pt x="0" y="22"/>
                    <a:pt x="92" y="438"/>
                  </a:cubicBezTo>
                  <a:lnTo>
                    <a:pt x="106" y="417"/>
                  </a:lnTo>
                  <a:cubicBezTo>
                    <a:pt x="64" y="191"/>
                    <a:pt x="43" y="29"/>
                    <a:pt x="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8"/>
            <p:cNvSpPr/>
            <p:nvPr/>
          </p:nvSpPr>
          <p:spPr>
            <a:xfrm>
              <a:off x="559375" y="3494125"/>
              <a:ext cx="1975" cy="18525"/>
            </a:xfrm>
            <a:custGeom>
              <a:avLst/>
              <a:gdLst/>
              <a:ahLst/>
              <a:cxnLst/>
              <a:rect l="l" t="t" r="r" b="b"/>
              <a:pathLst>
                <a:path w="79" h="741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47"/>
                    <a:pt x="36" y="494"/>
                    <a:pt x="78" y="7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8"/>
            <p:cNvSpPr/>
            <p:nvPr/>
          </p:nvSpPr>
          <p:spPr>
            <a:xfrm>
              <a:off x="559025" y="3494125"/>
              <a:ext cx="2675" cy="18525"/>
            </a:xfrm>
            <a:custGeom>
              <a:avLst/>
              <a:gdLst/>
              <a:ahLst/>
              <a:cxnLst/>
              <a:rect l="l" t="t" r="r" b="b"/>
              <a:pathLst>
                <a:path w="107" h="741" extrusionOk="0">
                  <a:moveTo>
                    <a:pt x="1" y="0"/>
                  </a:moveTo>
                  <a:cubicBezTo>
                    <a:pt x="8" y="247"/>
                    <a:pt x="36" y="494"/>
                    <a:pt x="78" y="741"/>
                  </a:cubicBezTo>
                  <a:lnTo>
                    <a:pt x="106" y="734"/>
                  </a:lnTo>
                  <a:cubicBezTo>
                    <a:pt x="71" y="494"/>
                    <a:pt x="43" y="247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8"/>
            <p:cNvSpPr/>
            <p:nvPr/>
          </p:nvSpPr>
          <p:spPr>
            <a:xfrm>
              <a:off x="565550" y="3493600"/>
              <a:ext cx="1250" cy="17300"/>
            </a:xfrm>
            <a:custGeom>
              <a:avLst/>
              <a:gdLst/>
              <a:ahLst/>
              <a:cxnLst/>
              <a:rect l="l" t="t" r="r" b="b"/>
              <a:pathLst>
                <a:path w="50" h="692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233"/>
                    <a:pt x="15" y="459"/>
                    <a:pt x="50" y="69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8"/>
            <p:cNvSpPr/>
            <p:nvPr/>
          </p:nvSpPr>
          <p:spPr>
            <a:xfrm>
              <a:off x="565200" y="3493600"/>
              <a:ext cx="1975" cy="17300"/>
            </a:xfrm>
            <a:custGeom>
              <a:avLst/>
              <a:gdLst/>
              <a:ahLst/>
              <a:cxnLst/>
              <a:rect l="l" t="t" r="r" b="b"/>
              <a:pathLst>
                <a:path w="79" h="692" extrusionOk="0">
                  <a:moveTo>
                    <a:pt x="15" y="0"/>
                  </a:moveTo>
                  <a:cubicBezTo>
                    <a:pt x="0" y="233"/>
                    <a:pt x="8" y="466"/>
                    <a:pt x="43" y="691"/>
                  </a:cubicBezTo>
                  <a:lnTo>
                    <a:pt x="78" y="684"/>
                  </a:lnTo>
                  <a:cubicBezTo>
                    <a:pt x="43" y="459"/>
                    <a:pt x="36" y="226"/>
                    <a:pt x="5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8"/>
            <p:cNvSpPr/>
            <p:nvPr/>
          </p:nvSpPr>
          <p:spPr>
            <a:xfrm>
              <a:off x="509150" y="3509100"/>
              <a:ext cx="104725" cy="36900"/>
            </a:xfrm>
            <a:custGeom>
              <a:avLst/>
              <a:gdLst/>
              <a:ahLst/>
              <a:cxnLst/>
              <a:rect l="l" t="t" r="r" b="b"/>
              <a:pathLst>
                <a:path w="4189" h="1476" extrusionOk="0">
                  <a:moveTo>
                    <a:pt x="4017" y="0"/>
                  </a:moveTo>
                  <a:cubicBezTo>
                    <a:pt x="3446" y="0"/>
                    <a:pt x="1597" y="16"/>
                    <a:pt x="544" y="226"/>
                  </a:cubicBezTo>
                  <a:cubicBezTo>
                    <a:pt x="212" y="311"/>
                    <a:pt x="1" y="635"/>
                    <a:pt x="64" y="966"/>
                  </a:cubicBezTo>
                  <a:cubicBezTo>
                    <a:pt x="127" y="1269"/>
                    <a:pt x="388" y="1476"/>
                    <a:pt x="684" y="1476"/>
                  </a:cubicBezTo>
                  <a:cubicBezTo>
                    <a:pt x="719" y="1476"/>
                    <a:pt x="755" y="1473"/>
                    <a:pt x="790" y="1467"/>
                  </a:cubicBezTo>
                  <a:cubicBezTo>
                    <a:pt x="1830" y="1262"/>
                    <a:pt x="3517" y="1255"/>
                    <a:pt x="3735" y="1255"/>
                  </a:cubicBezTo>
                  <a:cubicBezTo>
                    <a:pt x="3749" y="1255"/>
                    <a:pt x="3757" y="1255"/>
                    <a:pt x="3758" y="1255"/>
                  </a:cubicBezTo>
                  <a:lnTo>
                    <a:pt x="4188" y="1"/>
                  </a:lnTo>
                  <a:cubicBezTo>
                    <a:pt x="4176" y="1"/>
                    <a:pt x="4115" y="0"/>
                    <a:pt x="401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8"/>
            <p:cNvSpPr/>
            <p:nvPr/>
          </p:nvSpPr>
          <p:spPr>
            <a:xfrm>
              <a:off x="508100" y="3508575"/>
              <a:ext cx="105775" cy="38100"/>
            </a:xfrm>
            <a:custGeom>
              <a:avLst/>
              <a:gdLst/>
              <a:ahLst/>
              <a:cxnLst/>
              <a:rect l="l" t="t" r="r" b="b"/>
              <a:pathLst>
                <a:path w="4231" h="1524" extrusionOk="0">
                  <a:moveTo>
                    <a:pt x="4133" y="0"/>
                  </a:moveTo>
                  <a:cubicBezTo>
                    <a:pt x="3666" y="0"/>
                    <a:pt x="1679" y="12"/>
                    <a:pt x="579" y="233"/>
                  </a:cubicBezTo>
                  <a:cubicBezTo>
                    <a:pt x="226" y="304"/>
                    <a:pt x="1" y="649"/>
                    <a:pt x="71" y="1002"/>
                  </a:cubicBezTo>
                  <a:cubicBezTo>
                    <a:pt x="85" y="1058"/>
                    <a:pt x="106" y="1114"/>
                    <a:pt x="134" y="1171"/>
                  </a:cubicBezTo>
                  <a:cubicBezTo>
                    <a:pt x="240" y="1382"/>
                    <a:pt x="466" y="1516"/>
                    <a:pt x="712" y="1523"/>
                  </a:cubicBezTo>
                  <a:cubicBezTo>
                    <a:pt x="755" y="1523"/>
                    <a:pt x="797" y="1516"/>
                    <a:pt x="839" y="1509"/>
                  </a:cubicBezTo>
                  <a:cubicBezTo>
                    <a:pt x="1823" y="1309"/>
                    <a:pt x="3386" y="1297"/>
                    <a:pt x="3731" y="1297"/>
                  </a:cubicBezTo>
                  <a:cubicBezTo>
                    <a:pt x="3774" y="1297"/>
                    <a:pt x="3799" y="1298"/>
                    <a:pt x="3800" y="1298"/>
                  </a:cubicBezTo>
                  <a:lnTo>
                    <a:pt x="3800" y="1262"/>
                  </a:lnTo>
                  <a:cubicBezTo>
                    <a:pt x="3798" y="1262"/>
                    <a:pt x="3773" y="1262"/>
                    <a:pt x="3729" y="1262"/>
                  </a:cubicBezTo>
                  <a:cubicBezTo>
                    <a:pt x="3379" y="1262"/>
                    <a:pt x="1816" y="1273"/>
                    <a:pt x="832" y="1474"/>
                  </a:cubicBezTo>
                  <a:cubicBezTo>
                    <a:pt x="793" y="1481"/>
                    <a:pt x="754" y="1484"/>
                    <a:pt x="715" y="1484"/>
                  </a:cubicBezTo>
                  <a:cubicBezTo>
                    <a:pt x="484" y="1484"/>
                    <a:pt x="271" y="1361"/>
                    <a:pt x="163" y="1150"/>
                  </a:cubicBezTo>
                  <a:cubicBezTo>
                    <a:pt x="134" y="1100"/>
                    <a:pt x="120" y="1044"/>
                    <a:pt x="106" y="994"/>
                  </a:cubicBezTo>
                  <a:cubicBezTo>
                    <a:pt x="43" y="656"/>
                    <a:pt x="254" y="339"/>
                    <a:pt x="586" y="268"/>
                  </a:cubicBezTo>
                  <a:cubicBezTo>
                    <a:pt x="1686" y="47"/>
                    <a:pt x="3667" y="36"/>
                    <a:pt x="4133" y="36"/>
                  </a:cubicBezTo>
                  <a:cubicBezTo>
                    <a:pt x="4186" y="36"/>
                    <a:pt x="4220" y="36"/>
                    <a:pt x="4230" y="36"/>
                  </a:cubicBezTo>
                  <a:lnTo>
                    <a:pt x="4230" y="1"/>
                  </a:lnTo>
                  <a:cubicBezTo>
                    <a:pt x="4220" y="1"/>
                    <a:pt x="4186" y="0"/>
                    <a:pt x="4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8"/>
            <p:cNvSpPr/>
            <p:nvPr/>
          </p:nvSpPr>
          <p:spPr>
            <a:xfrm>
              <a:off x="509500" y="3536950"/>
              <a:ext cx="94675" cy="37175"/>
            </a:xfrm>
            <a:custGeom>
              <a:avLst/>
              <a:gdLst/>
              <a:ahLst/>
              <a:cxnLst/>
              <a:rect l="l" t="t" r="r" b="b"/>
              <a:pathLst>
                <a:path w="3787" h="1487" extrusionOk="0">
                  <a:moveTo>
                    <a:pt x="3711" y="0"/>
                  </a:moveTo>
                  <a:cubicBezTo>
                    <a:pt x="3334" y="0"/>
                    <a:pt x="1675" y="12"/>
                    <a:pt x="565" y="240"/>
                  </a:cubicBezTo>
                  <a:cubicBezTo>
                    <a:pt x="219" y="304"/>
                    <a:pt x="1" y="642"/>
                    <a:pt x="71" y="980"/>
                  </a:cubicBezTo>
                  <a:cubicBezTo>
                    <a:pt x="78" y="1037"/>
                    <a:pt x="100" y="1093"/>
                    <a:pt x="128" y="1149"/>
                  </a:cubicBezTo>
                  <a:cubicBezTo>
                    <a:pt x="235" y="1358"/>
                    <a:pt x="454" y="1487"/>
                    <a:pt x="686" y="1487"/>
                  </a:cubicBezTo>
                  <a:cubicBezTo>
                    <a:pt x="727" y="1487"/>
                    <a:pt x="770" y="1482"/>
                    <a:pt x="812" y="1474"/>
                  </a:cubicBezTo>
                  <a:cubicBezTo>
                    <a:pt x="1851" y="1268"/>
                    <a:pt x="3538" y="1262"/>
                    <a:pt x="3756" y="1262"/>
                  </a:cubicBezTo>
                  <a:cubicBezTo>
                    <a:pt x="3770" y="1262"/>
                    <a:pt x="3778" y="1262"/>
                    <a:pt x="3779" y="1262"/>
                  </a:cubicBezTo>
                  <a:lnTo>
                    <a:pt x="3786" y="0"/>
                  </a:lnTo>
                  <a:cubicBezTo>
                    <a:pt x="3779" y="0"/>
                    <a:pt x="3753" y="0"/>
                    <a:pt x="371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8"/>
            <p:cNvSpPr/>
            <p:nvPr/>
          </p:nvSpPr>
          <p:spPr>
            <a:xfrm>
              <a:off x="508975" y="3536425"/>
              <a:ext cx="95200" cy="38250"/>
            </a:xfrm>
            <a:custGeom>
              <a:avLst/>
              <a:gdLst/>
              <a:ahLst/>
              <a:cxnLst/>
              <a:rect l="l" t="t" r="r" b="b"/>
              <a:pathLst>
                <a:path w="3808" h="1530" extrusionOk="0">
                  <a:moveTo>
                    <a:pt x="3779" y="0"/>
                  </a:moveTo>
                  <a:cubicBezTo>
                    <a:pt x="3525" y="0"/>
                    <a:pt x="1746" y="7"/>
                    <a:pt x="579" y="240"/>
                  </a:cubicBezTo>
                  <a:cubicBezTo>
                    <a:pt x="226" y="310"/>
                    <a:pt x="1" y="656"/>
                    <a:pt x="71" y="1008"/>
                  </a:cubicBezTo>
                  <a:cubicBezTo>
                    <a:pt x="85" y="1065"/>
                    <a:pt x="106" y="1121"/>
                    <a:pt x="128" y="1178"/>
                  </a:cubicBezTo>
                  <a:cubicBezTo>
                    <a:pt x="240" y="1389"/>
                    <a:pt x="466" y="1530"/>
                    <a:pt x="713" y="1530"/>
                  </a:cubicBezTo>
                  <a:cubicBezTo>
                    <a:pt x="755" y="1530"/>
                    <a:pt x="797" y="1523"/>
                    <a:pt x="840" y="1516"/>
                  </a:cubicBezTo>
                  <a:cubicBezTo>
                    <a:pt x="1823" y="1315"/>
                    <a:pt x="3381" y="1304"/>
                    <a:pt x="3730" y="1304"/>
                  </a:cubicBezTo>
                  <a:cubicBezTo>
                    <a:pt x="3773" y="1304"/>
                    <a:pt x="3798" y="1304"/>
                    <a:pt x="3800" y="1304"/>
                  </a:cubicBezTo>
                  <a:lnTo>
                    <a:pt x="3800" y="1269"/>
                  </a:lnTo>
                  <a:cubicBezTo>
                    <a:pt x="3798" y="1269"/>
                    <a:pt x="3773" y="1269"/>
                    <a:pt x="3729" y="1269"/>
                  </a:cubicBezTo>
                  <a:cubicBezTo>
                    <a:pt x="3379" y="1269"/>
                    <a:pt x="1816" y="1280"/>
                    <a:pt x="833" y="1481"/>
                  </a:cubicBezTo>
                  <a:cubicBezTo>
                    <a:pt x="791" y="1489"/>
                    <a:pt x="749" y="1493"/>
                    <a:pt x="707" y="1493"/>
                  </a:cubicBezTo>
                  <a:cubicBezTo>
                    <a:pt x="479" y="1493"/>
                    <a:pt x="270" y="1365"/>
                    <a:pt x="163" y="1156"/>
                  </a:cubicBezTo>
                  <a:cubicBezTo>
                    <a:pt x="135" y="1107"/>
                    <a:pt x="121" y="1058"/>
                    <a:pt x="106" y="1001"/>
                  </a:cubicBezTo>
                  <a:cubicBezTo>
                    <a:pt x="43" y="663"/>
                    <a:pt x="255" y="346"/>
                    <a:pt x="586" y="275"/>
                  </a:cubicBezTo>
                  <a:cubicBezTo>
                    <a:pt x="1753" y="42"/>
                    <a:pt x="3525" y="36"/>
                    <a:pt x="3779" y="36"/>
                  </a:cubicBezTo>
                  <a:cubicBezTo>
                    <a:pt x="3794" y="36"/>
                    <a:pt x="3803" y="36"/>
                    <a:pt x="3807" y="36"/>
                  </a:cubicBezTo>
                  <a:lnTo>
                    <a:pt x="3807" y="0"/>
                  </a:lnTo>
                  <a:cubicBezTo>
                    <a:pt x="3803" y="0"/>
                    <a:pt x="3794" y="0"/>
                    <a:pt x="3779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8"/>
            <p:cNvSpPr/>
            <p:nvPr/>
          </p:nvSpPr>
          <p:spPr>
            <a:xfrm>
              <a:off x="529775" y="3487775"/>
              <a:ext cx="273550" cy="134150"/>
            </a:xfrm>
            <a:custGeom>
              <a:avLst/>
              <a:gdLst/>
              <a:ahLst/>
              <a:cxnLst/>
              <a:rect l="l" t="t" r="r" b="b"/>
              <a:pathLst>
                <a:path w="10942" h="5366" extrusionOk="0">
                  <a:moveTo>
                    <a:pt x="3130" y="1"/>
                  </a:moveTo>
                  <a:cubicBezTo>
                    <a:pt x="3004" y="1"/>
                    <a:pt x="2877" y="1"/>
                    <a:pt x="2743" y="8"/>
                  </a:cubicBezTo>
                  <a:lnTo>
                    <a:pt x="2834" y="2947"/>
                  </a:lnTo>
                  <a:cubicBezTo>
                    <a:pt x="2151" y="2961"/>
                    <a:pt x="1354" y="2954"/>
                    <a:pt x="536" y="3124"/>
                  </a:cubicBezTo>
                  <a:cubicBezTo>
                    <a:pt x="360" y="3159"/>
                    <a:pt x="205" y="3265"/>
                    <a:pt x="113" y="3420"/>
                  </a:cubicBezTo>
                  <a:cubicBezTo>
                    <a:pt x="29" y="3546"/>
                    <a:pt x="1" y="3709"/>
                    <a:pt x="36" y="3857"/>
                  </a:cubicBezTo>
                  <a:cubicBezTo>
                    <a:pt x="43" y="3913"/>
                    <a:pt x="64" y="3969"/>
                    <a:pt x="92" y="4019"/>
                  </a:cubicBezTo>
                  <a:cubicBezTo>
                    <a:pt x="208" y="4244"/>
                    <a:pt x="428" y="4374"/>
                    <a:pt x="667" y="4374"/>
                  </a:cubicBezTo>
                  <a:cubicBezTo>
                    <a:pt x="706" y="4374"/>
                    <a:pt x="744" y="4371"/>
                    <a:pt x="783" y="4364"/>
                  </a:cubicBezTo>
                  <a:cubicBezTo>
                    <a:pt x="1494" y="4222"/>
                    <a:pt x="2287" y="4208"/>
                    <a:pt x="2844" y="4208"/>
                  </a:cubicBezTo>
                  <a:cubicBezTo>
                    <a:pt x="2978" y="4208"/>
                    <a:pt x="3099" y="4209"/>
                    <a:pt x="3201" y="4209"/>
                  </a:cubicBezTo>
                  <a:cubicBezTo>
                    <a:pt x="3335" y="4209"/>
                    <a:pt x="3469" y="4216"/>
                    <a:pt x="3603" y="4223"/>
                  </a:cubicBezTo>
                  <a:cubicBezTo>
                    <a:pt x="4900" y="4301"/>
                    <a:pt x="5950" y="4681"/>
                    <a:pt x="6726" y="5365"/>
                  </a:cubicBezTo>
                  <a:cubicBezTo>
                    <a:pt x="7670" y="5281"/>
                    <a:pt x="8594" y="5041"/>
                    <a:pt x="9461" y="4653"/>
                  </a:cubicBezTo>
                  <a:cubicBezTo>
                    <a:pt x="9975" y="4428"/>
                    <a:pt x="10469" y="4167"/>
                    <a:pt x="10941" y="3864"/>
                  </a:cubicBezTo>
                  <a:cubicBezTo>
                    <a:pt x="10624" y="3377"/>
                    <a:pt x="10257" y="2926"/>
                    <a:pt x="9841" y="2517"/>
                  </a:cubicBezTo>
                  <a:cubicBezTo>
                    <a:pt x="9038" y="1728"/>
                    <a:pt x="8086" y="1107"/>
                    <a:pt x="7036" y="699"/>
                  </a:cubicBezTo>
                  <a:cubicBezTo>
                    <a:pt x="6451" y="466"/>
                    <a:pt x="5844" y="290"/>
                    <a:pt x="5217" y="184"/>
                  </a:cubicBezTo>
                  <a:cubicBezTo>
                    <a:pt x="5140" y="163"/>
                    <a:pt x="5055" y="149"/>
                    <a:pt x="4970" y="142"/>
                  </a:cubicBezTo>
                  <a:cubicBezTo>
                    <a:pt x="4364" y="43"/>
                    <a:pt x="3751" y="1"/>
                    <a:pt x="313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8"/>
            <p:cNvSpPr/>
            <p:nvPr/>
          </p:nvSpPr>
          <p:spPr>
            <a:xfrm>
              <a:off x="529250" y="3487425"/>
              <a:ext cx="274425" cy="135200"/>
            </a:xfrm>
            <a:custGeom>
              <a:avLst/>
              <a:gdLst/>
              <a:ahLst/>
              <a:cxnLst/>
              <a:rect l="l" t="t" r="r" b="b"/>
              <a:pathLst>
                <a:path w="10977" h="5408" extrusionOk="0">
                  <a:moveTo>
                    <a:pt x="3151" y="1"/>
                  </a:moveTo>
                  <a:cubicBezTo>
                    <a:pt x="3032" y="1"/>
                    <a:pt x="2898" y="8"/>
                    <a:pt x="2764" y="8"/>
                  </a:cubicBezTo>
                  <a:lnTo>
                    <a:pt x="2764" y="43"/>
                  </a:lnTo>
                  <a:cubicBezTo>
                    <a:pt x="2898" y="43"/>
                    <a:pt x="3025" y="36"/>
                    <a:pt x="3159" y="36"/>
                  </a:cubicBezTo>
                  <a:cubicBezTo>
                    <a:pt x="3772" y="36"/>
                    <a:pt x="4385" y="85"/>
                    <a:pt x="4991" y="177"/>
                  </a:cubicBezTo>
                  <a:cubicBezTo>
                    <a:pt x="5069" y="191"/>
                    <a:pt x="5146" y="205"/>
                    <a:pt x="5238" y="219"/>
                  </a:cubicBezTo>
                  <a:cubicBezTo>
                    <a:pt x="5858" y="332"/>
                    <a:pt x="6465" y="501"/>
                    <a:pt x="7050" y="734"/>
                  </a:cubicBezTo>
                  <a:cubicBezTo>
                    <a:pt x="8100" y="1143"/>
                    <a:pt x="9052" y="1763"/>
                    <a:pt x="9848" y="2552"/>
                  </a:cubicBezTo>
                  <a:cubicBezTo>
                    <a:pt x="10257" y="2954"/>
                    <a:pt x="10624" y="3398"/>
                    <a:pt x="10934" y="3878"/>
                  </a:cubicBezTo>
                  <a:cubicBezTo>
                    <a:pt x="10469" y="4174"/>
                    <a:pt x="9982" y="4435"/>
                    <a:pt x="9475" y="4660"/>
                  </a:cubicBezTo>
                  <a:cubicBezTo>
                    <a:pt x="8608" y="5041"/>
                    <a:pt x="7691" y="5281"/>
                    <a:pt x="6754" y="5372"/>
                  </a:cubicBezTo>
                  <a:cubicBezTo>
                    <a:pt x="5978" y="4681"/>
                    <a:pt x="4921" y="4294"/>
                    <a:pt x="3624" y="4223"/>
                  </a:cubicBezTo>
                  <a:cubicBezTo>
                    <a:pt x="3490" y="4216"/>
                    <a:pt x="3356" y="4216"/>
                    <a:pt x="3222" y="4216"/>
                  </a:cubicBezTo>
                  <a:lnTo>
                    <a:pt x="2982" y="4216"/>
                  </a:lnTo>
                  <a:cubicBezTo>
                    <a:pt x="2418" y="4216"/>
                    <a:pt x="1558" y="4216"/>
                    <a:pt x="797" y="4364"/>
                  </a:cubicBezTo>
                  <a:cubicBezTo>
                    <a:pt x="758" y="4372"/>
                    <a:pt x="718" y="4375"/>
                    <a:pt x="680" y="4375"/>
                  </a:cubicBezTo>
                  <a:cubicBezTo>
                    <a:pt x="387" y="4375"/>
                    <a:pt x="127" y="4170"/>
                    <a:pt x="71" y="3878"/>
                  </a:cubicBezTo>
                  <a:cubicBezTo>
                    <a:pt x="36" y="3730"/>
                    <a:pt x="64" y="3575"/>
                    <a:pt x="141" y="3448"/>
                  </a:cubicBezTo>
                  <a:cubicBezTo>
                    <a:pt x="233" y="3300"/>
                    <a:pt x="381" y="3194"/>
                    <a:pt x="557" y="3166"/>
                  </a:cubicBezTo>
                  <a:cubicBezTo>
                    <a:pt x="1276" y="3018"/>
                    <a:pt x="1981" y="3004"/>
                    <a:pt x="2602" y="2997"/>
                  </a:cubicBezTo>
                  <a:lnTo>
                    <a:pt x="2855" y="2990"/>
                  </a:lnTo>
                  <a:lnTo>
                    <a:pt x="2855" y="2954"/>
                  </a:lnTo>
                  <a:lnTo>
                    <a:pt x="2602" y="2954"/>
                  </a:lnTo>
                  <a:cubicBezTo>
                    <a:pt x="1981" y="2968"/>
                    <a:pt x="1276" y="2975"/>
                    <a:pt x="550" y="3123"/>
                  </a:cubicBezTo>
                  <a:cubicBezTo>
                    <a:pt x="367" y="3159"/>
                    <a:pt x="212" y="3271"/>
                    <a:pt x="113" y="3427"/>
                  </a:cubicBezTo>
                  <a:cubicBezTo>
                    <a:pt x="29" y="3560"/>
                    <a:pt x="0" y="3723"/>
                    <a:pt x="36" y="3878"/>
                  </a:cubicBezTo>
                  <a:cubicBezTo>
                    <a:pt x="50" y="3934"/>
                    <a:pt x="64" y="3990"/>
                    <a:pt x="92" y="4047"/>
                  </a:cubicBezTo>
                  <a:cubicBezTo>
                    <a:pt x="208" y="4273"/>
                    <a:pt x="441" y="4409"/>
                    <a:pt x="689" y="4409"/>
                  </a:cubicBezTo>
                  <a:cubicBezTo>
                    <a:pt x="727" y="4409"/>
                    <a:pt x="766" y="4406"/>
                    <a:pt x="804" y="4399"/>
                  </a:cubicBezTo>
                  <a:cubicBezTo>
                    <a:pt x="1565" y="4244"/>
                    <a:pt x="2418" y="4244"/>
                    <a:pt x="2982" y="4244"/>
                  </a:cubicBezTo>
                  <a:lnTo>
                    <a:pt x="3222" y="4244"/>
                  </a:lnTo>
                  <a:cubicBezTo>
                    <a:pt x="3356" y="4244"/>
                    <a:pt x="3490" y="4251"/>
                    <a:pt x="3617" y="4258"/>
                  </a:cubicBezTo>
                  <a:cubicBezTo>
                    <a:pt x="4914" y="4336"/>
                    <a:pt x="5964" y="4717"/>
                    <a:pt x="6747" y="5400"/>
                  </a:cubicBezTo>
                  <a:lnTo>
                    <a:pt x="6747" y="5407"/>
                  </a:lnTo>
                  <a:cubicBezTo>
                    <a:pt x="7691" y="5323"/>
                    <a:pt x="8622" y="5076"/>
                    <a:pt x="9489" y="4695"/>
                  </a:cubicBezTo>
                  <a:cubicBezTo>
                    <a:pt x="10010" y="4470"/>
                    <a:pt x="10504" y="4195"/>
                    <a:pt x="10976" y="3871"/>
                  </a:cubicBezTo>
                  <a:cubicBezTo>
                    <a:pt x="10659" y="3384"/>
                    <a:pt x="10292" y="2933"/>
                    <a:pt x="9876" y="2524"/>
                  </a:cubicBezTo>
                  <a:cubicBezTo>
                    <a:pt x="9073" y="1735"/>
                    <a:pt x="8114" y="1114"/>
                    <a:pt x="7064" y="698"/>
                  </a:cubicBezTo>
                  <a:cubicBezTo>
                    <a:pt x="6479" y="473"/>
                    <a:pt x="5865" y="297"/>
                    <a:pt x="5245" y="184"/>
                  </a:cubicBezTo>
                  <a:cubicBezTo>
                    <a:pt x="5161" y="170"/>
                    <a:pt x="5076" y="156"/>
                    <a:pt x="4998" y="142"/>
                  </a:cubicBezTo>
                  <a:cubicBezTo>
                    <a:pt x="4385" y="50"/>
                    <a:pt x="3772" y="1"/>
                    <a:pt x="3151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517275" y="3546250"/>
              <a:ext cx="14650" cy="20325"/>
            </a:xfrm>
            <a:custGeom>
              <a:avLst/>
              <a:gdLst/>
              <a:ahLst/>
              <a:cxnLst/>
              <a:rect l="l" t="t" r="r" b="b"/>
              <a:pathLst>
                <a:path w="586" h="813" extrusionOk="0">
                  <a:moveTo>
                    <a:pt x="413" y="0"/>
                  </a:moveTo>
                  <a:cubicBezTo>
                    <a:pt x="264" y="0"/>
                    <a:pt x="1" y="189"/>
                    <a:pt x="28" y="460"/>
                  </a:cubicBezTo>
                  <a:cubicBezTo>
                    <a:pt x="64" y="813"/>
                    <a:pt x="331" y="770"/>
                    <a:pt x="486" y="777"/>
                  </a:cubicBezTo>
                  <a:cubicBezTo>
                    <a:pt x="490" y="778"/>
                    <a:pt x="494" y="778"/>
                    <a:pt x="497" y="778"/>
                  </a:cubicBezTo>
                  <a:cubicBezTo>
                    <a:pt x="548" y="778"/>
                    <a:pt x="585" y="732"/>
                    <a:pt x="585" y="686"/>
                  </a:cubicBezTo>
                  <a:cubicBezTo>
                    <a:pt x="578" y="510"/>
                    <a:pt x="550" y="157"/>
                    <a:pt x="501" y="44"/>
                  </a:cubicBezTo>
                  <a:cubicBezTo>
                    <a:pt x="485" y="14"/>
                    <a:pt x="454" y="0"/>
                    <a:pt x="4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517275" y="3545900"/>
              <a:ext cx="15175" cy="20325"/>
            </a:xfrm>
            <a:custGeom>
              <a:avLst/>
              <a:gdLst/>
              <a:ahLst/>
              <a:cxnLst/>
              <a:rect l="l" t="t" r="r" b="b"/>
              <a:pathLst>
                <a:path w="607" h="813" extrusionOk="0">
                  <a:moveTo>
                    <a:pt x="416" y="30"/>
                  </a:moveTo>
                  <a:cubicBezTo>
                    <a:pt x="437" y="30"/>
                    <a:pt x="465" y="44"/>
                    <a:pt x="479" y="65"/>
                  </a:cubicBezTo>
                  <a:cubicBezTo>
                    <a:pt x="529" y="171"/>
                    <a:pt x="557" y="545"/>
                    <a:pt x="564" y="693"/>
                  </a:cubicBezTo>
                  <a:cubicBezTo>
                    <a:pt x="564" y="742"/>
                    <a:pt x="529" y="777"/>
                    <a:pt x="486" y="777"/>
                  </a:cubicBezTo>
                  <a:lnTo>
                    <a:pt x="423" y="777"/>
                  </a:lnTo>
                  <a:cubicBezTo>
                    <a:pt x="268" y="770"/>
                    <a:pt x="71" y="763"/>
                    <a:pt x="42" y="474"/>
                  </a:cubicBezTo>
                  <a:cubicBezTo>
                    <a:pt x="28" y="277"/>
                    <a:pt x="162" y="94"/>
                    <a:pt x="353" y="37"/>
                  </a:cubicBezTo>
                  <a:cubicBezTo>
                    <a:pt x="367" y="37"/>
                    <a:pt x="388" y="30"/>
                    <a:pt x="409" y="30"/>
                  </a:cubicBezTo>
                  <a:close/>
                  <a:moveTo>
                    <a:pt x="407" y="1"/>
                  </a:moveTo>
                  <a:cubicBezTo>
                    <a:pt x="388" y="1"/>
                    <a:pt x="368" y="3"/>
                    <a:pt x="345" y="9"/>
                  </a:cubicBezTo>
                  <a:cubicBezTo>
                    <a:pt x="141" y="72"/>
                    <a:pt x="0" y="263"/>
                    <a:pt x="7" y="481"/>
                  </a:cubicBezTo>
                  <a:cubicBezTo>
                    <a:pt x="42" y="799"/>
                    <a:pt x="275" y="806"/>
                    <a:pt x="423" y="813"/>
                  </a:cubicBezTo>
                  <a:lnTo>
                    <a:pt x="494" y="813"/>
                  </a:lnTo>
                  <a:cubicBezTo>
                    <a:pt x="557" y="813"/>
                    <a:pt x="606" y="763"/>
                    <a:pt x="599" y="700"/>
                  </a:cubicBezTo>
                  <a:cubicBezTo>
                    <a:pt x="592" y="510"/>
                    <a:pt x="564" y="164"/>
                    <a:pt x="515" y="58"/>
                  </a:cubicBezTo>
                  <a:cubicBezTo>
                    <a:pt x="499" y="22"/>
                    <a:pt x="460" y="1"/>
                    <a:pt x="40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8"/>
            <p:cNvSpPr/>
            <p:nvPr/>
          </p:nvSpPr>
          <p:spPr>
            <a:xfrm>
              <a:off x="533300" y="3547525"/>
              <a:ext cx="1800" cy="10425"/>
            </a:xfrm>
            <a:custGeom>
              <a:avLst/>
              <a:gdLst/>
              <a:ahLst/>
              <a:cxnLst/>
              <a:rect l="l" t="t" r="r" b="b"/>
              <a:pathLst>
                <a:path w="72" h="417" extrusionOk="0">
                  <a:moveTo>
                    <a:pt x="15" y="0"/>
                  </a:moveTo>
                  <a:cubicBezTo>
                    <a:pt x="1" y="22"/>
                    <a:pt x="71" y="416"/>
                    <a:pt x="71" y="416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8"/>
            <p:cNvSpPr/>
            <p:nvPr/>
          </p:nvSpPr>
          <p:spPr>
            <a:xfrm>
              <a:off x="532950" y="3547350"/>
              <a:ext cx="2500" cy="11125"/>
            </a:xfrm>
            <a:custGeom>
              <a:avLst/>
              <a:gdLst/>
              <a:ahLst/>
              <a:cxnLst/>
              <a:rect l="l" t="t" r="r" b="b"/>
              <a:pathLst>
                <a:path w="100" h="445" extrusionOk="0">
                  <a:moveTo>
                    <a:pt x="15" y="0"/>
                  </a:moveTo>
                  <a:lnTo>
                    <a:pt x="15" y="0"/>
                  </a:lnTo>
                  <a:cubicBezTo>
                    <a:pt x="8" y="7"/>
                    <a:pt x="0" y="29"/>
                    <a:pt x="85" y="444"/>
                  </a:cubicBezTo>
                  <a:lnTo>
                    <a:pt x="99" y="423"/>
                  </a:lnTo>
                  <a:cubicBezTo>
                    <a:pt x="71" y="240"/>
                    <a:pt x="43" y="36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555850" y="3543125"/>
              <a:ext cx="1975" cy="18350"/>
            </a:xfrm>
            <a:custGeom>
              <a:avLst/>
              <a:gdLst/>
              <a:ahLst/>
              <a:cxnLst/>
              <a:rect l="l" t="t" r="r" b="b"/>
              <a:pathLst>
                <a:path w="79" h="734" extrusionOk="0">
                  <a:moveTo>
                    <a:pt x="1" y="0"/>
                  </a:moveTo>
                  <a:lnTo>
                    <a:pt x="1" y="0"/>
                  </a:lnTo>
                  <a:cubicBezTo>
                    <a:pt x="8" y="247"/>
                    <a:pt x="36" y="494"/>
                    <a:pt x="78" y="7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8"/>
            <p:cNvSpPr/>
            <p:nvPr/>
          </p:nvSpPr>
          <p:spPr>
            <a:xfrm>
              <a:off x="555500" y="3543125"/>
              <a:ext cx="2675" cy="18525"/>
            </a:xfrm>
            <a:custGeom>
              <a:avLst/>
              <a:gdLst/>
              <a:ahLst/>
              <a:cxnLst/>
              <a:rect l="l" t="t" r="r" b="b"/>
              <a:pathLst>
                <a:path w="107" h="741" extrusionOk="0">
                  <a:moveTo>
                    <a:pt x="1" y="0"/>
                  </a:moveTo>
                  <a:cubicBezTo>
                    <a:pt x="8" y="247"/>
                    <a:pt x="29" y="494"/>
                    <a:pt x="71" y="740"/>
                  </a:cubicBezTo>
                  <a:lnTo>
                    <a:pt x="107" y="733"/>
                  </a:lnTo>
                  <a:cubicBezTo>
                    <a:pt x="71" y="487"/>
                    <a:pt x="43" y="247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8"/>
            <p:cNvSpPr/>
            <p:nvPr/>
          </p:nvSpPr>
          <p:spPr>
            <a:xfrm>
              <a:off x="562025" y="3542600"/>
              <a:ext cx="1075" cy="17275"/>
            </a:xfrm>
            <a:custGeom>
              <a:avLst/>
              <a:gdLst/>
              <a:ahLst/>
              <a:cxnLst/>
              <a:rect l="l" t="t" r="r" b="b"/>
              <a:pathLst>
                <a:path w="43" h="691" extrusionOk="0">
                  <a:moveTo>
                    <a:pt x="15" y="0"/>
                  </a:moveTo>
                  <a:cubicBezTo>
                    <a:pt x="1" y="226"/>
                    <a:pt x="8" y="458"/>
                    <a:pt x="43" y="69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8"/>
            <p:cNvSpPr/>
            <p:nvPr/>
          </p:nvSpPr>
          <p:spPr>
            <a:xfrm>
              <a:off x="561500" y="3542600"/>
              <a:ext cx="2150" cy="17275"/>
            </a:xfrm>
            <a:custGeom>
              <a:avLst/>
              <a:gdLst/>
              <a:ahLst/>
              <a:cxnLst/>
              <a:rect l="l" t="t" r="r" b="b"/>
              <a:pathLst>
                <a:path w="86" h="69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226"/>
                    <a:pt x="15" y="458"/>
                    <a:pt x="50" y="691"/>
                  </a:cubicBezTo>
                  <a:lnTo>
                    <a:pt x="85" y="684"/>
                  </a:lnTo>
                  <a:cubicBezTo>
                    <a:pt x="50" y="458"/>
                    <a:pt x="29" y="226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8"/>
            <p:cNvSpPr/>
            <p:nvPr/>
          </p:nvSpPr>
          <p:spPr>
            <a:xfrm>
              <a:off x="517800" y="3518650"/>
              <a:ext cx="14800" cy="20250"/>
            </a:xfrm>
            <a:custGeom>
              <a:avLst/>
              <a:gdLst/>
              <a:ahLst/>
              <a:cxnLst/>
              <a:rect l="l" t="t" r="r" b="b"/>
              <a:pathLst>
                <a:path w="592" h="810" extrusionOk="0">
                  <a:moveTo>
                    <a:pt x="412" y="1"/>
                  </a:moveTo>
                  <a:cubicBezTo>
                    <a:pt x="265" y="1"/>
                    <a:pt x="1" y="190"/>
                    <a:pt x="28" y="465"/>
                  </a:cubicBezTo>
                  <a:cubicBezTo>
                    <a:pt x="64" y="810"/>
                    <a:pt x="332" y="768"/>
                    <a:pt x="487" y="782"/>
                  </a:cubicBezTo>
                  <a:cubicBezTo>
                    <a:pt x="490" y="782"/>
                    <a:pt x="494" y="782"/>
                    <a:pt x="497" y="782"/>
                  </a:cubicBezTo>
                  <a:cubicBezTo>
                    <a:pt x="549" y="782"/>
                    <a:pt x="592" y="736"/>
                    <a:pt x="585" y="683"/>
                  </a:cubicBezTo>
                  <a:cubicBezTo>
                    <a:pt x="578" y="507"/>
                    <a:pt x="550" y="154"/>
                    <a:pt x="501" y="49"/>
                  </a:cubicBezTo>
                  <a:cubicBezTo>
                    <a:pt x="487" y="16"/>
                    <a:pt x="454" y="1"/>
                    <a:pt x="41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517800" y="3518250"/>
              <a:ext cx="15175" cy="20475"/>
            </a:xfrm>
            <a:custGeom>
              <a:avLst/>
              <a:gdLst/>
              <a:ahLst/>
              <a:cxnLst/>
              <a:rect l="l" t="t" r="r" b="b"/>
              <a:pathLst>
                <a:path w="607" h="819" extrusionOk="0">
                  <a:moveTo>
                    <a:pt x="424" y="35"/>
                  </a:moveTo>
                  <a:cubicBezTo>
                    <a:pt x="447" y="35"/>
                    <a:pt x="468" y="47"/>
                    <a:pt x="480" y="65"/>
                  </a:cubicBezTo>
                  <a:cubicBezTo>
                    <a:pt x="529" y="177"/>
                    <a:pt x="557" y="544"/>
                    <a:pt x="571" y="699"/>
                  </a:cubicBezTo>
                  <a:cubicBezTo>
                    <a:pt x="571" y="720"/>
                    <a:pt x="564" y="741"/>
                    <a:pt x="550" y="756"/>
                  </a:cubicBezTo>
                  <a:cubicBezTo>
                    <a:pt x="529" y="770"/>
                    <a:pt x="508" y="777"/>
                    <a:pt x="487" y="777"/>
                  </a:cubicBezTo>
                  <a:lnTo>
                    <a:pt x="430" y="777"/>
                  </a:lnTo>
                  <a:cubicBezTo>
                    <a:pt x="275" y="770"/>
                    <a:pt x="78" y="763"/>
                    <a:pt x="50" y="474"/>
                  </a:cubicBezTo>
                  <a:cubicBezTo>
                    <a:pt x="35" y="276"/>
                    <a:pt x="162" y="100"/>
                    <a:pt x="353" y="44"/>
                  </a:cubicBezTo>
                  <a:cubicBezTo>
                    <a:pt x="374" y="36"/>
                    <a:pt x="395" y="36"/>
                    <a:pt x="409" y="36"/>
                  </a:cubicBezTo>
                  <a:cubicBezTo>
                    <a:pt x="414" y="35"/>
                    <a:pt x="419" y="35"/>
                    <a:pt x="424" y="35"/>
                  </a:cubicBezTo>
                  <a:close/>
                  <a:moveTo>
                    <a:pt x="407" y="0"/>
                  </a:moveTo>
                  <a:cubicBezTo>
                    <a:pt x="388" y="0"/>
                    <a:pt x="368" y="3"/>
                    <a:pt x="346" y="8"/>
                  </a:cubicBezTo>
                  <a:cubicBezTo>
                    <a:pt x="141" y="72"/>
                    <a:pt x="0" y="269"/>
                    <a:pt x="14" y="481"/>
                  </a:cubicBezTo>
                  <a:cubicBezTo>
                    <a:pt x="43" y="805"/>
                    <a:pt x="275" y="812"/>
                    <a:pt x="430" y="812"/>
                  </a:cubicBezTo>
                  <a:lnTo>
                    <a:pt x="494" y="812"/>
                  </a:lnTo>
                  <a:lnTo>
                    <a:pt x="494" y="819"/>
                  </a:lnTo>
                  <a:cubicBezTo>
                    <a:pt x="557" y="819"/>
                    <a:pt x="606" y="763"/>
                    <a:pt x="606" y="699"/>
                  </a:cubicBezTo>
                  <a:cubicBezTo>
                    <a:pt x="592" y="509"/>
                    <a:pt x="564" y="170"/>
                    <a:pt x="515" y="58"/>
                  </a:cubicBezTo>
                  <a:cubicBezTo>
                    <a:pt x="499" y="21"/>
                    <a:pt x="461" y="0"/>
                    <a:pt x="40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533825" y="3520025"/>
              <a:ext cx="1800" cy="10425"/>
            </a:xfrm>
            <a:custGeom>
              <a:avLst/>
              <a:gdLst/>
              <a:ahLst/>
              <a:cxnLst/>
              <a:rect l="l" t="t" r="r" b="b"/>
              <a:pathLst>
                <a:path w="72" h="417" extrusionOk="0">
                  <a:moveTo>
                    <a:pt x="15" y="1"/>
                  </a:moveTo>
                  <a:lnTo>
                    <a:pt x="15" y="1"/>
                  </a:lnTo>
                  <a:cubicBezTo>
                    <a:pt x="1" y="15"/>
                    <a:pt x="71" y="417"/>
                    <a:pt x="71" y="417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533475" y="3519850"/>
              <a:ext cx="2500" cy="10950"/>
            </a:xfrm>
            <a:custGeom>
              <a:avLst/>
              <a:gdLst/>
              <a:ahLst/>
              <a:cxnLst/>
              <a:rect l="l" t="t" r="r" b="b"/>
              <a:pathLst>
                <a:path w="100" h="438" extrusionOk="0">
                  <a:moveTo>
                    <a:pt x="15" y="1"/>
                  </a:moveTo>
                  <a:lnTo>
                    <a:pt x="15" y="1"/>
                  </a:lnTo>
                  <a:cubicBezTo>
                    <a:pt x="8" y="8"/>
                    <a:pt x="1" y="22"/>
                    <a:pt x="92" y="438"/>
                  </a:cubicBezTo>
                  <a:lnTo>
                    <a:pt x="99" y="417"/>
                  </a:lnTo>
                  <a:cubicBezTo>
                    <a:pt x="71" y="233"/>
                    <a:pt x="43" y="36"/>
                    <a:pt x="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8"/>
            <p:cNvSpPr/>
            <p:nvPr/>
          </p:nvSpPr>
          <p:spPr>
            <a:xfrm>
              <a:off x="556400" y="3515450"/>
              <a:ext cx="1950" cy="18525"/>
            </a:xfrm>
            <a:custGeom>
              <a:avLst/>
              <a:gdLst/>
              <a:ahLst/>
              <a:cxnLst/>
              <a:rect l="l" t="t" r="r" b="b"/>
              <a:pathLst>
                <a:path w="78" h="741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47"/>
                    <a:pt x="35" y="494"/>
                    <a:pt x="78" y="7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8"/>
            <p:cNvSpPr/>
            <p:nvPr/>
          </p:nvSpPr>
          <p:spPr>
            <a:xfrm>
              <a:off x="556025" y="3515450"/>
              <a:ext cx="2675" cy="18525"/>
            </a:xfrm>
            <a:custGeom>
              <a:avLst/>
              <a:gdLst/>
              <a:ahLst/>
              <a:cxnLst/>
              <a:rect l="l" t="t" r="r" b="b"/>
              <a:pathLst>
                <a:path w="107" h="741" extrusionOk="0">
                  <a:moveTo>
                    <a:pt x="1" y="0"/>
                  </a:moveTo>
                  <a:cubicBezTo>
                    <a:pt x="8" y="247"/>
                    <a:pt x="36" y="494"/>
                    <a:pt x="71" y="741"/>
                  </a:cubicBezTo>
                  <a:lnTo>
                    <a:pt x="107" y="734"/>
                  </a:lnTo>
                  <a:cubicBezTo>
                    <a:pt x="71" y="494"/>
                    <a:pt x="43" y="247"/>
                    <a:pt x="36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562550" y="3514925"/>
              <a:ext cx="1100" cy="17300"/>
            </a:xfrm>
            <a:custGeom>
              <a:avLst/>
              <a:gdLst/>
              <a:ahLst/>
              <a:cxnLst/>
              <a:rect l="l" t="t" r="r" b="b"/>
              <a:pathLst>
                <a:path w="44" h="692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233"/>
                    <a:pt x="8" y="466"/>
                    <a:pt x="43" y="69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562025" y="3514750"/>
              <a:ext cx="2150" cy="17475"/>
            </a:xfrm>
            <a:custGeom>
              <a:avLst/>
              <a:gdLst/>
              <a:ahLst/>
              <a:cxnLst/>
              <a:rect l="l" t="t" r="r" b="b"/>
              <a:pathLst>
                <a:path w="86" h="699" extrusionOk="0">
                  <a:moveTo>
                    <a:pt x="15" y="0"/>
                  </a:moveTo>
                  <a:lnTo>
                    <a:pt x="15" y="0"/>
                  </a:lnTo>
                  <a:cubicBezTo>
                    <a:pt x="1" y="233"/>
                    <a:pt x="15" y="466"/>
                    <a:pt x="50" y="698"/>
                  </a:cubicBezTo>
                  <a:lnTo>
                    <a:pt x="85" y="691"/>
                  </a:lnTo>
                  <a:cubicBezTo>
                    <a:pt x="50" y="466"/>
                    <a:pt x="29" y="233"/>
                    <a:pt x="15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8"/>
            <p:cNvSpPr/>
            <p:nvPr/>
          </p:nvSpPr>
          <p:spPr>
            <a:xfrm>
              <a:off x="534550" y="3569650"/>
              <a:ext cx="12525" cy="17200"/>
            </a:xfrm>
            <a:custGeom>
              <a:avLst/>
              <a:gdLst/>
              <a:ahLst/>
              <a:cxnLst/>
              <a:rect l="l" t="t" r="r" b="b"/>
              <a:pathLst>
                <a:path w="501" h="688" extrusionOk="0">
                  <a:moveTo>
                    <a:pt x="349" y="1"/>
                  </a:moveTo>
                  <a:cubicBezTo>
                    <a:pt x="224" y="1"/>
                    <a:pt x="0" y="159"/>
                    <a:pt x="28" y="391"/>
                  </a:cubicBezTo>
                  <a:cubicBezTo>
                    <a:pt x="56" y="687"/>
                    <a:pt x="282" y="645"/>
                    <a:pt x="416" y="659"/>
                  </a:cubicBezTo>
                  <a:cubicBezTo>
                    <a:pt x="458" y="659"/>
                    <a:pt x="500" y="624"/>
                    <a:pt x="493" y="575"/>
                  </a:cubicBezTo>
                  <a:cubicBezTo>
                    <a:pt x="486" y="427"/>
                    <a:pt x="465" y="138"/>
                    <a:pt x="423" y="39"/>
                  </a:cubicBezTo>
                  <a:cubicBezTo>
                    <a:pt x="411" y="13"/>
                    <a:pt x="384" y="1"/>
                    <a:pt x="34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8"/>
            <p:cNvSpPr/>
            <p:nvPr/>
          </p:nvSpPr>
          <p:spPr>
            <a:xfrm>
              <a:off x="534525" y="3569250"/>
              <a:ext cx="12900" cy="17425"/>
            </a:xfrm>
            <a:custGeom>
              <a:avLst/>
              <a:gdLst/>
              <a:ahLst/>
              <a:cxnLst/>
              <a:rect l="l" t="t" r="r" b="b"/>
              <a:pathLst>
                <a:path w="516" h="697" extrusionOk="0">
                  <a:moveTo>
                    <a:pt x="361" y="32"/>
                  </a:moveTo>
                  <a:cubicBezTo>
                    <a:pt x="382" y="32"/>
                    <a:pt x="397" y="45"/>
                    <a:pt x="403" y="62"/>
                  </a:cubicBezTo>
                  <a:cubicBezTo>
                    <a:pt x="445" y="147"/>
                    <a:pt x="473" y="457"/>
                    <a:pt x="480" y="591"/>
                  </a:cubicBezTo>
                  <a:cubicBezTo>
                    <a:pt x="480" y="605"/>
                    <a:pt x="473" y="626"/>
                    <a:pt x="459" y="633"/>
                  </a:cubicBezTo>
                  <a:cubicBezTo>
                    <a:pt x="445" y="647"/>
                    <a:pt x="431" y="654"/>
                    <a:pt x="417" y="654"/>
                  </a:cubicBezTo>
                  <a:lnTo>
                    <a:pt x="360" y="654"/>
                  </a:lnTo>
                  <a:cubicBezTo>
                    <a:pt x="234" y="647"/>
                    <a:pt x="64" y="640"/>
                    <a:pt x="43" y="400"/>
                  </a:cubicBezTo>
                  <a:cubicBezTo>
                    <a:pt x="36" y="238"/>
                    <a:pt x="142" y="83"/>
                    <a:pt x="304" y="41"/>
                  </a:cubicBezTo>
                  <a:cubicBezTo>
                    <a:pt x="318" y="34"/>
                    <a:pt x="332" y="34"/>
                    <a:pt x="346" y="34"/>
                  </a:cubicBezTo>
                  <a:cubicBezTo>
                    <a:pt x="351" y="32"/>
                    <a:pt x="356" y="32"/>
                    <a:pt x="361" y="32"/>
                  </a:cubicBezTo>
                  <a:close/>
                  <a:moveTo>
                    <a:pt x="343" y="0"/>
                  </a:moveTo>
                  <a:cubicBezTo>
                    <a:pt x="327" y="0"/>
                    <a:pt x="309" y="2"/>
                    <a:pt x="290" y="6"/>
                  </a:cubicBezTo>
                  <a:cubicBezTo>
                    <a:pt x="121" y="62"/>
                    <a:pt x="1" y="224"/>
                    <a:pt x="8" y="407"/>
                  </a:cubicBezTo>
                  <a:cubicBezTo>
                    <a:pt x="36" y="682"/>
                    <a:pt x="234" y="689"/>
                    <a:pt x="360" y="689"/>
                  </a:cubicBezTo>
                  <a:lnTo>
                    <a:pt x="417" y="689"/>
                  </a:lnTo>
                  <a:lnTo>
                    <a:pt x="417" y="696"/>
                  </a:lnTo>
                  <a:cubicBezTo>
                    <a:pt x="473" y="696"/>
                    <a:pt x="516" y="647"/>
                    <a:pt x="516" y="591"/>
                  </a:cubicBezTo>
                  <a:cubicBezTo>
                    <a:pt x="501" y="428"/>
                    <a:pt x="480" y="139"/>
                    <a:pt x="438" y="48"/>
                  </a:cubicBezTo>
                  <a:cubicBezTo>
                    <a:pt x="422" y="16"/>
                    <a:pt x="390" y="0"/>
                    <a:pt x="3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548275" y="3570775"/>
              <a:ext cx="1450" cy="8850"/>
            </a:xfrm>
            <a:custGeom>
              <a:avLst/>
              <a:gdLst/>
              <a:ahLst/>
              <a:cxnLst/>
              <a:rect l="l" t="t" r="r" b="b"/>
              <a:pathLst>
                <a:path w="58" h="354" extrusionOk="0">
                  <a:moveTo>
                    <a:pt x="8" y="1"/>
                  </a:moveTo>
                  <a:cubicBezTo>
                    <a:pt x="1" y="15"/>
                    <a:pt x="57" y="353"/>
                    <a:pt x="57" y="353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547750" y="3570600"/>
              <a:ext cx="2325" cy="9375"/>
            </a:xfrm>
            <a:custGeom>
              <a:avLst/>
              <a:gdLst/>
              <a:ahLst/>
              <a:cxnLst/>
              <a:rect l="l" t="t" r="r" b="b"/>
              <a:pathLst>
                <a:path w="93" h="375" extrusionOk="0">
                  <a:moveTo>
                    <a:pt x="8" y="1"/>
                  </a:moveTo>
                  <a:cubicBezTo>
                    <a:pt x="8" y="8"/>
                    <a:pt x="1" y="22"/>
                    <a:pt x="78" y="374"/>
                  </a:cubicBezTo>
                  <a:lnTo>
                    <a:pt x="92" y="353"/>
                  </a:lnTo>
                  <a:cubicBezTo>
                    <a:pt x="57" y="170"/>
                    <a:pt x="36" y="29"/>
                    <a:pt x="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8"/>
            <p:cNvSpPr/>
            <p:nvPr/>
          </p:nvSpPr>
          <p:spPr>
            <a:xfrm>
              <a:off x="567150" y="3567075"/>
              <a:ext cx="1600" cy="15550"/>
            </a:xfrm>
            <a:custGeom>
              <a:avLst/>
              <a:gdLst/>
              <a:ahLst/>
              <a:cxnLst/>
              <a:rect l="l" t="t" r="r" b="b"/>
              <a:pathLst>
                <a:path w="64" h="62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205"/>
                    <a:pt x="28" y="417"/>
                    <a:pt x="63" y="6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8"/>
            <p:cNvSpPr/>
            <p:nvPr/>
          </p:nvSpPr>
          <p:spPr>
            <a:xfrm>
              <a:off x="566600" y="3566900"/>
              <a:ext cx="2500" cy="15725"/>
            </a:xfrm>
            <a:custGeom>
              <a:avLst/>
              <a:gdLst/>
              <a:ahLst/>
              <a:cxnLst/>
              <a:rect l="l" t="t" r="r" b="b"/>
              <a:pathLst>
                <a:path w="100" h="629" extrusionOk="0">
                  <a:moveTo>
                    <a:pt x="1" y="1"/>
                  </a:moveTo>
                  <a:cubicBezTo>
                    <a:pt x="15" y="212"/>
                    <a:pt x="36" y="424"/>
                    <a:pt x="71" y="628"/>
                  </a:cubicBezTo>
                  <a:lnTo>
                    <a:pt x="100" y="621"/>
                  </a:lnTo>
                  <a:cubicBezTo>
                    <a:pt x="71" y="417"/>
                    <a:pt x="50" y="212"/>
                    <a:pt x="36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8"/>
            <p:cNvSpPr/>
            <p:nvPr/>
          </p:nvSpPr>
          <p:spPr>
            <a:xfrm>
              <a:off x="572250" y="3566550"/>
              <a:ext cx="1075" cy="14475"/>
            </a:xfrm>
            <a:custGeom>
              <a:avLst/>
              <a:gdLst/>
              <a:ahLst/>
              <a:cxnLst/>
              <a:rect l="l" t="t" r="r" b="b"/>
              <a:pathLst>
                <a:path w="43" h="579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191"/>
                    <a:pt x="15" y="388"/>
                    <a:pt x="43" y="579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8"/>
            <p:cNvSpPr/>
            <p:nvPr/>
          </p:nvSpPr>
          <p:spPr>
            <a:xfrm>
              <a:off x="571900" y="3566550"/>
              <a:ext cx="1775" cy="14650"/>
            </a:xfrm>
            <a:custGeom>
              <a:avLst/>
              <a:gdLst/>
              <a:ahLst/>
              <a:cxnLst/>
              <a:rect l="l" t="t" r="r" b="b"/>
              <a:pathLst>
                <a:path w="71" h="586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191"/>
                    <a:pt x="7" y="388"/>
                    <a:pt x="36" y="586"/>
                  </a:cubicBezTo>
                  <a:lnTo>
                    <a:pt x="71" y="579"/>
                  </a:lnTo>
                  <a:cubicBezTo>
                    <a:pt x="43" y="381"/>
                    <a:pt x="22" y="191"/>
                    <a:pt x="7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8"/>
            <p:cNvSpPr/>
            <p:nvPr/>
          </p:nvSpPr>
          <p:spPr>
            <a:xfrm>
              <a:off x="609075" y="3351200"/>
              <a:ext cx="356550" cy="271500"/>
            </a:xfrm>
            <a:custGeom>
              <a:avLst/>
              <a:gdLst/>
              <a:ahLst/>
              <a:cxnLst/>
              <a:rect l="l" t="t" r="r" b="b"/>
              <a:pathLst>
                <a:path w="14262" h="10860" extrusionOk="0">
                  <a:moveTo>
                    <a:pt x="11596" y="0"/>
                  </a:moveTo>
                  <a:cubicBezTo>
                    <a:pt x="11582" y="0"/>
                    <a:pt x="11568" y="0"/>
                    <a:pt x="11555" y="1"/>
                  </a:cubicBezTo>
                  <a:lnTo>
                    <a:pt x="9813" y="445"/>
                  </a:lnTo>
                  <a:cubicBezTo>
                    <a:pt x="8826" y="910"/>
                    <a:pt x="7910" y="1714"/>
                    <a:pt x="7156" y="2588"/>
                  </a:cubicBezTo>
                  <a:cubicBezTo>
                    <a:pt x="6980" y="2799"/>
                    <a:pt x="6796" y="3004"/>
                    <a:pt x="6599" y="3201"/>
                  </a:cubicBezTo>
                  <a:cubicBezTo>
                    <a:pt x="5215" y="4640"/>
                    <a:pt x="3971" y="5366"/>
                    <a:pt x="2875" y="5366"/>
                  </a:cubicBezTo>
                  <a:cubicBezTo>
                    <a:pt x="2575" y="5366"/>
                    <a:pt x="2287" y="5312"/>
                    <a:pt x="2010" y="5203"/>
                  </a:cubicBezTo>
                  <a:lnTo>
                    <a:pt x="2010" y="5203"/>
                  </a:lnTo>
                  <a:cubicBezTo>
                    <a:pt x="2031" y="5351"/>
                    <a:pt x="2045" y="5492"/>
                    <a:pt x="2052" y="5640"/>
                  </a:cubicBezTo>
                  <a:cubicBezTo>
                    <a:pt x="2087" y="6465"/>
                    <a:pt x="1904" y="7275"/>
                    <a:pt x="1516" y="8001"/>
                  </a:cubicBezTo>
                  <a:cubicBezTo>
                    <a:pt x="1220" y="8530"/>
                    <a:pt x="896" y="9038"/>
                    <a:pt x="544" y="9531"/>
                  </a:cubicBezTo>
                  <a:lnTo>
                    <a:pt x="431" y="9686"/>
                  </a:lnTo>
                  <a:lnTo>
                    <a:pt x="1" y="10307"/>
                  </a:lnTo>
                  <a:cubicBezTo>
                    <a:pt x="934" y="10673"/>
                    <a:pt x="1921" y="10859"/>
                    <a:pt x="2920" y="10859"/>
                  </a:cubicBezTo>
                  <a:cubicBezTo>
                    <a:pt x="3054" y="10859"/>
                    <a:pt x="3187" y="10856"/>
                    <a:pt x="3321" y="10849"/>
                  </a:cubicBezTo>
                  <a:cubicBezTo>
                    <a:pt x="3399" y="10842"/>
                    <a:pt x="3476" y="10835"/>
                    <a:pt x="3561" y="10828"/>
                  </a:cubicBezTo>
                  <a:cubicBezTo>
                    <a:pt x="4498" y="10744"/>
                    <a:pt x="5422" y="10504"/>
                    <a:pt x="6289" y="10116"/>
                  </a:cubicBezTo>
                  <a:cubicBezTo>
                    <a:pt x="6803" y="9891"/>
                    <a:pt x="7297" y="9630"/>
                    <a:pt x="7769" y="9327"/>
                  </a:cubicBezTo>
                  <a:cubicBezTo>
                    <a:pt x="8819" y="8643"/>
                    <a:pt x="9785" y="7825"/>
                    <a:pt x="10645" y="6909"/>
                  </a:cubicBezTo>
                  <a:cubicBezTo>
                    <a:pt x="12126" y="5344"/>
                    <a:pt x="13486" y="3765"/>
                    <a:pt x="13831" y="2665"/>
                  </a:cubicBezTo>
                  <a:cubicBezTo>
                    <a:pt x="14261" y="1291"/>
                    <a:pt x="13521" y="586"/>
                    <a:pt x="13141" y="388"/>
                  </a:cubicBezTo>
                  <a:cubicBezTo>
                    <a:pt x="12666" y="134"/>
                    <a:pt x="12132" y="0"/>
                    <a:pt x="1159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8"/>
            <p:cNvSpPr/>
            <p:nvPr/>
          </p:nvSpPr>
          <p:spPr>
            <a:xfrm>
              <a:off x="608725" y="3350850"/>
              <a:ext cx="357950" cy="272300"/>
            </a:xfrm>
            <a:custGeom>
              <a:avLst/>
              <a:gdLst/>
              <a:ahLst/>
              <a:cxnLst/>
              <a:rect l="l" t="t" r="r" b="b"/>
              <a:pathLst>
                <a:path w="14318" h="10892" extrusionOk="0">
                  <a:moveTo>
                    <a:pt x="11603" y="0"/>
                  </a:moveTo>
                  <a:cubicBezTo>
                    <a:pt x="11589" y="0"/>
                    <a:pt x="11575" y="0"/>
                    <a:pt x="11561" y="0"/>
                  </a:cubicBezTo>
                  <a:lnTo>
                    <a:pt x="11561" y="36"/>
                  </a:lnTo>
                  <a:cubicBezTo>
                    <a:pt x="11575" y="36"/>
                    <a:pt x="11589" y="35"/>
                    <a:pt x="11603" y="35"/>
                  </a:cubicBezTo>
                  <a:cubicBezTo>
                    <a:pt x="12138" y="35"/>
                    <a:pt x="12666" y="169"/>
                    <a:pt x="13133" y="416"/>
                  </a:cubicBezTo>
                  <a:cubicBezTo>
                    <a:pt x="13260" y="480"/>
                    <a:pt x="14318" y="1086"/>
                    <a:pt x="13817" y="2672"/>
                  </a:cubicBezTo>
                  <a:cubicBezTo>
                    <a:pt x="13458" y="3835"/>
                    <a:pt x="11928" y="5548"/>
                    <a:pt x="10638" y="6909"/>
                  </a:cubicBezTo>
                  <a:cubicBezTo>
                    <a:pt x="9778" y="7825"/>
                    <a:pt x="8812" y="8643"/>
                    <a:pt x="7762" y="9327"/>
                  </a:cubicBezTo>
                  <a:cubicBezTo>
                    <a:pt x="7290" y="9623"/>
                    <a:pt x="6796" y="9891"/>
                    <a:pt x="6289" y="10116"/>
                  </a:cubicBezTo>
                  <a:cubicBezTo>
                    <a:pt x="5422" y="10504"/>
                    <a:pt x="4498" y="10744"/>
                    <a:pt x="3553" y="10828"/>
                  </a:cubicBezTo>
                  <a:cubicBezTo>
                    <a:pt x="3476" y="10835"/>
                    <a:pt x="3398" y="10842"/>
                    <a:pt x="3314" y="10842"/>
                  </a:cubicBezTo>
                  <a:cubicBezTo>
                    <a:pt x="3169" y="10850"/>
                    <a:pt x="3024" y="10854"/>
                    <a:pt x="2879" y="10854"/>
                  </a:cubicBezTo>
                  <a:cubicBezTo>
                    <a:pt x="1904" y="10854"/>
                    <a:pt x="937" y="10670"/>
                    <a:pt x="29" y="10314"/>
                  </a:cubicBezTo>
                  <a:lnTo>
                    <a:pt x="558" y="9552"/>
                  </a:lnTo>
                  <a:cubicBezTo>
                    <a:pt x="910" y="9066"/>
                    <a:pt x="1234" y="8551"/>
                    <a:pt x="1530" y="8030"/>
                  </a:cubicBezTo>
                  <a:cubicBezTo>
                    <a:pt x="1918" y="7296"/>
                    <a:pt x="2108" y="6479"/>
                    <a:pt x="2073" y="5661"/>
                  </a:cubicBezTo>
                  <a:cubicBezTo>
                    <a:pt x="2066" y="5520"/>
                    <a:pt x="2052" y="5379"/>
                    <a:pt x="2038" y="5245"/>
                  </a:cubicBezTo>
                  <a:lnTo>
                    <a:pt x="2038" y="5245"/>
                  </a:lnTo>
                  <a:cubicBezTo>
                    <a:pt x="2308" y="5347"/>
                    <a:pt x="2589" y="5398"/>
                    <a:pt x="2880" y="5398"/>
                  </a:cubicBezTo>
                  <a:cubicBezTo>
                    <a:pt x="3981" y="5398"/>
                    <a:pt x="5232" y="4673"/>
                    <a:pt x="6620" y="3229"/>
                  </a:cubicBezTo>
                  <a:cubicBezTo>
                    <a:pt x="6803" y="3032"/>
                    <a:pt x="6994" y="2827"/>
                    <a:pt x="7177" y="2609"/>
                  </a:cubicBezTo>
                  <a:cubicBezTo>
                    <a:pt x="7762" y="1939"/>
                    <a:pt x="8692" y="1016"/>
                    <a:pt x="9813" y="437"/>
                  </a:cubicBezTo>
                  <a:lnTo>
                    <a:pt x="9813" y="437"/>
                  </a:lnTo>
                  <a:cubicBezTo>
                    <a:pt x="8671" y="987"/>
                    <a:pt x="7734" y="1911"/>
                    <a:pt x="7149" y="2588"/>
                  </a:cubicBezTo>
                  <a:cubicBezTo>
                    <a:pt x="6965" y="2806"/>
                    <a:pt x="6782" y="3010"/>
                    <a:pt x="6592" y="3201"/>
                  </a:cubicBezTo>
                  <a:cubicBezTo>
                    <a:pt x="5205" y="4648"/>
                    <a:pt x="3956" y="5370"/>
                    <a:pt x="2852" y="5370"/>
                  </a:cubicBezTo>
                  <a:cubicBezTo>
                    <a:pt x="2559" y="5370"/>
                    <a:pt x="2275" y="5319"/>
                    <a:pt x="2003" y="5217"/>
                  </a:cubicBezTo>
                  <a:lnTo>
                    <a:pt x="2003" y="5217"/>
                  </a:lnTo>
                  <a:cubicBezTo>
                    <a:pt x="2024" y="5365"/>
                    <a:pt x="2031" y="5513"/>
                    <a:pt x="2038" y="5661"/>
                  </a:cubicBezTo>
                  <a:cubicBezTo>
                    <a:pt x="2073" y="6479"/>
                    <a:pt x="1890" y="7289"/>
                    <a:pt x="1502" y="8008"/>
                  </a:cubicBezTo>
                  <a:cubicBezTo>
                    <a:pt x="1213" y="8537"/>
                    <a:pt x="889" y="9045"/>
                    <a:pt x="536" y="9531"/>
                  </a:cubicBezTo>
                  <a:cubicBezTo>
                    <a:pt x="536" y="9531"/>
                    <a:pt x="1" y="10306"/>
                    <a:pt x="8" y="10335"/>
                  </a:cubicBezTo>
                  <a:cubicBezTo>
                    <a:pt x="924" y="10701"/>
                    <a:pt x="1911" y="10892"/>
                    <a:pt x="2898" y="10892"/>
                  </a:cubicBezTo>
                  <a:cubicBezTo>
                    <a:pt x="3046" y="10892"/>
                    <a:pt x="3187" y="10884"/>
                    <a:pt x="3321" y="10877"/>
                  </a:cubicBezTo>
                  <a:cubicBezTo>
                    <a:pt x="3398" y="10870"/>
                    <a:pt x="3483" y="10863"/>
                    <a:pt x="3561" y="10863"/>
                  </a:cubicBezTo>
                  <a:cubicBezTo>
                    <a:pt x="4505" y="10772"/>
                    <a:pt x="5429" y="10532"/>
                    <a:pt x="6303" y="10144"/>
                  </a:cubicBezTo>
                  <a:cubicBezTo>
                    <a:pt x="6810" y="9919"/>
                    <a:pt x="7311" y="9658"/>
                    <a:pt x="7783" y="9355"/>
                  </a:cubicBezTo>
                  <a:cubicBezTo>
                    <a:pt x="8833" y="8664"/>
                    <a:pt x="9806" y="7853"/>
                    <a:pt x="10659" y="6937"/>
                  </a:cubicBezTo>
                  <a:cubicBezTo>
                    <a:pt x="11956" y="5569"/>
                    <a:pt x="13486" y="3856"/>
                    <a:pt x="13853" y="2679"/>
                  </a:cubicBezTo>
                  <a:cubicBezTo>
                    <a:pt x="14261" y="1375"/>
                    <a:pt x="13606" y="621"/>
                    <a:pt x="13155" y="388"/>
                  </a:cubicBezTo>
                  <a:cubicBezTo>
                    <a:pt x="12674" y="134"/>
                    <a:pt x="12146" y="0"/>
                    <a:pt x="1160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8"/>
            <p:cNvSpPr/>
            <p:nvPr/>
          </p:nvSpPr>
          <p:spPr>
            <a:xfrm>
              <a:off x="241825" y="3322100"/>
              <a:ext cx="296800" cy="377350"/>
            </a:xfrm>
            <a:custGeom>
              <a:avLst/>
              <a:gdLst/>
              <a:ahLst/>
              <a:cxnLst/>
              <a:rect l="l" t="t" r="r" b="b"/>
              <a:pathLst>
                <a:path w="11872" h="15094" extrusionOk="0">
                  <a:moveTo>
                    <a:pt x="280" y="1"/>
                  </a:moveTo>
                  <a:cubicBezTo>
                    <a:pt x="252" y="1"/>
                    <a:pt x="225" y="6"/>
                    <a:pt x="197" y="15"/>
                  </a:cubicBezTo>
                  <a:lnTo>
                    <a:pt x="63" y="79"/>
                  </a:lnTo>
                  <a:lnTo>
                    <a:pt x="106" y="107"/>
                  </a:lnTo>
                  <a:cubicBezTo>
                    <a:pt x="71" y="171"/>
                    <a:pt x="56" y="248"/>
                    <a:pt x="63" y="319"/>
                  </a:cubicBezTo>
                  <a:lnTo>
                    <a:pt x="7" y="7798"/>
                  </a:lnTo>
                  <a:cubicBezTo>
                    <a:pt x="0" y="8066"/>
                    <a:pt x="162" y="8376"/>
                    <a:pt x="360" y="8489"/>
                  </a:cubicBezTo>
                  <a:lnTo>
                    <a:pt x="11448" y="15002"/>
                  </a:lnTo>
                  <a:cubicBezTo>
                    <a:pt x="11462" y="15009"/>
                    <a:pt x="11476" y="15016"/>
                    <a:pt x="11490" y="15023"/>
                  </a:cubicBezTo>
                  <a:lnTo>
                    <a:pt x="11533" y="15094"/>
                  </a:lnTo>
                  <a:lnTo>
                    <a:pt x="11660" y="15037"/>
                  </a:lnTo>
                  <a:cubicBezTo>
                    <a:pt x="11751" y="14995"/>
                    <a:pt x="11815" y="14897"/>
                    <a:pt x="11815" y="14734"/>
                  </a:cubicBezTo>
                  <a:lnTo>
                    <a:pt x="11864" y="7255"/>
                  </a:lnTo>
                  <a:cubicBezTo>
                    <a:pt x="11871" y="6987"/>
                    <a:pt x="11709" y="6677"/>
                    <a:pt x="11512" y="6557"/>
                  </a:cubicBezTo>
                  <a:lnTo>
                    <a:pt x="423" y="44"/>
                  </a:lnTo>
                  <a:cubicBezTo>
                    <a:pt x="377" y="16"/>
                    <a:pt x="329" y="1"/>
                    <a:pt x="28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8"/>
            <p:cNvSpPr/>
            <p:nvPr/>
          </p:nvSpPr>
          <p:spPr>
            <a:xfrm>
              <a:off x="241275" y="3321825"/>
              <a:ext cx="297700" cy="378175"/>
            </a:xfrm>
            <a:custGeom>
              <a:avLst/>
              <a:gdLst/>
              <a:ahLst/>
              <a:cxnLst/>
              <a:rect l="l" t="t" r="r" b="b"/>
              <a:pathLst>
                <a:path w="11908" h="15127" extrusionOk="0">
                  <a:moveTo>
                    <a:pt x="303" y="33"/>
                  </a:moveTo>
                  <a:cubicBezTo>
                    <a:pt x="349" y="33"/>
                    <a:pt x="394" y="49"/>
                    <a:pt x="431" y="76"/>
                  </a:cubicBezTo>
                  <a:lnTo>
                    <a:pt x="11519" y="6582"/>
                  </a:lnTo>
                  <a:cubicBezTo>
                    <a:pt x="11717" y="6702"/>
                    <a:pt x="11872" y="6998"/>
                    <a:pt x="11872" y="7266"/>
                  </a:cubicBezTo>
                  <a:lnTo>
                    <a:pt x="11815" y="14745"/>
                  </a:lnTo>
                  <a:cubicBezTo>
                    <a:pt x="11815" y="14886"/>
                    <a:pt x="11766" y="14999"/>
                    <a:pt x="11675" y="15034"/>
                  </a:cubicBezTo>
                  <a:lnTo>
                    <a:pt x="11562" y="15084"/>
                  </a:lnTo>
                  <a:lnTo>
                    <a:pt x="11519" y="15020"/>
                  </a:lnTo>
                  <a:cubicBezTo>
                    <a:pt x="11505" y="15013"/>
                    <a:pt x="11491" y="15006"/>
                    <a:pt x="11477" y="14999"/>
                  </a:cubicBezTo>
                  <a:lnTo>
                    <a:pt x="389" y="8486"/>
                  </a:lnTo>
                  <a:cubicBezTo>
                    <a:pt x="198" y="8373"/>
                    <a:pt x="43" y="8070"/>
                    <a:pt x="43" y="7809"/>
                  </a:cubicBezTo>
                  <a:lnTo>
                    <a:pt x="100" y="330"/>
                  </a:lnTo>
                  <a:cubicBezTo>
                    <a:pt x="93" y="252"/>
                    <a:pt x="114" y="182"/>
                    <a:pt x="149" y="118"/>
                  </a:cubicBezTo>
                  <a:lnTo>
                    <a:pt x="121" y="97"/>
                  </a:lnTo>
                  <a:lnTo>
                    <a:pt x="226" y="48"/>
                  </a:lnTo>
                  <a:cubicBezTo>
                    <a:pt x="251" y="38"/>
                    <a:pt x="277" y="33"/>
                    <a:pt x="303" y="33"/>
                  </a:cubicBezTo>
                  <a:close/>
                  <a:moveTo>
                    <a:pt x="294" y="0"/>
                  </a:moveTo>
                  <a:cubicBezTo>
                    <a:pt x="276" y="0"/>
                    <a:pt x="258" y="2"/>
                    <a:pt x="241" y="5"/>
                  </a:cubicBezTo>
                  <a:lnTo>
                    <a:pt x="57" y="90"/>
                  </a:lnTo>
                  <a:lnTo>
                    <a:pt x="107" y="132"/>
                  </a:lnTo>
                  <a:cubicBezTo>
                    <a:pt x="71" y="189"/>
                    <a:pt x="57" y="259"/>
                    <a:pt x="64" y="330"/>
                  </a:cubicBezTo>
                  <a:lnTo>
                    <a:pt x="8" y="7816"/>
                  </a:lnTo>
                  <a:cubicBezTo>
                    <a:pt x="1" y="8077"/>
                    <a:pt x="170" y="8401"/>
                    <a:pt x="375" y="8521"/>
                  </a:cubicBezTo>
                  <a:lnTo>
                    <a:pt x="11463" y="15034"/>
                  </a:lnTo>
                  <a:lnTo>
                    <a:pt x="11498" y="15048"/>
                  </a:lnTo>
                  <a:lnTo>
                    <a:pt x="11548" y="15126"/>
                  </a:lnTo>
                  <a:lnTo>
                    <a:pt x="11689" y="15063"/>
                  </a:lnTo>
                  <a:cubicBezTo>
                    <a:pt x="11794" y="15020"/>
                    <a:pt x="11851" y="14900"/>
                    <a:pt x="11851" y="14738"/>
                  </a:cubicBezTo>
                  <a:lnTo>
                    <a:pt x="11907" y="7259"/>
                  </a:lnTo>
                  <a:cubicBezTo>
                    <a:pt x="11907" y="6998"/>
                    <a:pt x="11745" y="6674"/>
                    <a:pt x="11541" y="6554"/>
                  </a:cubicBezTo>
                  <a:lnTo>
                    <a:pt x="452" y="48"/>
                  </a:lnTo>
                  <a:cubicBezTo>
                    <a:pt x="404" y="16"/>
                    <a:pt x="349" y="0"/>
                    <a:pt x="2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8"/>
            <p:cNvSpPr/>
            <p:nvPr/>
          </p:nvSpPr>
          <p:spPr>
            <a:xfrm>
              <a:off x="238475" y="3323600"/>
              <a:ext cx="296800" cy="376250"/>
            </a:xfrm>
            <a:custGeom>
              <a:avLst/>
              <a:gdLst/>
              <a:ahLst/>
              <a:cxnLst/>
              <a:rect l="l" t="t" r="r" b="b"/>
              <a:pathLst>
                <a:path w="11872" h="15050" extrusionOk="0">
                  <a:moveTo>
                    <a:pt x="277" y="1"/>
                  </a:moveTo>
                  <a:cubicBezTo>
                    <a:pt x="151" y="1"/>
                    <a:pt x="62" y="118"/>
                    <a:pt x="56" y="315"/>
                  </a:cubicBezTo>
                  <a:lnTo>
                    <a:pt x="7" y="7794"/>
                  </a:lnTo>
                  <a:cubicBezTo>
                    <a:pt x="0" y="8062"/>
                    <a:pt x="162" y="8372"/>
                    <a:pt x="360" y="8492"/>
                  </a:cubicBezTo>
                  <a:lnTo>
                    <a:pt x="11448" y="15006"/>
                  </a:lnTo>
                  <a:cubicBezTo>
                    <a:pt x="11499" y="15035"/>
                    <a:pt x="11548" y="15049"/>
                    <a:pt x="11593" y="15049"/>
                  </a:cubicBezTo>
                  <a:cubicBezTo>
                    <a:pt x="11719" y="15049"/>
                    <a:pt x="11809" y="14934"/>
                    <a:pt x="11815" y="14731"/>
                  </a:cubicBezTo>
                  <a:lnTo>
                    <a:pt x="11871" y="7251"/>
                  </a:lnTo>
                  <a:cubicBezTo>
                    <a:pt x="11871" y="6991"/>
                    <a:pt x="11709" y="6673"/>
                    <a:pt x="11519" y="6561"/>
                  </a:cubicBezTo>
                  <a:lnTo>
                    <a:pt x="423" y="47"/>
                  </a:lnTo>
                  <a:cubicBezTo>
                    <a:pt x="371" y="16"/>
                    <a:pt x="322" y="1"/>
                    <a:pt x="27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8"/>
            <p:cNvSpPr/>
            <p:nvPr/>
          </p:nvSpPr>
          <p:spPr>
            <a:xfrm>
              <a:off x="238125" y="3323325"/>
              <a:ext cx="297500" cy="376850"/>
            </a:xfrm>
            <a:custGeom>
              <a:avLst/>
              <a:gdLst/>
              <a:ahLst/>
              <a:cxnLst/>
              <a:rect l="l" t="t" r="r" b="b"/>
              <a:pathLst>
                <a:path w="11900" h="15074" extrusionOk="0">
                  <a:moveTo>
                    <a:pt x="289" y="30"/>
                  </a:moveTo>
                  <a:cubicBezTo>
                    <a:pt x="338" y="30"/>
                    <a:pt x="388" y="44"/>
                    <a:pt x="430" y="72"/>
                  </a:cubicBezTo>
                  <a:lnTo>
                    <a:pt x="11519" y="6586"/>
                  </a:lnTo>
                  <a:cubicBezTo>
                    <a:pt x="11716" y="6699"/>
                    <a:pt x="11871" y="7002"/>
                    <a:pt x="11871" y="7262"/>
                  </a:cubicBezTo>
                  <a:lnTo>
                    <a:pt x="11815" y="14742"/>
                  </a:lnTo>
                  <a:cubicBezTo>
                    <a:pt x="11829" y="14848"/>
                    <a:pt x="11779" y="14953"/>
                    <a:pt x="11695" y="15017"/>
                  </a:cubicBezTo>
                  <a:cubicBezTo>
                    <a:pt x="11664" y="15032"/>
                    <a:pt x="11631" y="15039"/>
                    <a:pt x="11598" y="15039"/>
                  </a:cubicBezTo>
                  <a:cubicBezTo>
                    <a:pt x="11555" y="15039"/>
                    <a:pt x="11512" y="15027"/>
                    <a:pt x="11476" y="15003"/>
                  </a:cubicBezTo>
                  <a:lnTo>
                    <a:pt x="388" y="8489"/>
                  </a:lnTo>
                  <a:cubicBezTo>
                    <a:pt x="190" y="8376"/>
                    <a:pt x="35" y="8073"/>
                    <a:pt x="35" y="7805"/>
                  </a:cubicBezTo>
                  <a:lnTo>
                    <a:pt x="92" y="326"/>
                  </a:lnTo>
                  <a:cubicBezTo>
                    <a:pt x="78" y="220"/>
                    <a:pt x="127" y="115"/>
                    <a:pt x="211" y="51"/>
                  </a:cubicBezTo>
                  <a:cubicBezTo>
                    <a:pt x="233" y="37"/>
                    <a:pt x="261" y="30"/>
                    <a:pt x="289" y="30"/>
                  </a:cubicBezTo>
                  <a:close/>
                  <a:moveTo>
                    <a:pt x="300" y="1"/>
                  </a:moveTo>
                  <a:cubicBezTo>
                    <a:pt x="263" y="1"/>
                    <a:pt x="226" y="8"/>
                    <a:pt x="190" y="23"/>
                  </a:cubicBezTo>
                  <a:cubicBezTo>
                    <a:pt x="99" y="93"/>
                    <a:pt x="42" y="213"/>
                    <a:pt x="56" y="333"/>
                  </a:cubicBezTo>
                  <a:lnTo>
                    <a:pt x="0" y="7812"/>
                  </a:lnTo>
                  <a:cubicBezTo>
                    <a:pt x="0" y="8080"/>
                    <a:pt x="162" y="8397"/>
                    <a:pt x="367" y="8517"/>
                  </a:cubicBezTo>
                  <a:lnTo>
                    <a:pt x="11455" y="15031"/>
                  </a:lnTo>
                  <a:cubicBezTo>
                    <a:pt x="11504" y="15059"/>
                    <a:pt x="11554" y="15073"/>
                    <a:pt x="11610" y="15073"/>
                  </a:cubicBezTo>
                  <a:cubicBezTo>
                    <a:pt x="11645" y="15073"/>
                    <a:pt x="11681" y="15066"/>
                    <a:pt x="11709" y="15052"/>
                  </a:cubicBezTo>
                  <a:cubicBezTo>
                    <a:pt x="11808" y="14981"/>
                    <a:pt x="11857" y="14862"/>
                    <a:pt x="11843" y="14742"/>
                  </a:cubicBezTo>
                  <a:lnTo>
                    <a:pt x="11899" y="7262"/>
                  </a:lnTo>
                  <a:cubicBezTo>
                    <a:pt x="11899" y="7002"/>
                    <a:pt x="11737" y="6677"/>
                    <a:pt x="11533" y="6558"/>
                  </a:cubicBezTo>
                  <a:lnTo>
                    <a:pt x="444" y="44"/>
                  </a:lnTo>
                  <a:cubicBezTo>
                    <a:pt x="403" y="15"/>
                    <a:pt x="352" y="1"/>
                    <a:pt x="300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8"/>
            <p:cNvSpPr/>
            <p:nvPr/>
          </p:nvSpPr>
          <p:spPr>
            <a:xfrm>
              <a:off x="770225" y="3326175"/>
              <a:ext cx="10000" cy="7700"/>
            </a:xfrm>
            <a:custGeom>
              <a:avLst/>
              <a:gdLst/>
              <a:ahLst/>
              <a:cxnLst/>
              <a:rect l="l" t="t" r="r" b="b"/>
              <a:pathLst>
                <a:path w="400" h="308" extrusionOk="0">
                  <a:moveTo>
                    <a:pt x="213" y="0"/>
                  </a:moveTo>
                  <a:cubicBezTo>
                    <a:pt x="94" y="0"/>
                    <a:pt x="1" y="240"/>
                    <a:pt x="146" y="283"/>
                  </a:cubicBezTo>
                  <a:cubicBezTo>
                    <a:pt x="170" y="300"/>
                    <a:pt x="199" y="307"/>
                    <a:pt x="227" y="307"/>
                  </a:cubicBezTo>
                  <a:cubicBezTo>
                    <a:pt x="282" y="307"/>
                    <a:pt x="337" y="279"/>
                    <a:pt x="364" y="233"/>
                  </a:cubicBezTo>
                  <a:cubicBezTo>
                    <a:pt x="400" y="149"/>
                    <a:pt x="357" y="57"/>
                    <a:pt x="273" y="22"/>
                  </a:cubicBezTo>
                  <a:cubicBezTo>
                    <a:pt x="253" y="7"/>
                    <a:pt x="233" y="0"/>
                    <a:pt x="21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8"/>
            <p:cNvSpPr/>
            <p:nvPr/>
          </p:nvSpPr>
          <p:spPr>
            <a:xfrm>
              <a:off x="770675" y="3325575"/>
              <a:ext cx="9550" cy="8725"/>
            </a:xfrm>
            <a:custGeom>
              <a:avLst/>
              <a:gdLst/>
              <a:ahLst/>
              <a:cxnLst/>
              <a:rect l="l" t="t" r="r" b="b"/>
              <a:pathLst>
                <a:path w="382" h="349" extrusionOk="0">
                  <a:moveTo>
                    <a:pt x="170" y="39"/>
                  </a:moveTo>
                  <a:cubicBezTo>
                    <a:pt x="198" y="39"/>
                    <a:pt x="227" y="46"/>
                    <a:pt x="248" y="60"/>
                  </a:cubicBezTo>
                  <a:cubicBezTo>
                    <a:pt x="290" y="74"/>
                    <a:pt x="318" y="109"/>
                    <a:pt x="332" y="144"/>
                  </a:cubicBezTo>
                  <a:cubicBezTo>
                    <a:pt x="353" y="180"/>
                    <a:pt x="353" y="215"/>
                    <a:pt x="332" y="250"/>
                  </a:cubicBezTo>
                  <a:cubicBezTo>
                    <a:pt x="318" y="278"/>
                    <a:pt x="290" y="299"/>
                    <a:pt x="255" y="307"/>
                  </a:cubicBezTo>
                  <a:cubicBezTo>
                    <a:pt x="240" y="310"/>
                    <a:pt x="225" y="312"/>
                    <a:pt x="211" y="312"/>
                  </a:cubicBezTo>
                  <a:cubicBezTo>
                    <a:pt x="142" y="312"/>
                    <a:pt x="79" y="272"/>
                    <a:pt x="50" y="208"/>
                  </a:cubicBezTo>
                  <a:cubicBezTo>
                    <a:pt x="36" y="173"/>
                    <a:pt x="36" y="137"/>
                    <a:pt x="50" y="109"/>
                  </a:cubicBezTo>
                  <a:cubicBezTo>
                    <a:pt x="71" y="60"/>
                    <a:pt x="121" y="39"/>
                    <a:pt x="170" y="39"/>
                  </a:cubicBezTo>
                  <a:close/>
                  <a:moveTo>
                    <a:pt x="173" y="0"/>
                  </a:moveTo>
                  <a:cubicBezTo>
                    <a:pt x="112" y="0"/>
                    <a:pt x="53" y="32"/>
                    <a:pt x="15" y="88"/>
                  </a:cubicBezTo>
                  <a:cubicBezTo>
                    <a:pt x="1" y="130"/>
                    <a:pt x="1" y="180"/>
                    <a:pt x="15" y="222"/>
                  </a:cubicBezTo>
                  <a:cubicBezTo>
                    <a:pt x="57" y="299"/>
                    <a:pt x="128" y="349"/>
                    <a:pt x="212" y="349"/>
                  </a:cubicBezTo>
                  <a:cubicBezTo>
                    <a:pt x="234" y="349"/>
                    <a:pt x="248" y="349"/>
                    <a:pt x="262" y="342"/>
                  </a:cubicBezTo>
                  <a:cubicBezTo>
                    <a:pt x="304" y="335"/>
                    <a:pt x="346" y="307"/>
                    <a:pt x="368" y="264"/>
                  </a:cubicBezTo>
                  <a:cubicBezTo>
                    <a:pt x="382" y="222"/>
                    <a:pt x="382" y="173"/>
                    <a:pt x="368" y="130"/>
                  </a:cubicBezTo>
                  <a:cubicBezTo>
                    <a:pt x="346" y="88"/>
                    <a:pt x="311" y="53"/>
                    <a:pt x="262" y="25"/>
                  </a:cubicBezTo>
                  <a:cubicBezTo>
                    <a:pt x="234" y="8"/>
                    <a:pt x="203" y="0"/>
                    <a:pt x="17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8"/>
            <p:cNvSpPr/>
            <p:nvPr/>
          </p:nvSpPr>
          <p:spPr>
            <a:xfrm>
              <a:off x="739950" y="3317100"/>
              <a:ext cx="10500" cy="8850"/>
            </a:xfrm>
            <a:custGeom>
              <a:avLst/>
              <a:gdLst/>
              <a:ahLst/>
              <a:cxnLst/>
              <a:rect l="l" t="t" r="r" b="b"/>
              <a:pathLst>
                <a:path w="420" h="354" extrusionOk="0">
                  <a:moveTo>
                    <a:pt x="221" y="0"/>
                  </a:moveTo>
                  <a:cubicBezTo>
                    <a:pt x="101" y="0"/>
                    <a:pt x="1" y="122"/>
                    <a:pt x="53" y="244"/>
                  </a:cubicBezTo>
                  <a:cubicBezTo>
                    <a:pt x="83" y="318"/>
                    <a:pt x="149" y="353"/>
                    <a:pt x="214" y="353"/>
                  </a:cubicBezTo>
                  <a:cubicBezTo>
                    <a:pt x="286" y="353"/>
                    <a:pt x="358" y="311"/>
                    <a:pt x="384" y="230"/>
                  </a:cubicBezTo>
                  <a:cubicBezTo>
                    <a:pt x="419" y="152"/>
                    <a:pt x="377" y="53"/>
                    <a:pt x="299" y="18"/>
                  </a:cubicBezTo>
                  <a:cubicBezTo>
                    <a:pt x="273" y="6"/>
                    <a:pt x="247" y="0"/>
                    <a:pt x="22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8"/>
            <p:cNvSpPr/>
            <p:nvPr/>
          </p:nvSpPr>
          <p:spPr>
            <a:xfrm>
              <a:off x="740725" y="3316450"/>
              <a:ext cx="10250" cy="8700"/>
            </a:xfrm>
            <a:custGeom>
              <a:avLst/>
              <a:gdLst/>
              <a:ahLst/>
              <a:cxnLst/>
              <a:rect l="l" t="t" r="r" b="b"/>
              <a:pathLst>
                <a:path w="410" h="348" extrusionOk="0">
                  <a:moveTo>
                    <a:pt x="170" y="37"/>
                  </a:moveTo>
                  <a:cubicBezTo>
                    <a:pt x="198" y="37"/>
                    <a:pt x="226" y="44"/>
                    <a:pt x="254" y="58"/>
                  </a:cubicBezTo>
                  <a:cubicBezTo>
                    <a:pt x="290" y="72"/>
                    <a:pt x="325" y="108"/>
                    <a:pt x="339" y="143"/>
                  </a:cubicBezTo>
                  <a:cubicBezTo>
                    <a:pt x="374" y="213"/>
                    <a:pt x="332" y="291"/>
                    <a:pt x="254" y="305"/>
                  </a:cubicBezTo>
                  <a:cubicBezTo>
                    <a:pt x="241" y="309"/>
                    <a:pt x="227" y="310"/>
                    <a:pt x="214" y="310"/>
                  </a:cubicBezTo>
                  <a:cubicBezTo>
                    <a:pt x="149" y="310"/>
                    <a:pt x="86" y="270"/>
                    <a:pt x="57" y="206"/>
                  </a:cubicBezTo>
                  <a:cubicBezTo>
                    <a:pt x="36" y="171"/>
                    <a:pt x="36" y="136"/>
                    <a:pt x="57" y="101"/>
                  </a:cubicBezTo>
                  <a:cubicBezTo>
                    <a:pt x="78" y="58"/>
                    <a:pt x="127" y="37"/>
                    <a:pt x="170" y="37"/>
                  </a:cubicBezTo>
                  <a:close/>
                  <a:moveTo>
                    <a:pt x="172" y="1"/>
                  </a:moveTo>
                  <a:cubicBezTo>
                    <a:pt x="112" y="1"/>
                    <a:pt x="54" y="32"/>
                    <a:pt x="22" y="86"/>
                  </a:cubicBezTo>
                  <a:cubicBezTo>
                    <a:pt x="1" y="129"/>
                    <a:pt x="1" y="178"/>
                    <a:pt x="22" y="220"/>
                  </a:cubicBezTo>
                  <a:cubicBezTo>
                    <a:pt x="43" y="263"/>
                    <a:pt x="78" y="298"/>
                    <a:pt x="120" y="319"/>
                  </a:cubicBezTo>
                  <a:cubicBezTo>
                    <a:pt x="156" y="340"/>
                    <a:pt x="184" y="347"/>
                    <a:pt x="219" y="347"/>
                  </a:cubicBezTo>
                  <a:cubicBezTo>
                    <a:pt x="233" y="347"/>
                    <a:pt x="247" y="340"/>
                    <a:pt x="268" y="340"/>
                  </a:cubicBezTo>
                  <a:cubicBezTo>
                    <a:pt x="360" y="319"/>
                    <a:pt x="409" y="220"/>
                    <a:pt x="367" y="129"/>
                  </a:cubicBezTo>
                  <a:cubicBezTo>
                    <a:pt x="346" y="86"/>
                    <a:pt x="311" y="51"/>
                    <a:pt x="268" y="30"/>
                  </a:cubicBezTo>
                  <a:cubicBezTo>
                    <a:pt x="238" y="10"/>
                    <a:pt x="205" y="1"/>
                    <a:pt x="17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8"/>
            <p:cNvSpPr/>
            <p:nvPr/>
          </p:nvSpPr>
          <p:spPr>
            <a:xfrm>
              <a:off x="741425" y="3327275"/>
              <a:ext cx="36875" cy="95850"/>
            </a:xfrm>
            <a:custGeom>
              <a:avLst/>
              <a:gdLst/>
              <a:ahLst/>
              <a:cxnLst/>
              <a:rect l="l" t="t" r="r" b="b"/>
              <a:pathLst>
                <a:path w="1475" h="3834" extrusionOk="0">
                  <a:moveTo>
                    <a:pt x="1358" y="0"/>
                  </a:moveTo>
                  <a:cubicBezTo>
                    <a:pt x="1324" y="0"/>
                    <a:pt x="1292" y="17"/>
                    <a:pt x="1270" y="48"/>
                  </a:cubicBezTo>
                  <a:cubicBezTo>
                    <a:pt x="1248" y="76"/>
                    <a:pt x="720" y="824"/>
                    <a:pt x="741" y="1761"/>
                  </a:cubicBezTo>
                  <a:cubicBezTo>
                    <a:pt x="762" y="2628"/>
                    <a:pt x="43" y="3657"/>
                    <a:pt x="36" y="3664"/>
                  </a:cubicBezTo>
                  <a:cubicBezTo>
                    <a:pt x="1" y="3714"/>
                    <a:pt x="15" y="3777"/>
                    <a:pt x="64" y="3812"/>
                  </a:cubicBezTo>
                  <a:cubicBezTo>
                    <a:pt x="78" y="3827"/>
                    <a:pt x="99" y="3834"/>
                    <a:pt x="121" y="3834"/>
                  </a:cubicBezTo>
                  <a:cubicBezTo>
                    <a:pt x="156" y="3834"/>
                    <a:pt x="184" y="3820"/>
                    <a:pt x="205" y="3791"/>
                  </a:cubicBezTo>
                  <a:cubicBezTo>
                    <a:pt x="233" y="3749"/>
                    <a:pt x="974" y="2692"/>
                    <a:pt x="952" y="1754"/>
                  </a:cubicBezTo>
                  <a:cubicBezTo>
                    <a:pt x="931" y="887"/>
                    <a:pt x="1439" y="175"/>
                    <a:pt x="1439" y="168"/>
                  </a:cubicBezTo>
                  <a:cubicBezTo>
                    <a:pt x="1474" y="126"/>
                    <a:pt x="1467" y="55"/>
                    <a:pt x="1418" y="20"/>
                  </a:cubicBezTo>
                  <a:cubicBezTo>
                    <a:pt x="1399" y="7"/>
                    <a:pt x="1378" y="0"/>
                    <a:pt x="135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8"/>
            <p:cNvSpPr/>
            <p:nvPr/>
          </p:nvSpPr>
          <p:spPr>
            <a:xfrm>
              <a:off x="716575" y="3318050"/>
              <a:ext cx="31375" cy="88150"/>
            </a:xfrm>
            <a:custGeom>
              <a:avLst/>
              <a:gdLst/>
              <a:ahLst/>
              <a:cxnLst/>
              <a:rect l="l" t="t" r="r" b="b"/>
              <a:pathLst>
                <a:path w="1255" h="3526" extrusionOk="0">
                  <a:moveTo>
                    <a:pt x="1106" y="1"/>
                  </a:moveTo>
                  <a:cubicBezTo>
                    <a:pt x="1077" y="1"/>
                    <a:pt x="1047" y="13"/>
                    <a:pt x="1023" y="44"/>
                  </a:cubicBezTo>
                  <a:cubicBezTo>
                    <a:pt x="988" y="100"/>
                    <a:pt x="1" y="1376"/>
                    <a:pt x="92" y="2137"/>
                  </a:cubicBezTo>
                  <a:cubicBezTo>
                    <a:pt x="142" y="2560"/>
                    <a:pt x="142" y="2983"/>
                    <a:pt x="92" y="3399"/>
                  </a:cubicBezTo>
                  <a:cubicBezTo>
                    <a:pt x="85" y="3462"/>
                    <a:pt x="135" y="3519"/>
                    <a:pt x="198" y="3526"/>
                  </a:cubicBezTo>
                  <a:cubicBezTo>
                    <a:pt x="248" y="3519"/>
                    <a:pt x="290" y="3484"/>
                    <a:pt x="297" y="3434"/>
                  </a:cubicBezTo>
                  <a:cubicBezTo>
                    <a:pt x="353" y="2997"/>
                    <a:pt x="353" y="2553"/>
                    <a:pt x="304" y="2116"/>
                  </a:cubicBezTo>
                  <a:cubicBezTo>
                    <a:pt x="226" y="1439"/>
                    <a:pt x="1185" y="185"/>
                    <a:pt x="1192" y="177"/>
                  </a:cubicBezTo>
                  <a:cubicBezTo>
                    <a:pt x="1254" y="95"/>
                    <a:pt x="1184" y="1"/>
                    <a:pt x="110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2" name="Google Shape;2462;p48"/>
          <p:cNvGrpSpPr/>
          <p:nvPr/>
        </p:nvGrpSpPr>
        <p:grpSpPr>
          <a:xfrm rot="6454548" flipH="1">
            <a:off x="-201411" y="144525"/>
            <a:ext cx="1657774" cy="1536939"/>
            <a:chOff x="8133016" y="3881312"/>
            <a:chExt cx="1100931" cy="1020684"/>
          </a:xfrm>
        </p:grpSpPr>
        <p:sp>
          <p:nvSpPr>
            <p:cNvPr id="2463" name="Google Shape;2463;p48"/>
            <p:cNvSpPr/>
            <p:nvPr/>
          </p:nvSpPr>
          <p:spPr>
            <a:xfrm>
              <a:off x="8133016" y="3882954"/>
              <a:ext cx="1100931" cy="1018220"/>
            </a:xfrm>
            <a:custGeom>
              <a:avLst/>
              <a:gdLst/>
              <a:ahLst/>
              <a:cxnLst/>
              <a:rect l="l" t="t" r="r" b="b"/>
              <a:pathLst>
                <a:path w="9384" h="8679" extrusionOk="0">
                  <a:moveTo>
                    <a:pt x="2421" y="1"/>
                  </a:moveTo>
                  <a:cubicBezTo>
                    <a:pt x="2321" y="1"/>
                    <a:pt x="2223" y="37"/>
                    <a:pt x="2144" y="107"/>
                  </a:cubicBezTo>
                  <a:cubicBezTo>
                    <a:pt x="1890" y="332"/>
                    <a:pt x="1932" y="903"/>
                    <a:pt x="1989" y="1242"/>
                  </a:cubicBezTo>
                  <a:cubicBezTo>
                    <a:pt x="1791" y="1171"/>
                    <a:pt x="1594" y="1115"/>
                    <a:pt x="1396" y="1073"/>
                  </a:cubicBezTo>
                  <a:cubicBezTo>
                    <a:pt x="1231" y="866"/>
                    <a:pt x="815" y="395"/>
                    <a:pt x="447" y="395"/>
                  </a:cubicBezTo>
                  <a:cubicBezTo>
                    <a:pt x="439" y="395"/>
                    <a:pt x="432" y="395"/>
                    <a:pt x="424" y="396"/>
                  </a:cubicBezTo>
                  <a:lnTo>
                    <a:pt x="417" y="396"/>
                  </a:lnTo>
                  <a:cubicBezTo>
                    <a:pt x="269" y="410"/>
                    <a:pt x="142" y="502"/>
                    <a:pt x="78" y="635"/>
                  </a:cubicBezTo>
                  <a:cubicBezTo>
                    <a:pt x="1" y="762"/>
                    <a:pt x="1" y="917"/>
                    <a:pt x="78" y="1044"/>
                  </a:cubicBezTo>
                  <a:cubicBezTo>
                    <a:pt x="163" y="1157"/>
                    <a:pt x="290" y="1242"/>
                    <a:pt x="431" y="1277"/>
                  </a:cubicBezTo>
                  <a:cubicBezTo>
                    <a:pt x="677" y="1347"/>
                    <a:pt x="931" y="1383"/>
                    <a:pt x="1192" y="1383"/>
                  </a:cubicBezTo>
                  <a:cubicBezTo>
                    <a:pt x="1213" y="1404"/>
                    <a:pt x="1234" y="1411"/>
                    <a:pt x="1262" y="1418"/>
                  </a:cubicBezTo>
                  <a:cubicBezTo>
                    <a:pt x="1425" y="1453"/>
                    <a:pt x="1587" y="1503"/>
                    <a:pt x="1742" y="1552"/>
                  </a:cubicBezTo>
                  <a:cubicBezTo>
                    <a:pt x="1467" y="1707"/>
                    <a:pt x="1129" y="1947"/>
                    <a:pt x="1086" y="2229"/>
                  </a:cubicBezTo>
                  <a:cubicBezTo>
                    <a:pt x="1058" y="2391"/>
                    <a:pt x="1121" y="2546"/>
                    <a:pt x="1248" y="2645"/>
                  </a:cubicBezTo>
                  <a:cubicBezTo>
                    <a:pt x="1326" y="2729"/>
                    <a:pt x="1439" y="2771"/>
                    <a:pt x="1551" y="2778"/>
                  </a:cubicBezTo>
                  <a:cubicBezTo>
                    <a:pt x="1587" y="2771"/>
                    <a:pt x="1629" y="2771"/>
                    <a:pt x="1671" y="2757"/>
                  </a:cubicBezTo>
                  <a:cubicBezTo>
                    <a:pt x="2010" y="2652"/>
                    <a:pt x="2207" y="2074"/>
                    <a:pt x="2292" y="1749"/>
                  </a:cubicBezTo>
                  <a:cubicBezTo>
                    <a:pt x="2567" y="1869"/>
                    <a:pt x="2827" y="1996"/>
                    <a:pt x="3088" y="2144"/>
                  </a:cubicBezTo>
                  <a:cubicBezTo>
                    <a:pt x="2806" y="2299"/>
                    <a:pt x="2426" y="2553"/>
                    <a:pt x="2376" y="2849"/>
                  </a:cubicBezTo>
                  <a:cubicBezTo>
                    <a:pt x="2348" y="3004"/>
                    <a:pt x="2412" y="3166"/>
                    <a:pt x="2538" y="3265"/>
                  </a:cubicBezTo>
                  <a:cubicBezTo>
                    <a:pt x="2616" y="3342"/>
                    <a:pt x="2729" y="3392"/>
                    <a:pt x="2842" y="3392"/>
                  </a:cubicBezTo>
                  <a:cubicBezTo>
                    <a:pt x="2884" y="3392"/>
                    <a:pt x="2919" y="3385"/>
                    <a:pt x="2961" y="3378"/>
                  </a:cubicBezTo>
                  <a:cubicBezTo>
                    <a:pt x="3279" y="3272"/>
                    <a:pt x="3469" y="2757"/>
                    <a:pt x="3568" y="2433"/>
                  </a:cubicBezTo>
                  <a:cubicBezTo>
                    <a:pt x="3765" y="2560"/>
                    <a:pt x="3962" y="2694"/>
                    <a:pt x="4160" y="2842"/>
                  </a:cubicBezTo>
                  <a:cubicBezTo>
                    <a:pt x="3878" y="2997"/>
                    <a:pt x="3511" y="3251"/>
                    <a:pt x="3455" y="3547"/>
                  </a:cubicBezTo>
                  <a:cubicBezTo>
                    <a:pt x="3434" y="3709"/>
                    <a:pt x="3497" y="3864"/>
                    <a:pt x="3624" y="3963"/>
                  </a:cubicBezTo>
                  <a:cubicBezTo>
                    <a:pt x="3702" y="4040"/>
                    <a:pt x="3807" y="4090"/>
                    <a:pt x="3927" y="4090"/>
                  </a:cubicBezTo>
                  <a:cubicBezTo>
                    <a:pt x="3962" y="4090"/>
                    <a:pt x="4005" y="4090"/>
                    <a:pt x="4047" y="4076"/>
                  </a:cubicBezTo>
                  <a:cubicBezTo>
                    <a:pt x="4336" y="3984"/>
                    <a:pt x="4519" y="3547"/>
                    <a:pt x="4625" y="3215"/>
                  </a:cubicBezTo>
                  <a:cubicBezTo>
                    <a:pt x="4886" y="3434"/>
                    <a:pt x="5147" y="3667"/>
                    <a:pt x="5393" y="3899"/>
                  </a:cubicBezTo>
                  <a:cubicBezTo>
                    <a:pt x="5090" y="4012"/>
                    <a:pt x="4667" y="4224"/>
                    <a:pt x="4583" y="4513"/>
                  </a:cubicBezTo>
                  <a:cubicBezTo>
                    <a:pt x="4533" y="4668"/>
                    <a:pt x="4576" y="4837"/>
                    <a:pt x="4688" y="4950"/>
                  </a:cubicBezTo>
                  <a:cubicBezTo>
                    <a:pt x="4773" y="5055"/>
                    <a:pt x="4893" y="5112"/>
                    <a:pt x="5027" y="5119"/>
                  </a:cubicBezTo>
                  <a:cubicBezTo>
                    <a:pt x="5048" y="5119"/>
                    <a:pt x="5076" y="5112"/>
                    <a:pt x="5097" y="5112"/>
                  </a:cubicBezTo>
                  <a:cubicBezTo>
                    <a:pt x="5407" y="5055"/>
                    <a:pt x="5654" y="4611"/>
                    <a:pt x="5795" y="4294"/>
                  </a:cubicBezTo>
                  <a:cubicBezTo>
                    <a:pt x="6070" y="4576"/>
                    <a:pt x="6324" y="4865"/>
                    <a:pt x="6564" y="5133"/>
                  </a:cubicBezTo>
                  <a:cubicBezTo>
                    <a:pt x="6260" y="5232"/>
                    <a:pt x="5781" y="5422"/>
                    <a:pt x="5668" y="5732"/>
                  </a:cubicBezTo>
                  <a:cubicBezTo>
                    <a:pt x="5612" y="5887"/>
                    <a:pt x="5647" y="6056"/>
                    <a:pt x="5760" y="6176"/>
                  </a:cubicBezTo>
                  <a:cubicBezTo>
                    <a:pt x="5837" y="6289"/>
                    <a:pt x="5964" y="6359"/>
                    <a:pt x="6098" y="6359"/>
                  </a:cubicBezTo>
                  <a:cubicBezTo>
                    <a:pt x="6119" y="6359"/>
                    <a:pt x="6134" y="6359"/>
                    <a:pt x="6155" y="6352"/>
                  </a:cubicBezTo>
                  <a:cubicBezTo>
                    <a:pt x="6479" y="6310"/>
                    <a:pt x="6754" y="5859"/>
                    <a:pt x="6902" y="5549"/>
                  </a:cubicBezTo>
                  <a:cubicBezTo>
                    <a:pt x="7149" y="5852"/>
                    <a:pt x="7381" y="6148"/>
                    <a:pt x="7593" y="6437"/>
                  </a:cubicBezTo>
                  <a:cubicBezTo>
                    <a:pt x="7283" y="6529"/>
                    <a:pt x="6831" y="6726"/>
                    <a:pt x="6726" y="7029"/>
                  </a:cubicBezTo>
                  <a:cubicBezTo>
                    <a:pt x="6669" y="7177"/>
                    <a:pt x="6705" y="7346"/>
                    <a:pt x="6810" y="7466"/>
                  </a:cubicBezTo>
                  <a:cubicBezTo>
                    <a:pt x="6888" y="7579"/>
                    <a:pt x="7022" y="7649"/>
                    <a:pt x="7156" y="7649"/>
                  </a:cubicBezTo>
                  <a:lnTo>
                    <a:pt x="7212" y="7649"/>
                  </a:lnTo>
                  <a:cubicBezTo>
                    <a:pt x="7508" y="7607"/>
                    <a:pt x="7769" y="7212"/>
                    <a:pt x="7924" y="6909"/>
                  </a:cubicBezTo>
                  <a:cubicBezTo>
                    <a:pt x="8601" y="7868"/>
                    <a:pt x="8988" y="8573"/>
                    <a:pt x="8996" y="8580"/>
                  </a:cubicBezTo>
                  <a:cubicBezTo>
                    <a:pt x="9024" y="8643"/>
                    <a:pt x="9087" y="8679"/>
                    <a:pt x="9158" y="8679"/>
                  </a:cubicBezTo>
                  <a:cubicBezTo>
                    <a:pt x="9186" y="8679"/>
                    <a:pt x="9214" y="8672"/>
                    <a:pt x="9242" y="8658"/>
                  </a:cubicBezTo>
                  <a:cubicBezTo>
                    <a:pt x="9341" y="8615"/>
                    <a:pt x="9383" y="8495"/>
                    <a:pt x="9334" y="8404"/>
                  </a:cubicBezTo>
                  <a:cubicBezTo>
                    <a:pt x="8967" y="7755"/>
                    <a:pt x="8558" y="7128"/>
                    <a:pt x="8121" y="6522"/>
                  </a:cubicBezTo>
                  <a:cubicBezTo>
                    <a:pt x="8298" y="6388"/>
                    <a:pt x="8883" y="5894"/>
                    <a:pt x="8840" y="5471"/>
                  </a:cubicBezTo>
                  <a:cubicBezTo>
                    <a:pt x="8826" y="5316"/>
                    <a:pt x="8728" y="5175"/>
                    <a:pt x="8580" y="5112"/>
                  </a:cubicBezTo>
                  <a:cubicBezTo>
                    <a:pt x="8513" y="5069"/>
                    <a:pt x="8437" y="5048"/>
                    <a:pt x="8360" y="5048"/>
                  </a:cubicBezTo>
                  <a:cubicBezTo>
                    <a:pt x="8284" y="5048"/>
                    <a:pt x="8206" y="5069"/>
                    <a:pt x="8136" y="5112"/>
                  </a:cubicBezTo>
                  <a:cubicBezTo>
                    <a:pt x="7882" y="5274"/>
                    <a:pt x="7811" y="5739"/>
                    <a:pt x="7797" y="6085"/>
                  </a:cubicBezTo>
                  <a:cubicBezTo>
                    <a:pt x="7586" y="5796"/>
                    <a:pt x="7353" y="5499"/>
                    <a:pt x="7106" y="5203"/>
                  </a:cubicBezTo>
                  <a:cubicBezTo>
                    <a:pt x="7318" y="5027"/>
                    <a:pt x="7818" y="4576"/>
                    <a:pt x="7783" y="4188"/>
                  </a:cubicBezTo>
                  <a:cubicBezTo>
                    <a:pt x="7769" y="4026"/>
                    <a:pt x="7663" y="3885"/>
                    <a:pt x="7515" y="3822"/>
                  </a:cubicBezTo>
                  <a:cubicBezTo>
                    <a:pt x="7448" y="3783"/>
                    <a:pt x="7372" y="3764"/>
                    <a:pt x="7297" y="3764"/>
                  </a:cubicBezTo>
                  <a:cubicBezTo>
                    <a:pt x="7221" y="3764"/>
                    <a:pt x="7145" y="3783"/>
                    <a:pt x="7078" y="3822"/>
                  </a:cubicBezTo>
                  <a:cubicBezTo>
                    <a:pt x="6824" y="3984"/>
                    <a:pt x="6754" y="4435"/>
                    <a:pt x="6740" y="4773"/>
                  </a:cubicBezTo>
                  <a:cubicBezTo>
                    <a:pt x="6500" y="4498"/>
                    <a:pt x="6239" y="4216"/>
                    <a:pt x="5957" y="3935"/>
                  </a:cubicBezTo>
                  <a:cubicBezTo>
                    <a:pt x="6141" y="3779"/>
                    <a:pt x="6669" y="3272"/>
                    <a:pt x="6620" y="2870"/>
                  </a:cubicBezTo>
                  <a:cubicBezTo>
                    <a:pt x="6592" y="2708"/>
                    <a:pt x="6486" y="2574"/>
                    <a:pt x="6338" y="2518"/>
                  </a:cubicBezTo>
                  <a:cubicBezTo>
                    <a:pt x="6273" y="2482"/>
                    <a:pt x="6203" y="2464"/>
                    <a:pt x="6132" y="2464"/>
                  </a:cubicBezTo>
                  <a:cubicBezTo>
                    <a:pt x="6049" y="2464"/>
                    <a:pt x="5966" y="2489"/>
                    <a:pt x="5894" y="2539"/>
                  </a:cubicBezTo>
                  <a:cubicBezTo>
                    <a:pt x="5633" y="2722"/>
                    <a:pt x="5598" y="3244"/>
                    <a:pt x="5598" y="3582"/>
                  </a:cubicBezTo>
                  <a:cubicBezTo>
                    <a:pt x="5323" y="3321"/>
                    <a:pt x="5034" y="3067"/>
                    <a:pt x="4731" y="2821"/>
                  </a:cubicBezTo>
                  <a:cubicBezTo>
                    <a:pt x="4865" y="2673"/>
                    <a:pt x="5379" y="2066"/>
                    <a:pt x="5266" y="1658"/>
                  </a:cubicBezTo>
                  <a:cubicBezTo>
                    <a:pt x="5224" y="1503"/>
                    <a:pt x="5104" y="1383"/>
                    <a:pt x="4949" y="1347"/>
                  </a:cubicBezTo>
                  <a:cubicBezTo>
                    <a:pt x="4898" y="1328"/>
                    <a:pt x="4845" y="1319"/>
                    <a:pt x="4793" y="1319"/>
                  </a:cubicBezTo>
                  <a:cubicBezTo>
                    <a:pt x="4692" y="1319"/>
                    <a:pt x="4593" y="1353"/>
                    <a:pt x="4519" y="1418"/>
                  </a:cubicBezTo>
                  <a:cubicBezTo>
                    <a:pt x="4273" y="1644"/>
                    <a:pt x="4308" y="2193"/>
                    <a:pt x="4357" y="2532"/>
                  </a:cubicBezTo>
                  <a:cubicBezTo>
                    <a:pt x="4146" y="2377"/>
                    <a:pt x="3920" y="2222"/>
                    <a:pt x="3694" y="2074"/>
                  </a:cubicBezTo>
                  <a:cubicBezTo>
                    <a:pt x="3871" y="1869"/>
                    <a:pt x="4287" y="1333"/>
                    <a:pt x="4188" y="960"/>
                  </a:cubicBezTo>
                  <a:cubicBezTo>
                    <a:pt x="4146" y="805"/>
                    <a:pt x="4019" y="685"/>
                    <a:pt x="3864" y="650"/>
                  </a:cubicBezTo>
                  <a:cubicBezTo>
                    <a:pt x="3814" y="630"/>
                    <a:pt x="3762" y="621"/>
                    <a:pt x="3711" y="621"/>
                  </a:cubicBezTo>
                  <a:cubicBezTo>
                    <a:pt x="3611" y="621"/>
                    <a:pt x="3513" y="657"/>
                    <a:pt x="3434" y="727"/>
                  </a:cubicBezTo>
                  <a:cubicBezTo>
                    <a:pt x="3194" y="946"/>
                    <a:pt x="3222" y="1481"/>
                    <a:pt x="3272" y="1827"/>
                  </a:cubicBezTo>
                  <a:cubicBezTo>
                    <a:pt x="3004" y="1672"/>
                    <a:pt x="2722" y="1531"/>
                    <a:pt x="2433" y="1411"/>
                  </a:cubicBezTo>
                  <a:cubicBezTo>
                    <a:pt x="2630" y="1178"/>
                    <a:pt x="2990" y="692"/>
                    <a:pt x="2891" y="339"/>
                  </a:cubicBezTo>
                  <a:cubicBezTo>
                    <a:pt x="2849" y="184"/>
                    <a:pt x="2729" y="64"/>
                    <a:pt x="2574" y="29"/>
                  </a:cubicBezTo>
                  <a:cubicBezTo>
                    <a:pt x="2524" y="10"/>
                    <a:pt x="2472" y="1"/>
                    <a:pt x="2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8"/>
            <p:cNvSpPr/>
            <p:nvPr/>
          </p:nvSpPr>
          <p:spPr>
            <a:xfrm>
              <a:off x="8133838" y="3881312"/>
              <a:ext cx="1099288" cy="1020684"/>
            </a:xfrm>
            <a:custGeom>
              <a:avLst/>
              <a:gdLst/>
              <a:ahLst/>
              <a:cxnLst/>
              <a:rect l="l" t="t" r="r" b="b"/>
              <a:pathLst>
                <a:path w="9370" h="8700" extrusionOk="0">
                  <a:moveTo>
                    <a:pt x="5987" y="4511"/>
                  </a:moveTo>
                  <a:cubicBezTo>
                    <a:pt x="6072" y="4602"/>
                    <a:pt x="6158" y="4695"/>
                    <a:pt x="6244" y="4789"/>
                  </a:cubicBezTo>
                  <a:lnTo>
                    <a:pt x="6244" y="4789"/>
                  </a:lnTo>
                  <a:cubicBezTo>
                    <a:pt x="6158" y="4694"/>
                    <a:pt x="6073" y="4602"/>
                    <a:pt x="5987" y="4511"/>
                  </a:cubicBezTo>
                  <a:close/>
                  <a:moveTo>
                    <a:pt x="2428" y="1"/>
                  </a:moveTo>
                  <a:cubicBezTo>
                    <a:pt x="2324" y="1"/>
                    <a:pt x="2223" y="37"/>
                    <a:pt x="2144" y="107"/>
                  </a:cubicBezTo>
                  <a:cubicBezTo>
                    <a:pt x="1890" y="339"/>
                    <a:pt x="1932" y="910"/>
                    <a:pt x="1982" y="1235"/>
                  </a:cubicBezTo>
                  <a:cubicBezTo>
                    <a:pt x="1798" y="1171"/>
                    <a:pt x="1601" y="1122"/>
                    <a:pt x="1411" y="1072"/>
                  </a:cubicBezTo>
                  <a:cubicBezTo>
                    <a:pt x="1244" y="864"/>
                    <a:pt x="824" y="395"/>
                    <a:pt x="447" y="395"/>
                  </a:cubicBezTo>
                  <a:cubicBezTo>
                    <a:pt x="442" y="395"/>
                    <a:pt x="436" y="395"/>
                    <a:pt x="431" y="396"/>
                  </a:cubicBezTo>
                  <a:cubicBezTo>
                    <a:pt x="276" y="417"/>
                    <a:pt x="142" y="508"/>
                    <a:pt x="78" y="649"/>
                  </a:cubicBezTo>
                  <a:cubicBezTo>
                    <a:pt x="1" y="776"/>
                    <a:pt x="1" y="931"/>
                    <a:pt x="78" y="1058"/>
                  </a:cubicBezTo>
                  <a:cubicBezTo>
                    <a:pt x="170" y="1178"/>
                    <a:pt x="297" y="1270"/>
                    <a:pt x="445" y="1305"/>
                  </a:cubicBezTo>
                  <a:cubicBezTo>
                    <a:pt x="692" y="1376"/>
                    <a:pt x="945" y="1411"/>
                    <a:pt x="1199" y="1411"/>
                  </a:cubicBezTo>
                  <a:cubicBezTo>
                    <a:pt x="1227" y="1425"/>
                    <a:pt x="1248" y="1439"/>
                    <a:pt x="1277" y="1446"/>
                  </a:cubicBezTo>
                  <a:cubicBezTo>
                    <a:pt x="1425" y="1481"/>
                    <a:pt x="1573" y="1517"/>
                    <a:pt x="1735" y="1566"/>
                  </a:cubicBezTo>
                  <a:cubicBezTo>
                    <a:pt x="1460" y="1721"/>
                    <a:pt x="1136" y="1961"/>
                    <a:pt x="1086" y="2243"/>
                  </a:cubicBezTo>
                  <a:cubicBezTo>
                    <a:pt x="1065" y="2405"/>
                    <a:pt x="1129" y="2567"/>
                    <a:pt x="1255" y="2666"/>
                  </a:cubicBezTo>
                  <a:cubicBezTo>
                    <a:pt x="1340" y="2750"/>
                    <a:pt x="1453" y="2799"/>
                    <a:pt x="1566" y="2799"/>
                  </a:cubicBezTo>
                  <a:cubicBezTo>
                    <a:pt x="1608" y="2799"/>
                    <a:pt x="1650" y="2792"/>
                    <a:pt x="1685" y="2778"/>
                  </a:cubicBezTo>
                  <a:cubicBezTo>
                    <a:pt x="2024" y="2673"/>
                    <a:pt x="2228" y="2109"/>
                    <a:pt x="2313" y="1777"/>
                  </a:cubicBezTo>
                  <a:cubicBezTo>
                    <a:pt x="2574" y="1890"/>
                    <a:pt x="2835" y="2017"/>
                    <a:pt x="3081" y="2158"/>
                  </a:cubicBezTo>
                  <a:cubicBezTo>
                    <a:pt x="2785" y="2313"/>
                    <a:pt x="2426" y="2567"/>
                    <a:pt x="2376" y="2863"/>
                  </a:cubicBezTo>
                  <a:cubicBezTo>
                    <a:pt x="2355" y="3025"/>
                    <a:pt x="2419" y="3187"/>
                    <a:pt x="2545" y="3286"/>
                  </a:cubicBezTo>
                  <a:cubicBezTo>
                    <a:pt x="2630" y="3370"/>
                    <a:pt x="2736" y="3413"/>
                    <a:pt x="2856" y="3420"/>
                  </a:cubicBezTo>
                  <a:cubicBezTo>
                    <a:pt x="2898" y="3420"/>
                    <a:pt x="2940" y="3413"/>
                    <a:pt x="2975" y="3399"/>
                  </a:cubicBezTo>
                  <a:cubicBezTo>
                    <a:pt x="3300" y="3293"/>
                    <a:pt x="3497" y="2771"/>
                    <a:pt x="3589" y="2461"/>
                  </a:cubicBezTo>
                  <a:cubicBezTo>
                    <a:pt x="3772" y="2581"/>
                    <a:pt x="3962" y="2715"/>
                    <a:pt x="4153" y="2856"/>
                  </a:cubicBezTo>
                  <a:cubicBezTo>
                    <a:pt x="3857" y="3018"/>
                    <a:pt x="3511" y="3272"/>
                    <a:pt x="3462" y="3561"/>
                  </a:cubicBezTo>
                  <a:cubicBezTo>
                    <a:pt x="3434" y="3723"/>
                    <a:pt x="3497" y="3885"/>
                    <a:pt x="3624" y="3984"/>
                  </a:cubicBezTo>
                  <a:cubicBezTo>
                    <a:pt x="3709" y="4068"/>
                    <a:pt x="3821" y="4118"/>
                    <a:pt x="3941" y="4118"/>
                  </a:cubicBezTo>
                  <a:cubicBezTo>
                    <a:pt x="3984" y="4118"/>
                    <a:pt x="4019" y="4111"/>
                    <a:pt x="4061" y="4097"/>
                  </a:cubicBezTo>
                  <a:cubicBezTo>
                    <a:pt x="4350" y="4005"/>
                    <a:pt x="4533" y="3589"/>
                    <a:pt x="4639" y="3251"/>
                  </a:cubicBezTo>
                  <a:cubicBezTo>
                    <a:pt x="4893" y="3455"/>
                    <a:pt x="5140" y="3674"/>
                    <a:pt x="5386" y="3913"/>
                  </a:cubicBezTo>
                  <a:cubicBezTo>
                    <a:pt x="5062" y="4033"/>
                    <a:pt x="4674" y="4238"/>
                    <a:pt x="4583" y="4527"/>
                  </a:cubicBezTo>
                  <a:cubicBezTo>
                    <a:pt x="4540" y="4682"/>
                    <a:pt x="4583" y="4851"/>
                    <a:pt x="4696" y="4971"/>
                  </a:cubicBezTo>
                  <a:cubicBezTo>
                    <a:pt x="4780" y="5076"/>
                    <a:pt x="4907" y="5140"/>
                    <a:pt x="5041" y="5147"/>
                  </a:cubicBezTo>
                  <a:cubicBezTo>
                    <a:pt x="5062" y="5140"/>
                    <a:pt x="5090" y="5140"/>
                    <a:pt x="5111" y="5133"/>
                  </a:cubicBezTo>
                  <a:cubicBezTo>
                    <a:pt x="5415" y="5076"/>
                    <a:pt x="5661" y="4668"/>
                    <a:pt x="5809" y="4329"/>
                  </a:cubicBezTo>
                  <a:cubicBezTo>
                    <a:pt x="5869" y="4389"/>
                    <a:pt x="5928" y="4449"/>
                    <a:pt x="5987" y="4511"/>
                  </a:cubicBezTo>
                  <a:lnTo>
                    <a:pt x="5987" y="4511"/>
                  </a:lnTo>
                  <a:cubicBezTo>
                    <a:pt x="5925" y="4445"/>
                    <a:pt x="5863" y="4380"/>
                    <a:pt x="5802" y="4315"/>
                  </a:cubicBezTo>
                  <a:lnTo>
                    <a:pt x="5788" y="4308"/>
                  </a:lnTo>
                  <a:lnTo>
                    <a:pt x="5781" y="4322"/>
                  </a:lnTo>
                  <a:cubicBezTo>
                    <a:pt x="5633" y="4660"/>
                    <a:pt x="5393" y="5076"/>
                    <a:pt x="5090" y="5126"/>
                  </a:cubicBezTo>
                  <a:cubicBezTo>
                    <a:pt x="5069" y="5133"/>
                    <a:pt x="5048" y="5133"/>
                    <a:pt x="5020" y="5133"/>
                  </a:cubicBezTo>
                  <a:cubicBezTo>
                    <a:pt x="4731" y="5112"/>
                    <a:pt x="4526" y="4837"/>
                    <a:pt x="4590" y="4548"/>
                  </a:cubicBezTo>
                  <a:cubicBezTo>
                    <a:pt x="4674" y="4259"/>
                    <a:pt x="5076" y="4054"/>
                    <a:pt x="5393" y="3934"/>
                  </a:cubicBezTo>
                  <a:lnTo>
                    <a:pt x="5408" y="3927"/>
                  </a:lnTo>
                  <a:lnTo>
                    <a:pt x="5393" y="3913"/>
                  </a:lnTo>
                  <a:cubicBezTo>
                    <a:pt x="5147" y="3667"/>
                    <a:pt x="4886" y="3441"/>
                    <a:pt x="4625" y="3229"/>
                  </a:cubicBezTo>
                  <a:lnTo>
                    <a:pt x="4618" y="3215"/>
                  </a:lnTo>
                  <a:lnTo>
                    <a:pt x="4618" y="3237"/>
                  </a:lnTo>
                  <a:cubicBezTo>
                    <a:pt x="4512" y="3575"/>
                    <a:pt x="4329" y="3998"/>
                    <a:pt x="4040" y="4090"/>
                  </a:cubicBezTo>
                  <a:cubicBezTo>
                    <a:pt x="4005" y="4097"/>
                    <a:pt x="3969" y="4104"/>
                    <a:pt x="3927" y="4104"/>
                  </a:cubicBezTo>
                  <a:cubicBezTo>
                    <a:pt x="3814" y="4104"/>
                    <a:pt x="3709" y="4054"/>
                    <a:pt x="3631" y="3977"/>
                  </a:cubicBezTo>
                  <a:cubicBezTo>
                    <a:pt x="3504" y="3885"/>
                    <a:pt x="3448" y="3730"/>
                    <a:pt x="3469" y="3575"/>
                  </a:cubicBezTo>
                  <a:cubicBezTo>
                    <a:pt x="3518" y="3286"/>
                    <a:pt x="3878" y="3039"/>
                    <a:pt x="4167" y="2877"/>
                  </a:cubicBezTo>
                  <a:lnTo>
                    <a:pt x="4181" y="2870"/>
                  </a:lnTo>
                  <a:lnTo>
                    <a:pt x="4167" y="2863"/>
                  </a:lnTo>
                  <a:cubicBezTo>
                    <a:pt x="3969" y="2715"/>
                    <a:pt x="3772" y="2574"/>
                    <a:pt x="3575" y="2447"/>
                  </a:cubicBezTo>
                  <a:lnTo>
                    <a:pt x="3561" y="2440"/>
                  </a:lnTo>
                  <a:lnTo>
                    <a:pt x="3561" y="2454"/>
                  </a:lnTo>
                  <a:cubicBezTo>
                    <a:pt x="3476" y="2757"/>
                    <a:pt x="3279" y="3293"/>
                    <a:pt x="2961" y="3392"/>
                  </a:cubicBezTo>
                  <a:cubicBezTo>
                    <a:pt x="2926" y="3406"/>
                    <a:pt x="2884" y="3413"/>
                    <a:pt x="2849" y="3413"/>
                  </a:cubicBezTo>
                  <a:cubicBezTo>
                    <a:pt x="2736" y="3406"/>
                    <a:pt x="2630" y="3363"/>
                    <a:pt x="2553" y="3286"/>
                  </a:cubicBezTo>
                  <a:cubicBezTo>
                    <a:pt x="2426" y="3187"/>
                    <a:pt x="2369" y="3032"/>
                    <a:pt x="2390" y="2877"/>
                  </a:cubicBezTo>
                  <a:cubicBezTo>
                    <a:pt x="2440" y="2581"/>
                    <a:pt x="2799" y="2334"/>
                    <a:pt x="3095" y="2172"/>
                  </a:cubicBezTo>
                  <a:lnTo>
                    <a:pt x="3116" y="2165"/>
                  </a:lnTo>
                  <a:lnTo>
                    <a:pt x="3095" y="2151"/>
                  </a:lnTo>
                  <a:cubicBezTo>
                    <a:pt x="2842" y="2010"/>
                    <a:pt x="2574" y="1876"/>
                    <a:pt x="2299" y="1763"/>
                  </a:cubicBezTo>
                  <a:lnTo>
                    <a:pt x="2285" y="1756"/>
                  </a:lnTo>
                  <a:lnTo>
                    <a:pt x="2285" y="1770"/>
                  </a:lnTo>
                  <a:cubicBezTo>
                    <a:pt x="2200" y="2095"/>
                    <a:pt x="2003" y="2659"/>
                    <a:pt x="1671" y="2764"/>
                  </a:cubicBezTo>
                  <a:cubicBezTo>
                    <a:pt x="1629" y="2778"/>
                    <a:pt x="1594" y="2785"/>
                    <a:pt x="1552" y="2785"/>
                  </a:cubicBezTo>
                  <a:cubicBezTo>
                    <a:pt x="1446" y="2778"/>
                    <a:pt x="1333" y="2736"/>
                    <a:pt x="1255" y="2659"/>
                  </a:cubicBezTo>
                  <a:cubicBezTo>
                    <a:pt x="1136" y="2560"/>
                    <a:pt x="1072" y="2405"/>
                    <a:pt x="1100" y="2250"/>
                  </a:cubicBezTo>
                  <a:cubicBezTo>
                    <a:pt x="1143" y="1975"/>
                    <a:pt x="1481" y="1735"/>
                    <a:pt x="1756" y="1580"/>
                  </a:cubicBezTo>
                  <a:lnTo>
                    <a:pt x="1777" y="1566"/>
                  </a:lnTo>
                  <a:lnTo>
                    <a:pt x="1749" y="1559"/>
                  </a:lnTo>
                  <a:cubicBezTo>
                    <a:pt x="1580" y="1509"/>
                    <a:pt x="1425" y="1460"/>
                    <a:pt x="1270" y="1432"/>
                  </a:cubicBezTo>
                  <a:cubicBezTo>
                    <a:pt x="1241" y="1425"/>
                    <a:pt x="1213" y="1411"/>
                    <a:pt x="1192" y="1397"/>
                  </a:cubicBezTo>
                  <a:cubicBezTo>
                    <a:pt x="938" y="1397"/>
                    <a:pt x="684" y="1361"/>
                    <a:pt x="438" y="1291"/>
                  </a:cubicBezTo>
                  <a:cubicBezTo>
                    <a:pt x="297" y="1256"/>
                    <a:pt x="170" y="1171"/>
                    <a:pt x="85" y="1058"/>
                  </a:cubicBezTo>
                  <a:cubicBezTo>
                    <a:pt x="15" y="931"/>
                    <a:pt x="15" y="783"/>
                    <a:pt x="92" y="664"/>
                  </a:cubicBezTo>
                  <a:cubicBezTo>
                    <a:pt x="149" y="530"/>
                    <a:pt x="283" y="438"/>
                    <a:pt x="431" y="424"/>
                  </a:cubicBezTo>
                  <a:cubicBezTo>
                    <a:pt x="436" y="424"/>
                    <a:pt x="441" y="424"/>
                    <a:pt x="446" y="424"/>
                  </a:cubicBezTo>
                  <a:cubicBezTo>
                    <a:pt x="802" y="424"/>
                    <a:pt x="1216" y="892"/>
                    <a:pt x="1389" y="1101"/>
                  </a:cubicBezTo>
                  <a:cubicBezTo>
                    <a:pt x="1594" y="1150"/>
                    <a:pt x="1791" y="1206"/>
                    <a:pt x="1982" y="1270"/>
                  </a:cubicBezTo>
                  <a:lnTo>
                    <a:pt x="2003" y="1277"/>
                  </a:lnTo>
                  <a:lnTo>
                    <a:pt x="2003" y="1256"/>
                  </a:lnTo>
                  <a:cubicBezTo>
                    <a:pt x="1946" y="931"/>
                    <a:pt x="1897" y="360"/>
                    <a:pt x="2151" y="128"/>
                  </a:cubicBezTo>
                  <a:cubicBezTo>
                    <a:pt x="2225" y="63"/>
                    <a:pt x="2320" y="29"/>
                    <a:pt x="2417" y="29"/>
                  </a:cubicBezTo>
                  <a:cubicBezTo>
                    <a:pt x="2467" y="29"/>
                    <a:pt x="2518" y="38"/>
                    <a:pt x="2567" y="57"/>
                  </a:cubicBezTo>
                  <a:cubicBezTo>
                    <a:pt x="2722" y="93"/>
                    <a:pt x="2842" y="212"/>
                    <a:pt x="2884" y="360"/>
                  </a:cubicBezTo>
                  <a:cubicBezTo>
                    <a:pt x="2975" y="699"/>
                    <a:pt x="2637" y="1164"/>
                    <a:pt x="2426" y="1418"/>
                  </a:cubicBezTo>
                  <a:lnTo>
                    <a:pt x="2419" y="1432"/>
                  </a:lnTo>
                  <a:lnTo>
                    <a:pt x="2433" y="1432"/>
                  </a:lnTo>
                  <a:cubicBezTo>
                    <a:pt x="2715" y="1559"/>
                    <a:pt x="2997" y="1693"/>
                    <a:pt x="3272" y="1848"/>
                  </a:cubicBezTo>
                  <a:lnTo>
                    <a:pt x="3286" y="1855"/>
                  </a:lnTo>
                  <a:lnTo>
                    <a:pt x="3286" y="1834"/>
                  </a:lnTo>
                  <a:cubicBezTo>
                    <a:pt x="3243" y="1524"/>
                    <a:pt x="3201" y="967"/>
                    <a:pt x="3441" y="748"/>
                  </a:cubicBezTo>
                  <a:cubicBezTo>
                    <a:pt x="3519" y="683"/>
                    <a:pt x="3616" y="649"/>
                    <a:pt x="3714" y="649"/>
                  </a:cubicBezTo>
                  <a:cubicBezTo>
                    <a:pt x="3764" y="649"/>
                    <a:pt x="3815" y="658"/>
                    <a:pt x="3864" y="678"/>
                  </a:cubicBezTo>
                  <a:cubicBezTo>
                    <a:pt x="4019" y="713"/>
                    <a:pt x="4139" y="826"/>
                    <a:pt x="4181" y="981"/>
                  </a:cubicBezTo>
                  <a:cubicBezTo>
                    <a:pt x="4280" y="1347"/>
                    <a:pt x="3864" y="1869"/>
                    <a:pt x="3687" y="2080"/>
                  </a:cubicBezTo>
                  <a:lnTo>
                    <a:pt x="3680" y="2088"/>
                  </a:lnTo>
                  <a:lnTo>
                    <a:pt x="3687" y="2095"/>
                  </a:lnTo>
                  <a:cubicBezTo>
                    <a:pt x="3913" y="2236"/>
                    <a:pt x="4139" y="2391"/>
                    <a:pt x="4357" y="2560"/>
                  </a:cubicBezTo>
                  <a:lnTo>
                    <a:pt x="4378" y="2574"/>
                  </a:lnTo>
                  <a:lnTo>
                    <a:pt x="4378" y="2546"/>
                  </a:lnTo>
                  <a:cubicBezTo>
                    <a:pt x="4329" y="2229"/>
                    <a:pt x="4287" y="1665"/>
                    <a:pt x="4533" y="1446"/>
                  </a:cubicBezTo>
                  <a:cubicBezTo>
                    <a:pt x="4608" y="1376"/>
                    <a:pt x="4704" y="1340"/>
                    <a:pt x="4802" y="1340"/>
                  </a:cubicBezTo>
                  <a:cubicBezTo>
                    <a:pt x="4852" y="1340"/>
                    <a:pt x="4902" y="1349"/>
                    <a:pt x="4949" y="1368"/>
                  </a:cubicBezTo>
                  <a:cubicBezTo>
                    <a:pt x="5104" y="1404"/>
                    <a:pt x="5224" y="1524"/>
                    <a:pt x="5267" y="1672"/>
                  </a:cubicBezTo>
                  <a:cubicBezTo>
                    <a:pt x="5372" y="2073"/>
                    <a:pt x="4879" y="2659"/>
                    <a:pt x="4731" y="2828"/>
                  </a:cubicBezTo>
                  <a:lnTo>
                    <a:pt x="4724" y="2835"/>
                  </a:lnTo>
                  <a:lnTo>
                    <a:pt x="4731" y="2842"/>
                  </a:lnTo>
                  <a:cubicBezTo>
                    <a:pt x="5020" y="3081"/>
                    <a:pt x="5316" y="3335"/>
                    <a:pt x="5598" y="3610"/>
                  </a:cubicBezTo>
                  <a:lnTo>
                    <a:pt x="5619" y="3624"/>
                  </a:lnTo>
                  <a:lnTo>
                    <a:pt x="5619" y="3603"/>
                  </a:lnTo>
                  <a:cubicBezTo>
                    <a:pt x="5612" y="3293"/>
                    <a:pt x="5647" y="2750"/>
                    <a:pt x="5908" y="2560"/>
                  </a:cubicBezTo>
                  <a:cubicBezTo>
                    <a:pt x="5981" y="2514"/>
                    <a:pt x="6063" y="2491"/>
                    <a:pt x="6143" y="2491"/>
                  </a:cubicBezTo>
                  <a:cubicBezTo>
                    <a:pt x="6210" y="2491"/>
                    <a:pt x="6277" y="2507"/>
                    <a:pt x="6338" y="2539"/>
                  </a:cubicBezTo>
                  <a:cubicBezTo>
                    <a:pt x="6486" y="2595"/>
                    <a:pt x="6592" y="2729"/>
                    <a:pt x="6613" y="2884"/>
                  </a:cubicBezTo>
                  <a:cubicBezTo>
                    <a:pt x="6662" y="3279"/>
                    <a:pt x="6127" y="3793"/>
                    <a:pt x="5957" y="3941"/>
                  </a:cubicBezTo>
                  <a:lnTo>
                    <a:pt x="5950" y="3949"/>
                  </a:lnTo>
                  <a:lnTo>
                    <a:pt x="5957" y="3956"/>
                  </a:lnTo>
                  <a:cubicBezTo>
                    <a:pt x="6218" y="4216"/>
                    <a:pt x="6479" y="4498"/>
                    <a:pt x="6733" y="4787"/>
                  </a:cubicBezTo>
                  <a:lnTo>
                    <a:pt x="6754" y="4809"/>
                  </a:lnTo>
                  <a:lnTo>
                    <a:pt x="6754" y="4780"/>
                  </a:lnTo>
                  <a:cubicBezTo>
                    <a:pt x="6768" y="4442"/>
                    <a:pt x="6839" y="3998"/>
                    <a:pt x="7085" y="3843"/>
                  </a:cubicBezTo>
                  <a:cubicBezTo>
                    <a:pt x="7152" y="3804"/>
                    <a:pt x="7226" y="3785"/>
                    <a:pt x="7300" y="3785"/>
                  </a:cubicBezTo>
                  <a:cubicBezTo>
                    <a:pt x="7374" y="3785"/>
                    <a:pt x="7448" y="3804"/>
                    <a:pt x="7515" y="3843"/>
                  </a:cubicBezTo>
                  <a:cubicBezTo>
                    <a:pt x="7656" y="3906"/>
                    <a:pt x="7755" y="4040"/>
                    <a:pt x="7769" y="4195"/>
                  </a:cubicBezTo>
                  <a:cubicBezTo>
                    <a:pt x="7804" y="4576"/>
                    <a:pt x="7311" y="5027"/>
                    <a:pt x="7099" y="5203"/>
                  </a:cubicBezTo>
                  <a:lnTo>
                    <a:pt x="7085" y="5210"/>
                  </a:lnTo>
                  <a:lnTo>
                    <a:pt x="7092" y="5217"/>
                  </a:lnTo>
                  <a:cubicBezTo>
                    <a:pt x="7332" y="5499"/>
                    <a:pt x="7565" y="5795"/>
                    <a:pt x="7790" y="6099"/>
                  </a:cubicBezTo>
                  <a:lnTo>
                    <a:pt x="7804" y="6120"/>
                  </a:lnTo>
                  <a:lnTo>
                    <a:pt x="7804" y="6091"/>
                  </a:lnTo>
                  <a:cubicBezTo>
                    <a:pt x="7825" y="5739"/>
                    <a:pt x="7896" y="5288"/>
                    <a:pt x="8143" y="5133"/>
                  </a:cubicBezTo>
                  <a:cubicBezTo>
                    <a:pt x="8210" y="5094"/>
                    <a:pt x="8284" y="5075"/>
                    <a:pt x="8358" y="5075"/>
                  </a:cubicBezTo>
                  <a:cubicBezTo>
                    <a:pt x="8432" y="5075"/>
                    <a:pt x="8506" y="5094"/>
                    <a:pt x="8573" y="5133"/>
                  </a:cubicBezTo>
                  <a:cubicBezTo>
                    <a:pt x="8714" y="5196"/>
                    <a:pt x="8812" y="5330"/>
                    <a:pt x="8826" y="5485"/>
                  </a:cubicBezTo>
                  <a:cubicBezTo>
                    <a:pt x="8869" y="5894"/>
                    <a:pt x="8291" y="6388"/>
                    <a:pt x="8114" y="6522"/>
                  </a:cubicBezTo>
                  <a:lnTo>
                    <a:pt x="8107" y="6536"/>
                  </a:lnTo>
                  <a:lnTo>
                    <a:pt x="8107" y="6543"/>
                  </a:lnTo>
                  <a:cubicBezTo>
                    <a:pt x="8544" y="7142"/>
                    <a:pt x="8953" y="7769"/>
                    <a:pt x="9320" y="8418"/>
                  </a:cubicBezTo>
                  <a:cubicBezTo>
                    <a:pt x="9341" y="8460"/>
                    <a:pt x="9348" y="8509"/>
                    <a:pt x="9334" y="8552"/>
                  </a:cubicBezTo>
                  <a:cubicBezTo>
                    <a:pt x="9327" y="8594"/>
                    <a:pt x="9292" y="8636"/>
                    <a:pt x="9256" y="8657"/>
                  </a:cubicBezTo>
                  <a:cubicBezTo>
                    <a:pt x="9228" y="8672"/>
                    <a:pt x="9193" y="8679"/>
                    <a:pt x="9165" y="8679"/>
                  </a:cubicBezTo>
                  <a:cubicBezTo>
                    <a:pt x="9101" y="8679"/>
                    <a:pt x="9045" y="8643"/>
                    <a:pt x="9010" y="8587"/>
                  </a:cubicBezTo>
                  <a:cubicBezTo>
                    <a:pt x="9010" y="8587"/>
                    <a:pt x="8615" y="7875"/>
                    <a:pt x="7945" y="6916"/>
                  </a:cubicBezTo>
                  <a:lnTo>
                    <a:pt x="7931" y="6902"/>
                  </a:lnTo>
                  <a:lnTo>
                    <a:pt x="7917" y="6923"/>
                  </a:lnTo>
                  <a:cubicBezTo>
                    <a:pt x="7755" y="7233"/>
                    <a:pt x="7501" y="7614"/>
                    <a:pt x="7212" y="7656"/>
                  </a:cubicBezTo>
                  <a:lnTo>
                    <a:pt x="7163" y="7656"/>
                  </a:lnTo>
                  <a:cubicBezTo>
                    <a:pt x="7029" y="7656"/>
                    <a:pt x="6902" y="7593"/>
                    <a:pt x="6824" y="7480"/>
                  </a:cubicBezTo>
                  <a:cubicBezTo>
                    <a:pt x="6719" y="7367"/>
                    <a:pt x="6683" y="7198"/>
                    <a:pt x="6733" y="7050"/>
                  </a:cubicBezTo>
                  <a:cubicBezTo>
                    <a:pt x="6839" y="6747"/>
                    <a:pt x="7318" y="6557"/>
                    <a:pt x="7593" y="6465"/>
                  </a:cubicBezTo>
                  <a:lnTo>
                    <a:pt x="7607" y="6465"/>
                  </a:lnTo>
                  <a:lnTo>
                    <a:pt x="7600" y="6458"/>
                  </a:lnTo>
                  <a:cubicBezTo>
                    <a:pt x="7374" y="6148"/>
                    <a:pt x="7142" y="5852"/>
                    <a:pt x="6909" y="5570"/>
                  </a:cubicBezTo>
                  <a:lnTo>
                    <a:pt x="6902" y="5556"/>
                  </a:lnTo>
                  <a:lnTo>
                    <a:pt x="6895" y="5570"/>
                  </a:lnTo>
                  <a:cubicBezTo>
                    <a:pt x="6754" y="5852"/>
                    <a:pt x="6479" y="6324"/>
                    <a:pt x="6155" y="6373"/>
                  </a:cubicBezTo>
                  <a:lnTo>
                    <a:pt x="6098" y="6373"/>
                  </a:lnTo>
                  <a:cubicBezTo>
                    <a:pt x="5971" y="6373"/>
                    <a:pt x="5845" y="6303"/>
                    <a:pt x="5767" y="6197"/>
                  </a:cubicBezTo>
                  <a:cubicBezTo>
                    <a:pt x="5661" y="6077"/>
                    <a:pt x="5626" y="5915"/>
                    <a:pt x="5675" y="5767"/>
                  </a:cubicBezTo>
                  <a:cubicBezTo>
                    <a:pt x="5788" y="5457"/>
                    <a:pt x="6275" y="5260"/>
                    <a:pt x="6564" y="5175"/>
                  </a:cubicBezTo>
                  <a:lnTo>
                    <a:pt x="6578" y="5168"/>
                  </a:lnTo>
                  <a:lnTo>
                    <a:pt x="6571" y="5154"/>
                  </a:lnTo>
                  <a:cubicBezTo>
                    <a:pt x="6463" y="5031"/>
                    <a:pt x="6353" y="4909"/>
                    <a:pt x="6244" y="4789"/>
                  </a:cubicBezTo>
                  <a:lnTo>
                    <a:pt x="6244" y="4789"/>
                  </a:lnTo>
                  <a:cubicBezTo>
                    <a:pt x="6348" y="4905"/>
                    <a:pt x="6452" y="5025"/>
                    <a:pt x="6557" y="5147"/>
                  </a:cubicBezTo>
                  <a:cubicBezTo>
                    <a:pt x="6268" y="5239"/>
                    <a:pt x="5781" y="5436"/>
                    <a:pt x="5675" y="5746"/>
                  </a:cubicBezTo>
                  <a:cubicBezTo>
                    <a:pt x="5619" y="5901"/>
                    <a:pt x="5654" y="6070"/>
                    <a:pt x="5760" y="6197"/>
                  </a:cubicBezTo>
                  <a:cubicBezTo>
                    <a:pt x="5845" y="6310"/>
                    <a:pt x="5978" y="6381"/>
                    <a:pt x="6112" y="6381"/>
                  </a:cubicBezTo>
                  <a:cubicBezTo>
                    <a:pt x="6123" y="6384"/>
                    <a:pt x="6134" y="6386"/>
                    <a:pt x="6143" y="6386"/>
                  </a:cubicBezTo>
                  <a:cubicBezTo>
                    <a:pt x="6153" y="6386"/>
                    <a:pt x="6162" y="6384"/>
                    <a:pt x="6169" y="6381"/>
                  </a:cubicBezTo>
                  <a:cubicBezTo>
                    <a:pt x="6486" y="6338"/>
                    <a:pt x="6747" y="5929"/>
                    <a:pt x="6916" y="5584"/>
                  </a:cubicBezTo>
                  <a:cubicBezTo>
                    <a:pt x="7149" y="5859"/>
                    <a:pt x="7367" y="6148"/>
                    <a:pt x="7586" y="6444"/>
                  </a:cubicBezTo>
                  <a:cubicBezTo>
                    <a:pt x="7247" y="6557"/>
                    <a:pt x="6831" y="6747"/>
                    <a:pt x="6726" y="7043"/>
                  </a:cubicBezTo>
                  <a:cubicBezTo>
                    <a:pt x="6676" y="7191"/>
                    <a:pt x="6712" y="7367"/>
                    <a:pt x="6817" y="7487"/>
                  </a:cubicBezTo>
                  <a:cubicBezTo>
                    <a:pt x="6895" y="7600"/>
                    <a:pt x="7029" y="7671"/>
                    <a:pt x="7170" y="7678"/>
                  </a:cubicBezTo>
                  <a:lnTo>
                    <a:pt x="7226" y="7678"/>
                  </a:lnTo>
                  <a:cubicBezTo>
                    <a:pt x="7522" y="7635"/>
                    <a:pt x="7776" y="7255"/>
                    <a:pt x="7938" y="6944"/>
                  </a:cubicBezTo>
                  <a:cubicBezTo>
                    <a:pt x="8601" y="7896"/>
                    <a:pt x="8989" y="8594"/>
                    <a:pt x="8996" y="8601"/>
                  </a:cubicBezTo>
                  <a:cubicBezTo>
                    <a:pt x="9031" y="8664"/>
                    <a:pt x="9094" y="8700"/>
                    <a:pt x="9165" y="8700"/>
                  </a:cubicBezTo>
                  <a:cubicBezTo>
                    <a:pt x="9256" y="8700"/>
                    <a:pt x="9327" y="8643"/>
                    <a:pt x="9355" y="8559"/>
                  </a:cubicBezTo>
                  <a:cubicBezTo>
                    <a:pt x="9369" y="8509"/>
                    <a:pt x="9362" y="8460"/>
                    <a:pt x="9341" y="8411"/>
                  </a:cubicBezTo>
                  <a:cubicBezTo>
                    <a:pt x="8967" y="7762"/>
                    <a:pt x="8566" y="7135"/>
                    <a:pt x="8129" y="6536"/>
                  </a:cubicBezTo>
                  <a:cubicBezTo>
                    <a:pt x="8312" y="6381"/>
                    <a:pt x="8876" y="5894"/>
                    <a:pt x="8841" y="5485"/>
                  </a:cubicBezTo>
                  <a:cubicBezTo>
                    <a:pt x="8826" y="5323"/>
                    <a:pt x="8728" y="5182"/>
                    <a:pt x="8580" y="5112"/>
                  </a:cubicBezTo>
                  <a:cubicBezTo>
                    <a:pt x="8509" y="5069"/>
                    <a:pt x="8432" y="5048"/>
                    <a:pt x="8354" y="5048"/>
                  </a:cubicBezTo>
                  <a:cubicBezTo>
                    <a:pt x="8277" y="5048"/>
                    <a:pt x="8199" y="5069"/>
                    <a:pt x="8129" y="5112"/>
                  </a:cubicBezTo>
                  <a:cubicBezTo>
                    <a:pt x="7882" y="5274"/>
                    <a:pt x="7804" y="5704"/>
                    <a:pt x="7783" y="6056"/>
                  </a:cubicBezTo>
                  <a:cubicBezTo>
                    <a:pt x="7565" y="5767"/>
                    <a:pt x="7339" y="5478"/>
                    <a:pt x="7113" y="5210"/>
                  </a:cubicBezTo>
                  <a:cubicBezTo>
                    <a:pt x="7339" y="5027"/>
                    <a:pt x="7825" y="4576"/>
                    <a:pt x="7790" y="4188"/>
                  </a:cubicBezTo>
                  <a:cubicBezTo>
                    <a:pt x="7776" y="4026"/>
                    <a:pt x="7670" y="3885"/>
                    <a:pt x="7522" y="3822"/>
                  </a:cubicBezTo>
                  <a:cubicBezTo>
                    <a:pt x="7455" y="3779"/>
                    <a:pt x="7378" y="3758"/>
                    <a:pt x="7300" y="3758"/>
                  </a:cubicBezTo>
                  <a:cubicBezTo>
                    <a:pt x="7223" y="3758"/>
                    <a:pt x="7145" y="3779"/>
                    <a:pt x="7078" y="3822"/>
                  </a:cubicBezTo>
                  <a:cubicBezTo>
                    <a:pt x="6831" y="3977"/>
                    <a:pt x="6754" y="4407"/>
                    <a:pt x="6733" y="4752"/>
                  </a:cubicBezTo>
                  <a:cubicBezTo>
                    <a:pt x="6486" y="4470"/>
                    <a:pt x="6232" y="4202"/>
                    <a:pt x="5978" y="3941"/>
                  </a:cubicBezTo>
                  <a:cubicBezTo>
                    <a:pt x="6162" y="3786"/>
                    <a:pt x="6690" y="3279"/>
                    <a:pt x="6634" y="2877"/>
                  </a:cubicBezTo>
                  <a:cubicBezTo>
                    <a:pt x="6606" y="2715"/>
                    <a:pt x="6500" y="2581"/>
                    <a:pt x="6345" y="2525"/>
                  </a:cubicBezTo>
                  <a:cubicBezTo>
                    <a:pt x="6280" y="2489"/>
                    <a:pt x="6210" y="2471"/>
                    <a:pt x="6140" y="2471"/>
                  </a:cubicBezTo>
                  <a:cubicBezTo>
                    <a:pt x="6056" y="2471"/>
                    <a:pt x="5974" y="2496"/>
                    <a:pt x="5901" y="2546"/>
                  </a:cubicBezTo>
                  <a:cubicBezTo>
                    <a:pt x="5647" y="2722"/>
                    <a:pt x="5598" y="3194"/>
                    <a:pt x="5598" y="3575"/>
                  </a:cubicBezTo>
                  <a:cubicBezTo>
                    <a:pt x="5316" y="3307"/>
                    <a:pt x="5034" y="3060"/>
                    <a:pt x="4752" y="2835"/>
                  </a:cubicBezTo>
                  <a:cubicBezTo>
                    <a:pt x="4914" y="2651"/>
                    <a:pt x="5393" y="2073"/>
                    <a:pt x="5288" y="1665"/>
                  </a:cubicBezTo>
                  <a:cubicBezTo>
                    <a:pt x="5245" y="1509"/>
                    <a:pt x="5118" y="1390"/>
                    <a:pt x="4956" y="1347"/>
                  </a:cubicBezTo>
                  <a:cubicBezTo>
                    <a:pt x="4906" y="1328"/>
                    <a:pt x="4854" y="1319"/>
                    <a:pt x="4802" y="1319"/>
                  </a:cubicBezTo>
                  <a:cubicBezTo>
                    <a:pt x="4700" y="1319"/>
                    <a:pt x="4599" y="1355"/>
                    <a:pt x="4519" y="1425"/>
                  </a:cubicBezTo>
                  <a:cubicBezTo>
                    <a:pt x="4273" y="1650"/>
                    <a:pt x="4308" y="2200"/>
                    <a:pt x="4357" y="2525"/>
                  </a:cubicBezTo>
                  <a:cubicBezTo>
                    <a:pt x="4146" y="2369"/>
                    <a:pt x="3927" y="2221"/>
                    <a:pt x="3716" y="2080"/>
                  </a:cubicBezTo>
                  <a:cubicBezTo>
                    <a:pt x="3906" y="1869"/>
                    <a:pt x="4301" y="1340"/>
                    <a:pt x="4202" y="974"/>
                  </a:cubicBezTo>
                  <a:cubicBezTo>
                    <a:pt x="4160" y="812"/>
                    <a:pt x="4033" y="692"/>
                    <a:pt x="3878" y="649"/>
                  </a:cubicBezTo>
                  <a:cubicBezTo>
                    <a:pt x="3828" y="630"/>
                    <a:pt x="3775" y="621"/>
                    <a:pt x="3723" y="621"/>
                  </a:cubicBezTo>
                  <a:cubicBezTo>
                    <a:pt x="3620" y="621"/>
                    <a:pt x="3518" y="657"/>
                    <a:pt x="3434" y="727"/>
                  </a:cubicBezTo>
                  <a:cubicBezTo>
                    <a:pt x="3201" y="946"/>
                    <a:pt x="3215" y="1432"/>
                    <a:pt x="3272" y="1820"/>
                  </a:cubicBezTo>
                  <a:cubicBezTo>
                    <a:pt x="3011" y="1672"/>
                    <a:pt x="2736" y="1538"/>
                    <a:pt x="2461" y="1418"/>
                  </a:cubicBezTo>
                  <a:cubicBezTo>
                    <a:pt x="2672" y="1164"/>
                    <a:pt x="3004" y="692"/>
                    <a:pt x="2912" y="346"/>
                  </a:cubicBezTo>
                  <a:cubicBezTo>
                    <a:pt x="2870" y="191"/>
                    <a:pt x="2743" y="71"/>
                    <a:pt x="2588" y="29"/>
                  </a:cubicBezTo>
                  <a:cubicBezTo>
                    <a:pt x="2535" y="10"/>
                    <a:pt x="248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48"/>
          <p:cNvGrpSpPr/>
          <p:nvPr/>
        </p:nvGrpSpPr>
        <p:grpSpPr>
          <a:xfrm>
            <a:off x="7814489" y="222608"/>
            <a:ext cx="392110" cy="1712633"/>
            <a:chOff x="7630789" y="-770055"/>
            <a:chExt cx="392110" cy="1712633"/>
          </a:xfrm>
        </p:grpSpPr>
        <p:grpSp>
          <p:nvGrpSpPr>
            <p:cNvPr id="2466" name="Google Shape;2466;p48"/>
            <p:cNvGrpSpPr/>
            <p:nvPr/>
          </p:nvGrpSpPr>
          <p:grpSpPr>
            <a:xfrm>
              <a:off x="7885189" y="-605530"/>
              <a:ext cx="137710" cy="1548108"/>
              <a:chOff x="1858375" y="175625"/>
              <a:chExt cx="484552" cy="5445334"/>
            </a:xfrm>
          </p:grpSpPr>
          <p:sp>
            <p:nvSpPr>
              <p:cNvPr id="2467" name="Google Shape;2467;p4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1" name="Google Shape;2471;p4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2472" name="Google Shape;2472;p4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4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4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4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4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4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4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4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4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4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4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4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4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4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4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4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4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4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4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4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4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4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4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4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4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4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4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4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4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4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4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4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4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4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4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4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4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4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4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4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4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4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4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4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16" name="Google Shape;2516;p48"/>
            <p:cNvGrpSpPr/>
            <p:nvPr/>
          </p:nvGrpSpPr>
          <p:grpSpPr>
            <a:xfrm>
              <a:off x="7630789" y="-770055"/>
              <a:ext cx="137710" cy="1548108"/>
              <a:chOff x="1858375" y="175625"/>
              <a:chExt cx="484552" cy="5445334"/>
            </a:xfrm>
          </p:grpSpPr>
          <p:sp>
            <p:nvSpPr>
              <p:cNvPr id="2517" name="Google Shape;2517;p4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4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4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1" name="Google Shape;2521;p4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2522" name="Google Shape;2522;p4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4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4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4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4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7" name="Google Shape;2527;p4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8" name="Google Shape;2528;p4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4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4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4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4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4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4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2535;p4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4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4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4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4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4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4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4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4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4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4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4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4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4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4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4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4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4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4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4" name="Google Shape;2554;p4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4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4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4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4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4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4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4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2562;p4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4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4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4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55"/>
          <p:cNvSpPr txBox="1">
            <a:spLocks noGrp="1"/>
          </p:cNvSpPr>
          <p:nvPr>
            <p:ph type="title"/>
          </p:nvPr>
        </p:nvSpPr>
        <p:spPr>
          <a:xfrm>
            <a:off x="718377" y="3618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</a:p>
        </p:txBody>
      </p:sp>
      <p:grpSp>
        <p:nvGrpSpPr>
          <p:cNvPr id="2720" name="Google Shape;2720;p55"/>
          <p:cNvGrpSpPr/>
          <p:nvPr/>
        </p:nvGrpSpPr>
        <p:grpSpPr>
          <a:xfrm>
            <a:off x="4321309" y="3066399"/>
            <a:ext cx="376933" cy="326957"/>
            <a:chOff x="3976984" y="2635211"/>
            <a:chExt cx="376933" cy="326957"/>
          </a:xfrm>
        </p:grpSpPr>
        <p:sp>
          <p:nvSpPr>
            <p:cNvPr id="2721" name="Google Shape;2721;p55"/>
            <p:cNvSpPr/>
            <p:nvPr/>
          </p:nvSpPr>
          <p:spPr>
            <a:xfrm>
              <a:off x="3976984" y="2635211"/>
              <a:ext cx="376933" cy="326957"/>
            </a:xfrm>
            <a:custGeom>
              <a:avLst/>
              <a:gdLst/>
              <a:ahLst/>
              <a:cxnLst/>
              <a:rect l="l" t="t" r="r" b="b"/>
              <a:pathLst>
                <a:path w="13976" h="12123" extrusionOk="0">
                  <a:moveTo>
                    <a:pt x="7023" y="415"/>
                  </a:moveTo>
                  <a:cubicBezTo>
                    <a:pt x="9021" y="415"/>
                    <a:pt x="10645" y="2040"/>
                    <a:pt x="10645" y="4037"/>
                  </a:cubicBezTo>
                  <a:cubicBezTo>
                    <a:pt x="10645" y="5127"/>
                    <a:pt x="10154" y="6158"/>
                    <a:pt x="9307" y="6845"/>
                  </a:cubicBezTo>
                  <a:cubicBezTo>
                    <a:pt x="9279" y="6859"/>
                    <a:pt x="9255" y="6878"/>
                    <a:pt x="9233" y="6904"/>
                  </a:cubicBezTo>
                  <a:cubicBezTo>
                    <a:pt x="8604" y="7392"/>
                    <a:pt x="7831" y="7658"/>
                    <a:pt x="7033" y="7658"/>
                  </a:cubicBezTo>
                  <a:cubicBezTo>
                    <a:pt x="7030" y="7658"/>
                    <a:pt x="7026" y="7658"/>
                    <a:pt x="7023" y="7658"/>
                  </a:cubicBezTo>
                  <a:cubicBezTo>
                    <a:pt x="5025" y="7658"/>
                    <a:pt x="3401" y="6033"/>
                    <a:pt x="3401" y="4037"/>
                  </a:cubicBezTo>
                  <a:cubicBezTo>
                    <a:pt x="3401" y="2040"/>
                    <a:pt x="5025" y="415"/>
                    <a:pt x="7023" y="415"/>
                  </a:cubicBezTo>
                  <a:close/>
                  <a:moveTo>
                    <a:pt x="416" y="7238"/>
                  </a:moveTo>
                  <a:lnTo>
                    <a:pt x="2139" y="7241"/>
                  </a:lnTo>
                  <a:lnTo>
                    <a:pt x="2139" y="9265"/>
                  </a:lnTo>
                  <a:lnTo>
                    <a:pt x="416" y="9265"/>
                  </a:lnTo>
                  <a:lnTo>
                    <a:pt x="416" y="7238"/>
                  </a:lnTo>
                  <a:close/>
                  <a:moveTo>
                    <a:pt x="4571" y="7238"/>
                  </a:moveTo>
                  <a:cubicBezTo>
                    <a:pt x="5220" y="7736"/>
                    <a:pt x="6001" y="8027"/>
                    <a:pt x="6818" y="8068"/>
                  </a:cubicBezTo>
                  <a:lnTo>
                    <a:pt x="6818" y="9265"/>
                  </a:lnTo>
                  <a:lnTo>
                    <a:pt x="2553" y="9265"/>
                  </a:lnTo>
                  <a:lnTo>
                    <a:pt x="2553" y="7238"/>
                  </a:lnTo>
                  <a:close/>
                  <a:moveTo>
                    <a:pt x="9477" y="7238"/>
                  </a:moveTo>
                  <a:lnTo>
                    <a:pt x="9477" y="7241"/>
                  </a:lnTo>
                  <a:lnTo>
                    <a:pt x="11497" y="7241"/>
                  </a:lnTo>
                  <a:lnTo>
                    <a:pt x="11497" y="9265"/>
                  </a:lnTo>
                  <a:lnTo>
                    <a:pt x="7233" y="9265"/>
                  </a:lnTo>
                  <a:lnTo>
                    <a:pt x="7233" y="8068"/>
                  </a:lnTo>
                  <a:cubicBezTo>
                    <a:pt x="8047" y="8027"/>
                    <a:pt x="8831" y="7736"/>
                    <a:pt x="9477" y="7238"/>
                  </a:cubicBezTo>
                  <a:close/>
                  <a:moveTo>
                    <a:pt x="11912" y="7238"/>
                  </a:moveTo>
                  <a:lnTo>
                    <a:pt x="13560" y="7241"/>
                  </a:lnTo>
                  <a:lnTo>
                    <a:pt x="13560" y="9265"/>
                  </a:lnTo>
                  <a:lnTo>
                    <a:pt x="11912" y="9265"/>
                  </a:lnTo>
                  <a:lnTo>
                    <a:pt x="11912" y="7238"/>
                  </a:lnTo>
                  <a:close/>
                  <a:moveTo>
                    <a:pt x="9041" y="9682"/>
                  </a:moveTo>
                  <a:lnTo>
                    <a:pt x="9041" y="11708"/>
                  </a:lnTo>
                  <a:lnTo>
                    <a:pt x="4936" y="11708"/>
                  </a:lnTo>
                  <a:lnTo>
                    <a:pt x="4936" y="9682"/>
                  </a:lnTo>
                  <a:close/>
                  <a:moveTo>
                    <a:pt x="13560" y="9682"/>
                  </a:moveTo>
                  <a:lnTo>
                    <a:pt x="13560" y="11708"/>
                  </a:lnTo>
                  <a:lnTo>
                    <a:pt x="9455" y="11708"/>
                  </a:lnTo>
                  <a:lnTo>
                    <a:pt x="9455" y="9682"/>
                  </a:lnTo>
                  <a:close/>
                  <a:moveTo>
                    <a:pt x="7025" y="0"/>
                  </a:moveTo>
                  <a:cubicBezTo>
                    <a:pt x="4800" y="0"/>
                    <a:pt x="2988" y="1810"/>
                    <a:pt x="2988" y="4037"/>
                  </a:cubicBezTo>
                  <a:cubicBezTo>
                    <a:pt x="2988" y="4151"/>
                    <a:pt x="2992" y="4267"/>
                    <a:pt x="3003" y="4378"/>
                  </a:cubicBezTo>
                  <a:lnTo>
                    <a:pt x="2108" y="4378"/>
                  </a:lnTo>
                  <a:cubicBezTo>
                    <a:pt x="2105" y="4378"/>
                    <a:pt x="2103" y="4378"/>
                    <a:pt x="2100" y="4378"/>
                  </a:cubicBezTo>
                  <a:cubicBezTo>
                    <a:pt x="1986" y="4378"/>
                    <a:pt x="1892" y="4470"/>
                    <a:pt x="1892" y="4586"/>
                  </a:cubicBezTo>
                  <a:cubicBezTo>
                    <a:pt x="1892" y="4701"/>
                    <a:pt x="1986" y="4793"/>
                    <a:pt x="2100" y="4793"/>
                  </a:cubicBezTo>
                  <a:cubicBezTo>
                    <a:pt x="2103" y="4793"/>
                    <a:pt x="2105" y="4793"/>
                    <a:pt x="2108" y="4793"/>
                  </a:cubicBezTo>
                  <a:lnTo>
                    <a:pt x="3060" y="4793"/>
                  </a:lnTo>
                  <a:cubicBezTo>
                    <a:pt x="3206" y="5555"/>
                    <a:pt x="3567" y="6258"/>
                    <a:pt x="4102" y="6819"/>
                  </a:cubicBezTo>
                  <a:lnTo>
                    <a:pt x="416" y="6819"/>
                  </a:lnTo>
                  <a:lnTo>
                    <a:pt x="416" y="4793"/>
                  </a:lnTo>
                  <a:lnTo>
                    <a:pt x="1276" y="4793"/>
                  </a:lnTo>
                  <a:cubicBezTo>
                    <a:pt x="1279" y="4793"/>
                    <a:pt x="1281" y="4793"/>
                    <a:pt x="1284" y="4793"/>
                  </a:cubicBezTo>
                  <a:cubicBezTo>
                    <a:pt x="1398" y="4793"/>
                    <a:pt x="1492" y="4701"/>
                    <a:pt x="1492" y="4586"/>
                  </a:cubicBezTo>
                  <a:cubicBezTo>
                    <a:pt x="1492" y="4470"/>
                    <a:pt x="1398" y="4378"/>
                    <a:pt x="1284" y="4378"/>
                  </a:cubicBezTo>
                  <a:cubicBezTo>
                    <a:pt x="1281" y="4378"/>
                    <a:pt x="1279" y="4378"/>
                    <a:pt x="1276" y="4378"/>
                  </a:cubicBezTo>
                  <a:lnTo>
                    <a:pt x="208" y="4378"/>
                  </a:lnTo>
                  <a:cubicBezTo>
                    <a:pt x="95" y="4378"/>
                    <a:pt x="1" y="4472"/>
                    <a:pt x="1" y="4586"/>
                  </a:cubicBezTo>
                  <a:lnTo>
                    <a:pt x="1" y="7027"/>
                  </a:lnTo>
                  <a:lnTo>
                    <a:pt x="1" y="7029"/>
                  </a:lnTo>
                  <a:lnTo>
                    <a:pt x="1" y="7033"/>
                  </a:lnTo>
                  <a:lnTo>
                    <a:pt x="1" y="11915"/>
                  </a:lnTo>
                  <a:cubicBezTo>
                    <a:pt x="1" y="12029"/>
                    <a:pt x="95" y="12123"/>
                    <a:pt x="208" y="12123"/>
                  </a:cubicBezTo>
                  <a:lnTo>
                    <a:pt x="1409" y="12123"/>
                  </a:lnTo>
                  <a:cubicBezTo>
                    <a:pt x="1525" y="12123"/>
                    <a:pt x="1617" y="12029"/>
                    <a:pt x="1617" y="11915"/>
                  </a:cubicBezTo>
                  <a:cubicBezTo>
                    <a:pt x="1617" y="11800"/>
                    <a:pt x="1525" y="11708"/>
                    <a:pt x="1409" y="11708"/>
                  </a:cubicBezTo>
                  <a:lnTo>
                    <a:pt x="416" y="11708"/>
                  </a:lnTo>
                  <a:lnTo>
                    <a:pt x="416" y="9682"/>
                  </a:lnTo>
                  <a:lnTo>
                    <a:pt x="4521" y="9682"/>
                  </a:lnTo>
                  <a:lnTo>
                    <a:pt x="4521" y="11708"/>
                  </a:lnTo>
                  <a:lnTo>
                    <a:pt x="2239" y="11708"/>
                  </a:lnTo>
                  <a:cubicBezTo>
                    <a:pt x="2126" y="11708"/>
                    <a:pt x="2032" y="11800"/>
                    <a:pt x="2032" y="11915"/>
                  </a:cubicBezTo>
                  <a:cubicBezTo>
                    <a:pt x="2032" y="12029"/>
                    <a:pt x="2126" y="12123"/>
                    <a:pt x="2239" y="12123"/>
                  </a:cubicBezTo>
                  <a:lnTo>
                    <a:pt x="13768" y="12123"/>
                  </a:lnTo>
                  <a:cubicBezTo>
                    <a:pt x="13881" y="12123"/>
                    <a:pt x="13975" y="12029"/>
                    <a:pt x="13975" y="11915"/>
                  </a:cubicBezTo>
                  <a:lnTo>
                    <a:pt x="13975" y="4586"/>
                  </a:lnTo>
                  <a:cubicBezTo>
                    <a:pt x="13975" y="4472"/>
                    <a:pt x="13884" y="4378"/>
                    <a:pt x="13768" y="4378"/>
                  </a:cubicBezTo>
                  <a:lnTo>
                    <a:pt x="11696" y="4378"/>
                  </a:lnTo>
                  <a:cubicBezTo>
                    <a:pt x="11582" y="4378"/>
                    <a:pt x="11490" y="4472"/>
                    <a:pt x="11490" y="4586"/>
                  </a:cubicBezTo>
                  <a:cubicBezTo>
                    <a:pt x="11490" y="4701"/>
                    <a:pt x="11582" y="4793"/>
                    <a:pt x="11696" y="4793"/>
                  </a:cubicBezTo>
                  <a:lnTo>
                    <a:pt x="13560" y="4793"/>
                  </a:lnTo>
                  <a:lnTo>
                    <a:pt x="13560" y="6819"/>
                  </a:lnTo>
                  <a:lnTo>
                    <a:pt x="9947" y="6819"/>
                  </a:lnTo>
                  <a:cubicBezTo>
                    <a:pt x="10663" y="6070"/>
                    <a:pt x="11063" y="5072"/>
                    <a:pt x="11060" y="4037"/>
                  </a:cubicBezTo>
                  <a:cubicBezTo>
                    <a:pt x="11060" y="1810"/>
                    <a:pt x="9250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5"/>
            <p:cNvSpPr/>
            <p:nvPr/>
          </p:nvSpPr>
          <p:spPr>
            <a:xfrm>
              <a:off x="4116149" y="2665849"/>
              <a:ext cx="109903" cy="147634"/>
            </a:xfrm>
            <a:custGeom>
              <a:avLst/>
              <a:gdLst/>
              <a:ahLst/>
              <a:cxnLst/>
              <a:rect l="l" t="t" r="r" b="b"/>
              <a:pathLst>
                <a:path w="4075" h="5474" extrusionOk="0">
                  <a:moveTo>
                    <a:pt x="1891" y="749"/>
                  </a:moveTo>
                  <a:cubicBezTo>
                    <a:pt x="2095" y="1054"/>
                    <a:pt x="2293" y="1572"/>
                    <a:pt x="2191" y="2362"/>
                  </a:cubicBezTo>
                  <a:cubicBezTo>
                    <a:pt x="2175" y="2491"/>
                    <a:pt x="2276" y="2598"/>
                    <a:pt x="2396" y="2598"/>
                  </a:cubicBezTo>
                  <a:cubicBezTo>
                    <a:pt x="2413" y="2598"/>
                    <a:pt x="2429" y="2596"/>
                    <a:pt x="2446" y="2591"/>
                  </a:cubicBezTo>
                  <a:cubicBezTo>
                    <a:pt x="2466" y="2585"/>
                    <a:pt x="2756" y="2508"/>
                    <a:pt x="2957" y="2183"/>
                  </a:cubicBezTo>
                  <a:cubicBezTo>
                    <a:pt x="3009" y="2349"/>
                    <a:pt x="3062" y="2543"/>
                    <a:pt x="3105" y="2751"/>
                  </a:cubicBezTo>
                  <a:cubicBezTo>
                    <a:pt x="3226" y="3310"/>
                    <a:pt x="3302" y="4078"/>
                    <a:pt x="2985" y="4561"/>
                  </a:cubicBezTo>
                  <a:cubicBezTo>
                    <a:pt x="2918" y="4666"/>
                    <a:pt x="2830" y="4755"/>
                    <a:pt x="2730" y="4825"/>
                  </a:cubicBezTo>
                  <a:cubicBezTo>
                    <a:pt x="2765" y="4727"/>
                    <a:pt x="2782" y="4622"/>
                    <a:pt x="2782" y="4517"/>
                  </a:cubicBezTo>
                  <a:cubicBezTo>
                    <a:pt x="2782" y="3884"/>
                    <a:pt x="2070" y="2982"/>
                    <a:pt x="1990" y="2882"/>
                  </a:cubicBezTo>
                  <a:cubicBezTo>
                    <a:pt x="1948" y="2831"/>
                    <a:pt x="1888" y="2805"/>
                    <a:pt x="1828" y="2805"/>
                  </a:cubicBezTo>
                  <a:cubicBezTo>
                    <a:pt x="1768" y="2805"/>
                    <a:pt x="1708" y="2831"/>
                    <a:pt x="1667" y="2882"/>
                  </a:cubicBezTo>
                  <a:cubicBezTo>
                    <a:pt x="1584" y="2982"/>
                    <a:pt x="872" y="3884"/>
                    <a:pt x="872" y="4517"/>
                  </a:cubicBezTo>
                  <a:cubicBezTo>
                    <a:pt x="874" y="4592"/>
                    <a:pt x="883" y="4668"/>
                    <a:pt x="900" y="4740"/>
                  </a:cubicBezTo>
                  <a:cubicBezTo>
                    <a:pt x="614" y="4509"/>
                    <a:pt x="418" y="4148"/>
                    <a:pt x="418" y="3644"/>
                  </a:cubicBezTo>
                  <a:cubicBezTo>
                    <a:pt x="418" y="2991"/>
                    <a:pt x="774" y="2565"/>
                    <a:pt x="1151" y="2113"/>
                  </a:cubicBezTo>
                  <a:cubicBezTo>
                    <a:pt x="1483" y="1716"/>
                    <a:pt x="1824" y="1305"/>
                    <a:pt x="1891" y="749"/>
                  </a:cubicBezTo>
                  <a:close/>
                  <a:moveTo>
                    <a:pt x="1826" y="3360"/>
                  </a:moveTo>
                  <a:cubicBezTo>
                    <a:pt x="2055" y="3681"/>
                    <a:pt x="2365" y="4194"/>
                    <a:pt x="2365" y="4517"/>
                  </a:cubicBezTo>
                  <a:cubicBezTo>
                    <a:pt x="2365" y="4816"/>
                    <a:pt x="2125" y="5057"/>
                    <a:pt x="1828" y="5057"/>
                  </a:cubicBezTo>
                  <a:lnTo>
                    <a:pt x="1826" y="5057"/>
                  </a:lnTo>
                  <a:cubicBezTo>
                    <a:pt x="1527" y="5057"/>
                    <a:pt x="1287" y="4814"/>
                    <a:pt x="1287" y="4517"/>
                  </a:cubicBezTo>
                  <a:cubicBezTo>
                    <a:pt x="1287" y="4194"/>
                    <a:pt x="1599" y="3681"/>
                    <a:pt x="1826" y="3360"/>
                  </a:cubicBezTo>
                  <a:close/>
                  <a:moveTo>
                    <a:pt x="1662" y="1"/>
                  </a:moveTo>
                  <a:cubicBezTo>
                    <a:pt x="1539" y="1"/>
                    <a:pt x="1431" y="112"/>
                    <a:pt x="1459" y="249"/>
                  </a:cubicBezTo>
                  <a:cubicBezTo>
                    <a:pt x="1594" y="932"/>
                    <a:pt x="1241" y="1356"/>
                    <a:pt x="830" y="1847"/>
                  </a:cubicBezTo>
                  <a:cubicBezTo>
                    <a:pt x="442" y="2314"/>
                    <a:pt x="1" y="2843"/>
                    <a:pt x="1" y="3644"/>
                  </a:cubicBezTo>
                  <a:cubicBezTo>
                    <a:pt x="1" y="4838"/>
                    <a:pt x="911" y="5465"/>
                    <a:pt x="1815" y="5471"/>
                  </a:cubicBezTo>
                  <a:lnTo>
                    <a:pt x="1815" y="5474"/>
                  </a:lnTo>
                  <a:lnTo>
                    <a:pt x="1828" y="5474"/>
                  </a:lnTo>
                  <a:cubicBezTo>
                    <a:pt x="2529" y="5474"/>
                    <a:pt x="3033" y="5244"/>
                    <a:pt x="3330" y="4790"/>
                  </a:cubicBezTo>
                  <a:cubicBezTo>
                    <a:pt x="4075" y="3655"/>
                    <a:pt x="3167" y="1526"/>
                    <a:pt x="3125" y="1434"/>
                  </a:cubicBezTo>
                  <a:cubicBezTo>
                    <a:pt x="3088" y="1348"/>
                    <a:pt x="3012" y="1309"/>
                    <a:pt x="2936" y="1309"/>
                  </a:cubicBezTo>
                  <a:cubicBezTo>
                    <a:pt x="2836" y="1309"/>
                    <a:pt x="2735" y="1379"/>
                    <a:pt x="2728" y="1504"/>
                  </a:cubicBezTo>
                  <a:cubicBezTo>
                    <a:pt x="2723" y="1644"/>
                    <a:pt x="2691" y="1784"/>
                    <a:pt x="2632" y="1910"/>
                  </a:cubicBezTo>
                  <a:cubicBezTo>
                    <a:pt x="2619" y="580"/>
                    <a:pt x="1811" y="56"/>
                    <a:pt x="1771" y="32"/>
                  </a:cubicBezTo>
                  <a:cubicBezTo>
                    <a:pt x="1736" y="10"/>
                    <a:pt x="1698" y="1"/>
                    <a:pt x="1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71B4AA2-52D9-EA43-2565-31AAE5EA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77" y="1135540"/>
            <a:ext cx="1280648" cy="144087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D671D6-A2F1-9125-FC7D-4FE251F96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343" y="2161776"/>
            <a:ext cx="1809245" cy="180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EB302D-D93D-1C6A-E89E-F9C9265F1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49" y="3289710"/>
            <a:ext cx="1544370" cy="143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logo and symbol, meaning, history, PNG">
            <a:extLst>
              <a:ext uri="{FF2B5EF4-FFF2-40B4-BE49-F238E27FC236}">
                <a16:creationId xmlns:a16="http://schemas.microsoft.com/office/drawing/2014/main" id="{CF64C6A1-04F9-CAD7-9752-1E03A8371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64" y="1066107"/>
            <a:ext cx="2356381" cy="147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 - Free social media icons">
            <a:extLst>
              <a:ext uri="{FF2B5EF4-FFF2-40B4-BE49-F238E27FC236}">
                <a16:creationId xmlns:a16="http://schemas.microsoft.com/office/drawing/2014/main" id="{24DDB7B9-6BC1-6B9A-AFB0-49D11139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75" y="2162244"/>
            <a:ext cx="1564630" cy="156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38"/>
          <p:cNvSpPr txBox="1">
            <a:spLocks noGrp="1"/>
          </p:cNvSpPr>
          <p:nvPr>
            <p:ph type="title"/>
          </p:nvPr>
        </p:nvSpPr>
        <p:spPr>
          <a:xfrm>
            <a:off x="3826535" y="2188702"/>
            <a:ext cx="4445409" cy="849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Демонстрация</a:t>
            </a:r>
            <a:endParaRPr dirty="0"/>
          </a:p>
        </p:txBody>
      </p:sp>
      <p:grpSp>
        <p:nvGrpSpPr>
          <p:cNvPr id="1439" name="Google Shape;1439;p38"/>
          <p:cNvGrpSpPr/>
          <p:nvPr/>
        </p:nvGrpSpPr>
        <p:grpSpPr>
          <a:xfrm>
            <a:off x="715089" y="1096413"/>
            <a:ext cx="2793747" cy="2950674"/>
            <a:chOff x="307550" y="1308925"/>
            <a:chExt cx="726800" cy="767625"/>
          </a:xfrm>
        </p:grpSpPr>
        <p:sp>
          <p:nvSpPr>
            <p:cNvPr id="1440" name="Google Shape;1440;p38"/>
            <p:cNvSpPr/>
            <p:nvPr/>
          </p:nvSpPr>
          <p:spPr>
            <a:xfrm>
              <a:off x="307550" y="1664850"/>
              <a:ext cx="713400" cy="411375"/>
            </a:xfrm>
            <a:custGeom>
              <a:avLst/>
              <a:gdLst/>
              <a:ahLst/>
              <a:cxnLst/>
              <a:rect l="l" t="t" r="r" b="b"/>
              <a:pathLst>
                <a:path w="28536" h="16455" extrusionOk="0">
                  <a:moveTo>
                    <a:pt x="10879" y="1"/>
                  </a:moveTo>
                  <a:cubicBezTo>
                    <a:pt x="10692" y="1"/>
                    <a:pt x="10506" y="43"/>
                    <a:pt x="10335" y="127"/>
                  </a:cubicBezTo>
                  <a:lnTo>
                    <a:pt x="311" y="5823"/>
                  </a:lnTo>
                  <a:cubicBezTo>
                    <a:pt x="0" y="5992"/>
                    <a:pt x="0" y="6274"/>
                    <a:pt x="304" y="6450"/>
                  </a:cubicBezTo>
                  <a:lnTo>
                    <a:pt x="5844" y="9707"/>
                  </a:lnTo>
                  <a:cubicBezTo>
                    <a:pt x="5893" y="9697"/>
                    <a:pt x="5941" y="9692"/>
                    <a:pt x="5990" y="9692"/>
                  </a:cubicBezTo>
                  <a:cubicBezTo>
                    <a:pt x="6109" y="9692"/>
                    <a:pt x="6227" y="9722"/>
                    <a:pt x="6338" y="9777"/>
                  </a:cubicBezTo>
                  <a:lnTo>
                    <a:pt x="11448" y="12780"/>
                  </a:lnTo>
                  <a:cubicBezTo>
                    <a:pt x="11582" y="12858"/>
                    <a:pt x="11625" y="12971"/>
                    <a:pt x="11568" y="13069"/>
                  </a:cubicBezTo>
                  <a:lnTo>
                    <a:pt x="17109" y="16319"/>
                  </a:lnTo>
                  <a:cubicBezTo>
                    <a:pt x="17285" y="16409"/>
                    <a:pt x="17476" y="16455"/>
                    <a:pt x="17667" y="16455"/>
                  </a:cubicBezTo>
                  <a:cubicBezTo>
                    <a:pt x="17850" y="16455"/>
                    <a:pt x="18032" y="16413"/>
                    <a:pt x="18202" y="16326"/>
                  </a:cubicBezTo>
                  <a:lnTo>
                    <a:pt x="28233" y="10637"/>
                  </a:lnTo>
                  <a:cubicBezTo>
                    <a:pt x="28536" y="10468"/>
                    <a:pt x="28536" y="10179"/>
                    <a:pt x="28233" y="10003"/>
                  </a:cubicBezTo>
                  <a:lnTo>
                    <a:pt x="11434" y="134"/>
                  </a:lnTo>
                  <a:cubicBezTo>
                    <a:pt x="11260" y="45"/>
                    <a:pt x="11069" y="1"/>
                    <a:pt x="108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309125" y="1664550"/>
              <a:ext cx="710075" cy="412000"/>
            </a:xfrm>
            <a:custGeom>
              <a:avLst/>
              <a:gdLst/>
              <a:ahLst/>
              <a:cxnLst/>
              <a:rect l="l" t="t" r="r" b="b"/>
              <a:pathLst>
                <a:path w="28403" h="16480" extrusionOk="0">
                  <a:moveTo>
                    <a:pt x="10816" y="27"/>
                  </a:moveTo>
                  <a:cubicBezTo>
                    <a:pt x="11005" y="27"/>
                    <a:pt x="11193" y="71"/>
                    <a:pt x="11364" y="160"/>
                  </a:cubicBezTo>
                  <a:lnTo>
                    <a:pt x="28170" y="10022"/>
                  </a:lnTo>
                  <a:cubicBezTo>
                    <a:pt x="28311" y="10107"/>
                    <a:pt x="28388" y="10219"/>
                    <a:pt x="28388" y="10332"/>
                  </a:cubicBezTo>
                  <a:cubicBezTo>
                    <a:pt x="28388" y="10445"/>
                    <a:pt x="28304" y="10558"/>
                    <a:pt x="28163" y="10635"/>
                  </a:cubicBezTo>
                  <a:lnTo>
                    <a:pt x="18132" y="16331"/>
                  </a:lnTo>
                  <a:cubicBezTo>
                    <a:pt x="17964" y="16415"/>
                    <a:pt x="17781" y="16457"/>
                    <a:pt x="17597" y="16457"/>
                  </a:cubicBezTo>
                  <a:cubicBezTo>
                    <a:pt x="17409" y="16457"/>
                    <a:pt x="17221" y="16413"/>
                    <a:pt x="17046" y="16324"/>
                  </a:cubicBezTo>
                  <a:lnTo>
                    <a:pt x="11519" y="13074"/>
                  </a:lnTo>
                  <a:lnTo>
                    <a:pt x="11512" y="13074"/>
                  </a:lnTo>
                  <a:cubicBezTo>
                    <a:pt x="11569" y="12969"/>
                    <a:pt x="11519" y="12863"/>
                    <a:pt x="11385" y="12785"/>
                  </a:cubicBezTo>
                  <a:lnTo>
                    <a:pt x="6275" y="9782"/>
                  </a:lnTo>
                  <a:cubicBezTo>
                    <a:pt x="6164" y="9725"/>
                    <a:pt x="6038" y="9694"/>
                    <a:pt x="5911" y="9694"/>
                  </a:cubicBezTo>
                  <a:cubicBezTo>
                    <a:pt x="5868" y="9694"/>
                    <a:pt x="5824" y="9698"/>
                    <a:pt x="5781" y="9705"/>
                  </a:cubicBezTo>
                  <a:lnTo>
                    <a:pt x="248" y="6455"/>
                  </a:lnTo>
                  <a:cubicBezTo>
                    <a:pt x="100" y="6371"/>
                    <a:pt x="22" y="6265"/>
                    <a:pt x="22" y="6145"/>
                  </a:cubicBezTo>
                  <a:cubicBezTo>
                    <a:pt x="29" y="6032"/>
                    <a:pt x="107" y="5926"/>
                    <a:pt x="248" y="5842"/>
                  </a:cubicBezTo>
                  <a:lnTo>
                    <a:pt x="10279" y="153"/>
                  </a:lnTo>
                  <a:cubicBezTo>
                    <a:pt x="10446" y="69"/>
                    <a:pt x="10631" y="27"/>
                    <a:pt x="10816" y="27"/>
                  </a:cubicBezTo>
                  <a:close/>
                  <a:moveTo>
                    <a:pt x="10812" y="1"/>
                  </a:moveTo>
                  <a:cubicBezTo>
                    <a:pt x="10624" y="1"/>
                    <a:pt x="10436" y="45"/>
                    <a:pt x="10265" y="132"/>
                  </a:cubicBezTo>
                  <a:lnTo>
                    <a:pt x="233" y="5821"/>
                  </a:lnTo>
                  <a:cubicBezTo>
                    <a:pt x="85" y="5905"/>
                    <a:pt x="1" y="6025"/>
                    <a:pt x="1" y="6145"/>
                  </a:cubicBezTo>
                  <a:cubicBezTo>
                    <a:pt x="1" y="6265"/>
                    <a:pt x="78" y="6385"/>
                    <a:pt x="226" y="6469"/>
                  </a:cubicBezTo>
                  <a:cubicBezTo>
                    <a:pt x="226" y="6469"/>
                    <a:pt x="5774" y="9726"/>
                    <a:pt x="5781" y="9726"/>
                  </a:cubicBezTo>
                  <a:cubicBezTo>
                    <a:pt x="5827" y="9718"/>
                    <a:pt x="5873" y="9714"/>
                    <a:pt x="5920" y="9714"/>
                  </a:cubicBezTo>
                  <a:cubicBezTo>
                    <a:pt x="6040" y="9714"/>
                    <a:pt x="6161" y="9741"/>
                    <a:pt x="6268" y="9796"/>
                  </a:cubicBezTo>
                  <a:lnTo>
                    <a:pt x="11378" y="12799"/>
                  </a:lnTo>
                  <a:cubicBezTo>
                    <a:pt x="11498" y="12870"/>
                    <a:pt x="11541" y="12976"/>
                    <a:pt x="11491" y="13074"/>
                  </a:cubicBezTo>
                  <a:lnTo>
                    <a:pt x="11484" y="13081"/>
                  </a:lnTo>
                  <a:lnTo>
                    <a:pt x="17032" y="16338"/>
                  </a:lnTo>
                  <a:cubicBezTo>
                    <a:pt x="17208" y="16437"/>
                    <a:pt x="17399" y="16479"/>
                    <a:pt x="17596" y="16479"/>
                  </a:cubicBezTo>
                  <a:cubicBezTo>
                    <a:pt x="17786" y="16479"/>
                    <a:pt x="17977" y="16437"/>
                    <a:pt x="18139" y="16352"/>
                  </a:cubicBezTo>
                  <a:lnTo>
                    <a:pt x="28170" y="10656"/>
                  </a:lnTo>
                  <a:cubicBezTo>
                    <a:pt x="28311" y="10572"/>
                    <a:pt x="28402" y="10459"/>
                    <a:pt x="28402" y="10332"/>
                  </a:cubicBezTo>
                  <a:cubicBezTo>
                    <a:pt x="28402" y="10212"/>
                    <a:pt x="28325" y="10093"/>
                    <a:pt x="28170" y="10008"/>
                  </a:cubicBezTo>
                  <a:lnTo>
                    <a:pt x="11371" y="139"/>
                  </a:lnTo>
                  <a:cubicBezTo>
                    <a:pt x="11197" y="46"/>
                    <a:pt x="11005" y="1"/>
                    <a:pt x="1081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584400" y="1309150"/>
              <a:ext cx="449600" cy="571775"/>
            </a:xfrm>
            <a:custGeom>
              <a:avLst/>
              <a:gdLst/>
              <a:ahLst/>
              <a:cxnLst/>
              <a:rect l="l" t="t" r="r" b="b"/>
              <a:pathLst>
                <a:path w="17984" h="22871" extrusionOk="0">
                  <a:moveTo>
                    <a:pt x="432" y="0"/>
                  </a:moveTo>
                  <a:cubicBezTo>
                    <a:pt x="390" y="0"/>
                    <a:pt x="346" y="8"/>
                    <a:pt x="304" y="24"/>
                  </a:cubicBezTo>
                  <a:lnTo>
                    <a:pt x="100" y="115"/>
                  </a:lnTo>
                  <a:lnTo>
                    <a:pt x="156" y="165"/>
                  </a:lnTo>
                  <a:cubicBezTo>
                    <a:pt x="107" y="256"/>
                    <a:pt x="85" y="369"/>
                    <a:pt x="85" y="475"/>
                  </a:cubicBezTo>
                  <a:lnTo>
                    <a:pt x="1" y="11810"/>
                  </a:lnTo>
                  <a:cubicBezTo>
                    <a:pt x="1" y="12219"/>
                    <a:pt x="241" y="12691"/>
                    <a:pt x="544" y="12868"/>
                  </a:cubicBezTo>
                  <a:lnTo>
                    <a:pt x="17349" y="22737"/>
                  </a:lnTo>
                  <a:cubicBezTo>
                    <a:pt x="17363" y="22744"/>
                    <a:pt x="17384" y="22758"/>
                    <a:pt x="17413" y="22765"/>
                  </a:cubicBezTo>
                  <a:lnTo>
                    <a:pt x="17476" y="22870"/>
                  </a:lnTo>
                  <a:lnTo>
                    <a:pt x="17673" y="22779"/>
                  </a:lnTo>
                  <a:cubicBezTo>
                    <a:pt x="17807" y="22722"/>
                    <a:pt x="17899" y="22560"/>
                    <a:pt x="17899" y="22321"/>
                  </a:cubicBezTo>
                  <a:lnTo>
                    <a:pt x="17984" y="10985"/>
                  </a:lnTo>
                  <a:cubicBezTo>
                    <a:pt x="17984" y="10584"/>
                    <a:pt x="17744" y="10111"/>
                    <a:pt x="17441" y="9935"/>
                  </a:cubicBezTo>
                  <a:lnTo>
                    <a:pt x="635" y="66"/>
                  </a:lnTo>
                  <a:cubicBezTo>
                    <a:pt x="574" y="22"/>
                    <a:pt x="504" y="0"/>
                    <a:pt x="4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584050" y="1308925"/>
              <a:ext cx="450300" cy="572175"/>
            </a:xfrm>
            <a:custGeom>
              <a:avLst/>
              <a:gdLst/>
              <a:ahLst/>
              <a:cxnLst/>
              <a:rect l="l" t="t" r="r" b="b"/>
              <a:pathLst>
                <a:path w="18012" h="22887" extrusionOk="0">
                  <a:moveTo>
                    <a:pt x="444" y="21"/>
                  </a:moveTo>
                  <a:cubicBezTo>
                    <a:pt x="517" y="21"/>
                    <a:pt x="590" y="41"/>
                    <a:pt x="649" y="82"/>
                  </a:cubicBezTo>
                  <a:lnTo>
                    <a:pt x="17455" y="9951"/>
                  </a:lnTo>
                  <a:cubicBezTo>
                    <a:pt x="17751" y="10127"/>
                    <a:pt x="17991" y="10593"/>
                    <a:pt x="17991" y="10994"/>
                  </a:cubicBezTo>
                  <a:lnTo>
                    <a:pt x="17906" y="22330"/>
                  </a:lnTo>
                  <a:cubicBezTo>
                    <a:pt x="17899" y="22555"/>
                    <a:pt x="17821" y="22724"/>
                    <a:pt x="17687" y="22781"/>
                  </a:cubicBezTo>
                  <a:lnTo>
                    <a:pt x="17497" y="22865"/>
                  </a:lnTo>
                  <a:lnTo>
                    <a:pt x="17434" y="22767"/>
                  </a:lnTo>
                  <a:cubicBezTo>
                    <a:pt x="17413" y="22753"/>
                    <a:pt x="17391" y="22746"/>
                    <a:pt x="17370" y="22731"/>
                  </a:cubicBezTo>
                  <a:lnTo>
                    <a:pt x="565" y="12862"/>
                  </a:lnTo>
                  <a:cubicBezTo>
                    <a:pt x="269" y="12686"/>
                    <a:pt x="29" y="12221"/>
                    <a:pt x="29" y="11819"/>
                  </a:cubicBezTo>
                  <a:lnTo>
                    <a:pt x="114" y="484"/>
                  </a:lnTo>
                  <a:cubicBezTo>
                    <a:pt x="114" y="378"/>
                    <a:pt x="135" y="272"/>
                    <a:pt x="184" y="174"/>
                  </a:cubicBezTo>
                  <a:lnTo>
                    <a:pt x="184" y="167"/>
                  </a:lnTo>
                  <a:lnTo>
                    <a:pt x="135" y="124"/>
                  </a:lnTo>
                  <a:lnTo>
                    <a:pt x="311" y="47"/>
                  </a:lnTo>
                  <a:lnTo>
                    <a:pt x="325" y="40"/>
                  </a:lnTo>
                  <a:cubicBezTo>
                    <a:pt x="363" y="27"/>
                    <a:pt x="403" y="21"/>
                    <a:pt x="444" y="21"/>
                  </a:cubicBezTo>
                  <a:close/>
                  <a:moveTo>
                    <a:pt x="444" y="0"/>
                  </a:moveTo>
                  <a:cubicBezTo>
                    <a:pt x="404" y="0"/>
                    <a:pt x="364" y="6"/>
                    <a:pt x="325" y="19"/>
                  </a:cubicBezTo>
                  <a:lnTo>
                    <a:pt x="92" y="117"/>
                  </a:lnTo>
                  <a:lnTo>
                    <a:pt x="156" y="174"/>
                  </a:lnTo>
                  <a:cubicBezTo>
                    <a:pt x="114" y="272"/>
                    <a:pt x="85" y="378"/>
                    <a:pt x="92" y="484"/>
                  </a:cubicBezTo>
                  <a:lnTo>
                    <a:pt x="8" y="11819"/>
                  </a:lnTo>
                  <a:cubicBezTo>
                    <a:pt x="1" y="12228"/>
                    <a:pt x="247" y="12700"/>
                    <a:pt x="551" y="12877"/>
                  </a:cubicBezTo>
                  <a:lnTo>
                    <a:pt x="17356" y="22746"/>
                  </a:lnTo>
                  <a:cubicBezTo>
                    <a:pt x="17377" y="22760"/>
                    <a:pt x="17398" y="22774"/>
                    <a:pt x="17413" y="22781"/>
                  </a:cubicBezTo>
                  <a:lnTo>
                    <a:pt x="17483" y="22887"/>
                  </a:lnTo>
                  <a:lnTo>
                    <a:pt x="17687" y="22795"/>
                  </a:lnTo>
                  <a:cubicBezTo>
                    <a:pt x="17835" y="22739"/>
                    <a:pt x="17920" y="22569"/>
                    <a:pt x="17920" y="22330"/>
                  </a:cubicBezTo>
                  <a:lnTo>
                    <a:pt x="18005" y="10994"/>
                  </a:lnTo>
                  <a:cubicBezTo>
                    <a:pt x="18012" y="10593"/>
                    <a:pt x="17765" y="10113"/>
                    <a:pt x="17462" y="9937"/>
                  </a:cubicBezTo>
                  <a:lnTo>
                    <a:pt x="656" y="68"/>
                  </a:lnTo>
                  <a:cubicBezTo>
                    <a:pt x="592" y="22"/>
                    <a:pt x="519" y="0"/>
                    <a:pt x="44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579300" y="1311400"/>
              <a:ext cx="449600" cy="569975"/>
            </a:xfrm>
            <a:custGeom>
              <a:avLst/>
              <a:gdLst/>
              <a:ahLst/>
              <a:cxnLst/>
              <a:rect l="l" t="t" r="r" b="b"/>
              <a:pathLst>
                <a:path w="17984" h="22799" extrusionOk="0">
                  <a:moveTo>
                    <a:pt x="422" y="1"/>
                  </a:moveTo>
                  <a:cubicBezTo>
                    <a:pt x="228" y="1"/>
                    <a:pt x="92" y="179"/>
                    <a:pt x="92" y="477"/>
                  </a:cubicBezTo>
                  <a:lnTo>
                    <a:pt x="7" y="11812"/>
                  </a:lnTo>
                  <a:cubicBezTo>
                    <a:pt x="0" y="12214"/>
                    <a:pt x="247" y="12686"/>
                    <a:pt x="550" y="12862"/>
                  </a:cubicBezTo>
                  <a:lnTo>
                    <a:pt x="17349" y="22731"/>
                  </a:lnTo>
                  <a:cubicBezTo>
                    <a:pt x="17427" y="22777"/>
                    <a:pt x="17501" y="22798"/>
                    <a:pt x="17569" y="22798"/>
                  </a:cubicBezTo>
                  <a:cubicBezTo>
                    <a:pt x="17763" y="22798"/>
                    <a:pt x="17899" y="22620"/>
                    <a:pt x="17899" y="22322"/>
                  </a:cubicBezTo>
                  <a:lnTo>
                    <a:pt x="17983" y="10987"/>
                  </a:lnTo>
                  <a:cubicBezTo>
                    <a:pt x="17983" y="10585"/>
                    <a:pt x="17743" y="10113"/>
                    <a:pt x="17447" y="9937"/>
                  </a:cubicBezTo>
                  <a:lnTo>
                    <a:pt x="642" y="68"/>
                  </a:lnTo>
                  <a:cubicBezTo>
                    <a:pt x="564" y="22"/>
                    <a:pt x="489" y="1"/>
                    <a:pt x="42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579125" y="1311275"/>
              <a:ext cx="450125" cy="570350"/>
            </a:xfrm>
            <a:custGeom>
              <a:avLst/>
              <a:gdLst/>
              <a:ahLst/>
              <a:cxnLst/>
              <a:rect l="l" t="t" r="r" b="b"/>
              <a:pathLst>
                <a:path w="18005" h="22814" extrusionOk="0">
                  <a:moveTo>
                    <a:pt x="441" y="10"/>
                  </a:moveTo>
                  <a:cubicBezTo>
                    <a:pt x="513" y="10"/>
                    <a:pt x="583" y="34"/>
                    <a:pt x="642" y="80"/>
                  </a:cubicBezTo>
                  <a:lnTo>
                    <a:pt x="17447" y="9949"/>
                  </a:lnTo>
                  <a:cubicBezTo>
                    <a:pt x="17743" y="10118"/>
                    <a:pt x="17983" y="10590"/>
                    <a:pt x="17983" y="10985"/>
                  </a:cubicBezTo>
                  <a:lnTo>
                    <a:pt x="17899" y="22320"/>
                  </a:lnTo>
                  <a:cubicBezTo>
                    <a:pt x="17899" y="22532"/>
                    <a:pt x="17828" y="22687"/>
                    <a:pt x="17708" y="22757"/>
                  </a:cubicBezTo>
                  <a:cubicBezTo>
                    <a:pt x="17661" y="22778"/>
                    <a:pt x="17611" y="22789"/>
                    <a:pt x="17561" y="22789"/>
                  </a:cubicBezTo>
                  <a:cubicBezTo>
                    <a:pt x="17490" y="22789"/>
                    <a:pt x="17420" y="22767"/>
                    <a:pt x="17363" y="22722"/>
                  </a:cubicBezTo>
                  <a:lnTo>
                    <a:pt x="557" y="12853"/>
                  </a:lnTo>
                  <a:lnTo>
                    <a:pt x="557" y="12860"/>
                  </a:lnTo>
                  <a:cubicBezTo>
                    <a:pt x="261" y="12684"/>
                    <a:pt x="22" y="12219"/>
                    <a:pt x="22" y="11810"/>
                  </a:cubicBezTo>
                  <a:lnTo>
                    <a:pt x="106" y="475"/>
                  </a:lnTo>
                  <a:cubicBezTo>
                    <a:pt x="113" y="270"/>
                    <a:pt x="177" y="115"/>
                    <a:pt x="296" y="45"/>
                  </a:cubicBezTo>
                  <a:cubicBezTo>
                    <a:pt x="343" y="22"/>
                    <a:pt x="392" y="10"/>
                    <a:pt x="441" y="10"/>
                  </a:cubicBezTo>
                  <a:close/>
                  <a:moveTo>
                    <a:pt x="448" y="1"/>
                  </a:moveTo>
                  <a:cubicBezTo>
                    <a:pt x="393" y="1"/>
                    <a:pt x="338" y="13"/>
                    <a:pt x="289" y="38"/>
                  </a:cubicBezTo>
                  <a:cubicBezTo>
                    <a:pt x="163" y="108"/>
                    <a:pt x="85" y="270"/>
                    <a:pt x="85" y="489"/>
                  </a:cubicBezTo>
                  <a:lnTo>
                    <a:pt x="7" y="11824"/>
                  </a:lnTo>
                  <a:cubicBezTo>
                    <a:pt x="0" y="12226"/>
                    <a:pt x="247" y="12705"/>
                    <a:pt x="550" y="12881"/>
                  </a:cubicBezTo>
                  <a:lnTo>
                    <a:pt x="17349" y="22743"/>
                  </a:lnTo>
                  <a:cubicBezTo>
                    <a:pt x="17419" y="22785"/>
                    <a:pt x="17497" y="22807"/>
                    <a:pt x="17574" y="22814"/>
                  </a:cubicBezTo>
                  <a:cubicBezTo>
                    <a:pt x="17624" y="22814"/>
                    <a:pt x="17673" y="22800"/>
                    <a:pt x="17722" y="22778"/>
                  </a:cubicBezTo>
                  <a:cubicBezTo>
                    <a:pt x="17842" y="22708"/>
                    <a:pt x="17920" y="22546"/>
                    <a:pt x="17920" y="22327"/>
                  </a:cubicBezTo>
                  <a:lnTo>
                    <a:pt x="18004" y="10992"/>
                  </a:lnTo>
                  <a:cubicBezTo>
                    <a:pt x="18004" y="10590"/>
                    <a:pt x="17765" y="10111"/>
                    <a:pt x="17454" y="9935"/>
                  </a:cubicBezTo>
                  <a:lnTo>
                    <a:pt x="656" y="66"/>
                  </a:lnTo>
                  <a:cubicBezTo>
                    <a:pt x="592" y="22"/>
                    <a:pt x="519" y="1"/>
                    <a:pt x="44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606075" y="1356700"/>
              <a:ext cx="396200" cy="479225"/>
            </a:xfrm>
            <a:custGeom>
              <a:avLst/>
              <a:gdLst/>
              <a:ahLst/>
              <a:cxnLst/>
              <a:rect l="l" t="t" r="r" b="b"/>
              <a:pathLst>
                <a:path w="15848" h="19169" extrusionOk="0">
                  <a:moveTo>
                    <a:pt x="401" y="0"/>
                  </a:moveTo>
                  <a:cubicBezTo>
                    <a:pt x="207" y="0"/>
                    <a:pt x="70" y="178"/>
                    <a:pt x="64" y="476"/>
                  </a:cubicBezTo>
                  <a:lnTo>
                    <a:pt x="1" y="9429"/>
                  </a:lnTo>
                  <a:cubicBezTo>
                    <a:pt x="1" y="9831"/>
                    <a:pt x="241" y="10303"/>
                    <a:pt x="544" y="10479"/>
                  </a:cubicBezTo>
                  <a:lnTo>
                    <a:pt x="15234" y="19100"/>
                  </a:lnTo>
                  <a:cubicBezTo>
                    <a:pt x="15312" y="19147"/>
                    <a:pt x="15386" y="19169"/>
                    <a:pt x="15453" y="19169"/>
                  </a:cubicBezTo>
                  <a:cubicBezTo>
                    <a:pt x="15643" y="19169"/>
                    <a:pt x="15779" y="18993"/>
                    <a:pt x="15784" y="18692"/>
                  </a:cubicBezTo>
                  <a:lnTo>
                    <a:pt x="15848" y="9739"/>
                  </a:lnTo>
                  <a:cubicBezTo>
                    <a:pt x="15848" y="9337"/>
                    <a:pt x="15608" y="8865"/>
                    <a:pt x="15312" y="8689"/>
                  </a:cubicBezTo>
                  <a:lnTo>
                    <a:pt x="621" y="67"/>
                  </a:lnTo>
                  <a:cubicBezTo>
                    <a:pt x="543" y="22"/>
                    <a:pt x="469" y="0"/>
                    <a:pt x="401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605725" y="1356450"/>
              <a:ext cx="396900" cy="479700"/>
            </a:xfrm>
            <a:custGeom>
              <a:avLst/>
              <a:gdLst/>
              <a:ahLst/>
              <a:cxnLst/>
              <a:rect l="l" t="t" r="r" b="b"/>
              <a:pathLst>
                <a:path w="15876" h="19188" extrusionOk="0">
                  <a:moveTo>
                    <a:pt x="426" y="21"/>
                  </a:moveTo>
                  <a:cubicBezTo>
                    <a:pt x="495" y="21"/>
                    <a:pt x="567" y="43"/>
                    <a:pt x="628" y="84"/>
                  </a:cubicBezTo>
                  <a:lnTo>
                    <a:pt x="15319" y="8713"/>
                  </a:lnTo>
                  <a:cubicBezTo>
                    <a:pt x="15615" y="8882"/>
                    <a:pt x="15855" y="9354"/>
                    <a:pt x="15855" y="9749"/>
                  </a:cubicBezTo>
                  <a:lnTo>
                    <a:pt x="15784" y="18702"/>
                  </a:lnTo>
                  <a:cubicBezTo>
                    <a:pt x="15784" y="18913"/>
                    <a:pt x="15714" y="19068"/>
                    <a:pt x="15601" y="19139"/>
                  </a:cubicBezTo>
                  <a:cubicBezTo>
                    <a:pt x="15554" y="19159"/>
                    <a:pt x="15503" y="19170"/>
                    <a:pt x="15453" y="19170"/>
                  </a:cubicBezTo>
                  <a:cubicBezTo>
                    <a:pt x="15382" y="19170"/>
                    <a:pt x="15310" y="19149"/>
                    <a:pt x="15248" y="19103"/>
                  </a:cubicBezTo>
                  <a:lnTo>
                    <a:pt x="558" y="10475"/>
                  </a:lnTo>
                  <a:cubicBezTo>
                    <a:pt x="262" y="10299"/>
                    <a:pt x="22" y="9841"/>
                    <a:pt x="29" y="9439"/>
                  </a:cubicBezTo>
                  <a:lnTo>
                    <a:pt x="92" y="486"/>
                  </a:lnTo>
                  <a:cubicBezTo>
                    <a:pt x="92" y="275"/>
                    <a:pt x="163" y="120"/>
                    <a:pt x="283" y="56"/>
                  </a:cubicBezTo>
                  <a:cubicBezTo>
                    <a:pt x="327" y="33"/>
                    <a:pt x="376" y="21"/>
                    <a:pt x="426" y="21"/>
                  </a:cubicBezTo>
                  <a:close/>
                  <a:moveTo>
                    <a:pt x="422" y="1"/>
                  </a:moveTo>
                  <a:cubicBezTo>
                    <a:pt x="370" y="1"/>
                    <a:pt x="318" y="12"/>
                    <a:pt x="269" y="35"/>
                  </a:cubicBezTo>
                  <a:cubicBezTo>
                    <a:pt x="142" y="106"/>
                    <a:pt x="71" y="275"/>
                    <a:pt x="71" y="486"/>
                  </a:cubicBezTo>
                  <a:lnTo>
                    <a:pt x="8" y="9439"/>
                  </a:lnTo>
                  <a:cubicBezTo>
                    <a:pt x="1" y="9841"/>
                    <a:pt x="248" y="10320"/>
                    <a:pt x="551" y="10496"/>
                  </a:cubicBezTo>
                  <a:lnTo>
                    <a:pt x="15241" y="19125"/>
                  </a:lnTo>
                  <a:cubicBezTo>
                    <a:pt x="15312" y="19167"/>
                    <a:pt x="15389" y="19188"/>
                    <a:pt x="15467" y="19188"/>
                  </a:cubicBezTo>
                  <a:cubicBezTo>
                    <a:pt x="15516" y="19188"/>
                    <a:pt x="15566" y="19174"/>
                    <a:pt x="15608" y="19153"/>
                  </a:cubicBezTo>
                  <a:cubicBezTo>
                    <a:pt x="15735" y="19082"/>
                    <a:pt x="15805" y="18913"/>
                    <a:pt x="15805" y="18702"/>
                  </a:cubicBezTo>
                  <a:lnTo>
                    <a:pt x="15876" y="9749"/>
                  </a:lnTo>
                  <a:cubicBezTo>
                    <a:pt x="15876" y="9347"/>
                    <a:pt x="15629" y="8868"/>
                    <a:pt x="15326" y="8692"/>
                  </a:cubicBezTo>
                  <a:lnTo>
                    <a:pt x="635" y="70"/>
                  </a:lnTo>
                  <a:cubicBezTo>
                    <a:pt x="573" y="24"/>
                    <a:pt x="498" y="1"/>
                    <a:pt x="42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800300" y="1443900"/>
              <a:ext cx="12000" cy="15600"/>
            </a:xfrm>
            <a:custGeom>
              <a:avLst/>
              <a:gdLst/>
              <a:ahLst/>
              <a:cxnLst/>
              <a:rect l="l" t="t" r="r" b="b"/>
              <a:pathLst>
                <a:path w="480" h="624" extrusionOk="0">
                  <a:moveTo>
                    <a:pt x="132" y="0"/>
                  </a:moveTo>
                  <a:cubicBezTo>
                    <a:pt x="54" y="0"/>
                    <a:pt x="0" y="64"/>
                    <a:pt x="0" y="175"/>
                  </a:cubicBezTo>
                  <a:cubicBezTo>
                    <a:pt x="7" y="344"/>
                    <a:pt x="99" y="492"/>
                    <a:pt x="240" y="590"/>
                  </a:cubicBezTo>
                  <a:cubicBezTo>
                    <a:pt x="277" y="613"/>
                    <a:pt x="312" y="624"/>
                    <a:pt x="343" y="624"/>
                  </a:cubicBezTo>
                  <a:cubicBezTo>
                    <a:pt x="420" y="624"/>
                    <a:pt x="475" y="560"/>
                    <a:pt x="480" y="449"/>
                  </a:cubicBezTo>
                  <a:cubicBezTo>
                    <a:pt x="465" y="280"/>
                    <a:pt x="381" y="132"/>
                    <a:pt x="240" y="34"/>
                  </a:cubicBezTo>
                  <a:cubicBezTo>
                    <a:pt x="201" y="11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99950" y="1443600"/>
              <a:ext cx="12525" cy="15950"/>
            </a:xfrm>
            <a:custGeom>
              <a:avLst/>
              <a:gdLst/>
              <a:ahLst/>
              <a:cxnLst/>
              <a:rect l="l" t="t" r="r" b="b"/>
              <a:pathLst>
                <a:path w="501" h="638" extrusionOk="0">
                  <a:moveTo>
                    <a:pt x="160" y="23"/>
                  </a:moveTo>
                  <a:cubicBezTo>
                    <a:pt x="190" y="23"/>
                    <a:pt x="221" y="34"/>
                    <a:pt x="247" y="60"/>
                  </a:cubicBezTo>
                  <a:cubicBezTo>
                    <a:pt x="388" y="151"/>
                    <a:pt x="472" y="299"/>
                    <a:pt x="479" y="461"/>
                  </a:cubicBezTo>
                  <a:cubicBezTo>
                    <a:pt x="500" y="553"/>
                    <a:pt x="426" y="625"/>
                    <a:pt x="346" y="625"/>
                  </a:cubicBezTo>
                  <a:cubicBezTo>
                    <a:pt x="314" y="625"/>
                    <a:pt x="282" y="614"/>
                    <a:pt x="254" y="588"/>
                  </a:cubicBezTo>
                  <a:cubicBezTo>
                    <a:pt x="120" y="497"/>
                    <a:pt x="35" y="349"/>
                    <a:pt x="28" y="187"/>
                  </a:cubicBezTo>
                  <a:cubicBezTo>
                    <a:pt x="8" y="95"/>
                    <a:pt x="82" y="23"/>
                    <a:pt x="160" y="23"/>
                  </a:cubicBezTo>
                  <a:close/>
                  <a:moveTo>
                    <a:pt x="153" y="0"/>
                  </a:moveTo>
                  <a:cubicBezTo>
                    <a:pt x="128" y="0"/>
                    <a:pt x="103" y="6"/>
                    <a:pt x="78" y="17"/>
                  </a:cubicBezTo>
                  <a:cubicBezTo>
                    <a:pt x="28" y="53"/>
                    <a:pt x="0" y="116"/>
                    <a:pt x="7" y="179"/>
                  </a:cubicBezTo>
                  <a:cubicBezTo>
                    <a:pt x="14" y="356"/>
                    <a:pt x="99" y="511"/>
                    <a:pt x="247" y="602"/>
                  </a:cubicBezTo>
                  <a:cubicBezTo>
                    <a:pt x="282" y="624"/>
                    <a:pt x="317" y="638"/>
                    <a:pt x="360" y="638"/>
                  </a:cubicBezTo>
                  <a:cubicBezTo>
                    <a:pt x="381" y="638"/>
                    <a:pt x="402" y="638"/>
                    <a:pt x="423" y="624"/>
                  </a:cubicBezTo>
                  <a:cubicBezTo>
                    <a:pt x="472" y="588"/>
                    <a:pt x="501" y="525"/>
                    <a:pt x="501" y="461"/>
                  </a:cubicBezTo>
                  <a:cubicBezTo>
                    <a:pt x="487" y="292"/>
                    <a:pt x="402" y="130"/>
                    <a:pt x="254" y="39"/>
                  </a:cubicBezTo>
                  <a:cubicBezTo>
                    <a:pt x="224" y="13"/>
                    <a:pt x="190" y="0"/>
                    <a:pt x="15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309475" y="1634950"/>
              <a:ext cx="709550" cy="411425"/>
            </a:xfrm>
            <a:custGeom>
              <a:avLst/>
              <a:gdLst/>
              <a:ahLst/>
              <a:cxnLst/>
              <a:rect l="l" t="t" r="r" b="b"/>
              <a:pathLst>
                <a:path w="28382" h="16457" extrusionOk="0">
                  <a:moveTo>
                    <a:pt x="10801" y="0"/>
                  </a:moveTo>
                  <a:cubicBezTo>
                    <a:pt x="10615" y="0"/>
                    <a:pt x="10429" y="44"/>
                    <a:pt x="10258" y="132"/>
                  </a:cubicBezTo>
                  <a:lnTo>
                    <a:pt x="227" y="5820"/>
                  </a:lnTo>
                  <a:cubicBezTo>
                    <a:pt x="191" y="5842"/>
                    <a:pt x="149" y="5870"/>
                    <a:pt x="121" y="5898"/>
                  </a:cubicBezTo>
                  <a:lnTo>
                    <a:pt x="1" y="5891"/>
                  </a:lnTo>
                  <a:lnTo>
                    <a:pt x="1" y="6145"/>
                  </a:lnTo>
                  <a:cubicBezTo>
                    <a:pt x="1" y="6257"/>
                    <a:pt x="79" y="6363"/>
                    <a:pt x="219" y="6455"/>
                  </a:cubicBezTo>
                  <a:lnTo>
                    <a:pt x="5760" y="9705"/>
                  </a:lnTo>
                  <a:cubicBezTo>
                    <a:pt x="5807" y="9697"/>
                    <a:pt x="5854" y="9693"/>
                    <a:pt x="5901" y="9693"/>
                  </a:cubicBezTo>
                  <a:cubicBezTo>
                    <a:pt x="6024" y="9693"/>
                    <a:pt x="6146" y="9721"/>
                    <a:pt x="6254" y="9782"/>
                  </a:cubicBezTo>
                  <a:lnTo>
                    <a:pt x="11364" y="12778"/>
                  </a:lnTo>
                  <a:cubicBezTo>
                    <a:pt x="11414" y="12806"/>
                    <a:pt x="11456" y="12849"/>
                    <a:pt x="11484" y="12898"/>
                  </a:cubicBezTo>
                  <a:lnTo>
                    <a:pt x="11484" y="13067"/>
                  </a:lnTo>
                  <a:lnTo>
                    <a:pt x="17025" y="16324"/>
                  </a:lnTo>
                  <a:cubicBezTo>
                    <a:pt x="17199" y="16413"/>
                    <a:pt x="17388" y="16457"/>
                    <a:pt x="17578" y="16457"/>
                  </a:cubicBezTo>
                  <a:cubicBezTo>
                    <a:pt x="17764" y="16457"/>
                    <a:pt x="17950" y="16415"/>
                    <a:pt x="18125" y="16331"/>
                  </a:cubicBezTo>
                  <a:lnTo>
                    <a:pt x="28156" y="10635"/>
                  </a:lnTo>
                  <a:cubicBezTo>
                    <a:pt x="28304" y="10550"/>
                    <a:pt x="28381" y="10438"/>
                    <a:pt x="28381" y="10325"/>
                  </a:cubicBezTo>
                  <a:lnTo>
                    <a:pt x="28381" y="10064"/>
                  </a:lnTo>
                  <a:lnTo>
                    <a:pt x="28297" y="10120"/>
                  </a:lnTo>
                  <a:cubicBezTo>
                    <a:pt x="28255" y="10071"/>
                    <a:pt x="28205" y="10036"/>
                    <a:pt x="28156" y="10008"/>
                  </a:cubicBezTo>
                  <a:lnTo>
                    <a:pt x="11350" y="139"/>
                  </a:lnTo>
                  <a:cubicBezTo>
                    <a:pt x="11179" y="46"/>
                    <a:pt x="10991" y="0"/>
                    <a:pt x="108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309125" y="1634775"/>
              <a:ext cx="710075" cy="411825"/>
            </a:xfrm>
            <a:custGeom>
              <a:avLst/>
              <a:gdLst/>
              <a:ahLst/>
              <a:cxnLst/>
              <a:rect l="l" t="t" r="r" b="b"/>
              <a:pathLst>
                <a:path w="28403" h="16473" extrusionOk="0">
                  <a:moveTo>
                    <a:pt x="10811" y="20"/>
                  </a:moveTo>
                  <a:cubicBezTo>
                    <a:pt x="10999" y="20"/>
                    <a:pt x="11186" y="64"/>
                    <a:pt x="11357" y="153"/>
                  </a:cubicBezTo>
                  <a:lnTo>
                    <a:pt x="28163" y="10022"/>
                  </a:lnTo>
                  <a:cubicBezTo>
                    <a:pt x="28212" y="10050"/>
                    <a:pt x="28261" y="10092"/>
                    <a:pt x="28297" y="10135"/>
                  </a:cubicBezTo>
                  <a:lnTo>
                    <a:pt x="28311" y="10135"/>
                  </a:lnTo>
                  <a:lnTo>
                    <a:pt x="28381" y="10092"/>
                  </a:lnTo>
                  <a:lnTo>
                    <a:pt x="28381" y="10332"/>
                  </a:lnTo>
                  <a:cubicBezTo>
                    <a:pt x="28381" y="10445"/>
                    <a:pt x="28304" y="10557"/>
                    <a:pt x="28156" y="10635"/>
                  </a:cubicBezTo>
                  <a:lnTo>
                    <a:pt x="18132" y="16331"/>
                  </a:lnTo>
                  <a:cubicBezTo>
                    <a:pt x="17964" y="16413"/>
                    <a:pt x="17784" y="16453"/>
                    <a:pt x="17603" y="16453"/>
                  </a:cubicBezTo>
                  <a:cubicBezTo>
                    <a:pt x="17412" y="16453"/>
                    <a:pt x="17220" y="16408"/>
                    <a:pt x="17046" y="16317"/>
                  </a:cubicBezTo>
                  <a:lnTo>
                    <a:pt x="11512" y="13067"/>
                  </a:lnTo>
                  <a:cubicBezTo>
                    <a:pt x="11512" y="13067"/>
                    <a:pt x="11512" y="12905"/>
                    <a:pt x="11505" y="12891"/>
                  </a:cubicBezTo>
                  <a:cubicBezTo>
                    <a:pt x="11477" y="12841"/>
                    <a:pt x="11435" y="12806"/>
                    <a:pt x="11385" y="12778"/>
                  </a:cubicBezTo>
                  <a:lnTo>
                    <a:pt x="6275" y="9775"/>
                  </a:lnTo>
                  <a:cubicBezTo>
                    <a:pt x="6159" y="9717"/>
                    <a:pt x="6032" y="9687"/>
                    <a:pt x="5904" y="9687"/>
                  </a:cubicBezTo>
                  <a:cubicBezTo>
                    <a:pt x="5861" y="9687"/>
                    <a:pt x="5817" y="9690"/>
                    <a:pt x="5774" y="9697"/>
                  </a:cubicBezTo>
                  <a:lnTo>
                    <a:pt x="241" y="6448"/>
                  </a:lnTo>
                  <a:cubicBezTo>
                    <a:pt x="121" y="6391"/>
                    <a:pt x="36" y="6279"/>
                    <a:pt x="22" y="6145"/>
                  </a:cubicBezTo>
                  <a:lnTo>
                    <a:pt x="22" y="5905"/>
                  </a:lnTo>
                  <a:lnTo>
                    <a:pt x="128" y="5912"/>
                  </a:lnTo>
                  <a:lnTo>
                    <a:pt x="135" y="5912"/>
                  </a:lnTo>
                  <a:cubicBezTo>
                    <a:pt x="170" y="5884"/>
                    <a:pt x="205" y="5856"/>
                    <a:pt x="241" y="5834"/>
                  </a:cubicBezTo>
                  <a:lnTo>
                    <a:pt x="10272" y="146"/>
                  </a:lnTo>
                  <a:cubicBezTo>
                    <a:pt x="10443" y="62"/>
                    <a:pt x="10627" y="20"/>
                    <a:pt x="10811" y="20"/>
                  </a:cubicBezTo>
                  <a:close/>
                  <a:moveTo>
                    <a:pt x="10808" y="0"/>
                  </a:moveTo>
                  <a:cubicBezTo>
                    <a:pt x="10620" y="0"/>
                    <a:pt x="10432" y="44"/>
                    <a:pt x="10258" y="132"/>
                  </a:cubicBezTo>
                  <a:lnTo>
                    <a:pt x="226" y="5820"/>
                  </a:lnTo>
                  <a:cubicBezTo>
                    <a:pt x="191" y="5842"/>
                    <a:pt x="156" y="5870"/>
                    <a:pt x="121" y="5898"/>
                  </a:cubicBezTo>
                  <a:lnTo>
                    <a:pt x="8" y="5891"/>
                  </a:lnTo>
                  <a:lnTo>
                    <a:pt x="1" y="5891"/>
                  </a:lnTo>
                  <a:cubicBezTo>
                    <a:pt x="1" y="5891"/>
                    <a:pt x="1" y="5898"/>
                    <a:pt x="1" y="5898"/>
                  </a:cubicBezTo>
                  <a:lnTo>
                    <a:pt x="1" y="6152"/>
                  </a:lnTo>
                  <a:cubicBezTo>
                    <a:pt x="15" y="6293"/>
                    <a:pt x="100" y="6412"/>
                    <a:pt x="226" y="6469"/>
                  </a:cubicBezTo>
                  <a:cubicBezTo>
                    <a:pt x="226" y="6469"/>
                    <a:pt x="5774" y="9726"/>
                    <a:pt x="5781" y="9726"/>
                  </a:cubicBezTo>
                  <a:cubicBezTo>
                    <a:pt x="5828" y="9716"/>
                    <a:pt x="5875" y="9711"/>
                    <a:pt x="5922" y="9711"/>
                  </a:cubicBezTo>
                  <a:cubicBezTo>
                    <a:pt x="6039" y="9711"/>
                    <a:pt x="6157" y="9741"/>
                    <a:pt x="6268" y="9796"/>
                  </a:cubicBezTo>
                  <a:lnTo>
                    <a:pt x="11378" y="12799"/>
                  </a:lnTo>
                  <a:cubicBezTo>
                    <a:pt x="11421" y="12820"/>
                    <a:pt x="11463" y="12856"/>
                    <a:pt x="11491" y="12905"/>
                  </a:cubicBezTo>
                  <a:lnTo>
                    <a:pt x="11491" y="13074"/>
                  </a:lnTo>
                  <a:cubicBezTo>
                    <a:pt x="11491" y="13074"/>
                    <a:pt x="11491" y="13081"/>
                    <a:pt x="11491" y="13081"/>
                  </a:cubicBezTo>
                  <a:lnTo>
                    <a:pt x="17032" y="16338"/>
                  </a:lnTo>
                  <a:cubicBezTo>
                    <a:pt x="17197" y="16424"/>
                    <a:pt x="17375" y="16472"/>
                    <a:pt x="17559" y="16472"/>
                  </a:cubicBezTo>
                  <a:cubicBezTo>
                    <a:pt x="17571" y="16472"/>
                    <a:pt x="17583" y="16472"/>
                    <a:pt x="17596" y="16472"/>
                  </a:cubicBezTo>
                  <a:cubicBezTo>
                    <a:pt x="17610" y="16472"/>
                    <a:pt x="17623" y="16473"/>
                    <a:pt x="17637" y="16473"/>
                  </a:cubicBezTo>
                  <a:cubicBezTo>
                    <a:pt x="17812" y="16473"/>
                    <a:pt x="17982" y="16430"/>
                    <a:pt x="18139" y="16352"/>
                  </a:cubicBezTo>
                  <a:lnTo>
                    <a:pt x="28163" y="10656"/>
                  </a:lnTo>
                  <a:cubicBezTo>
                    <a:pt x="28297" y="10600"/>
                    <a:pt x="28381" y="10480"/>
                    <a:pt x="28402" y="10339"/>
                  </a:cubicBezTo>
                  <a:lnTo>
                    <a:pt x="28402" y="10078"/>
                  </a:lnTo>
                  <a:cubicBezTo>
                    <a:pt x="28395" y="10078"/>
                    <a:pt x="28395" y="10071"/>
                    <a:pt x="28395" y="10071"/>
                  </a:cubicBezTo>
                  <a:lnTo>
                    <a:pt x="28381" y="10071"/>
                  </a:lnTo>
                  <a:lnTo>
                    <a:pt x="28304" y="10113"/>
                  </a:lnTo>
                  <a:cubicBezTo>
                    <a:pt x="28261" y="10071"/>
                    <a:pt x="28219" y="10036"/>
                    <a:pt x="28170" y="10008"/>
                  </a:cubicBezTo>
                  <a:lnTo>
                    <a:pt x="11364" y="139"/>
                  </a:lnTo>
                  <a:cubicBezTo>
                    <a:pt x="11190" y="46"/>
                    <a:pt x="10999" y="0"/>
                    <a:pt x="1080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307550" y="1629075"/>
              <a:ext cx="713400" cy="411375"/>
            </a:xfrm>
            <a:custGeom>
              <a:avLst/>
              <a:gdLst/>
              <a:ahLst/>
              <a:cxnLst/>
              <a:rect l="l" t="t" r="r" b="b"/>
              <a:pathLst>
                <a:path w="28536" h="16455" extrusionOk="0">
                  <a:moveTo>
                    <a:pt x="10879" y="1"/>
                  </a:moveTo>
                  <a:cubicBezTo>
                    <a:pt x="10692" y="1"/>
                    <a:pt x="10506" y="43"/>
                    <a:pt x="10335" y="127"/>
                  </a:cubicBezTo>
                  <a:lnTo>
                    <a:pt x="311" y="5823"/>
                  </a:lnTo>
                  <a:cubicBezTo>
                    <a:pt x="0" y="5992"/>
                    <a:pt x="0" y="6274"/>
                    <a:pt x="304" y="6450"/>
                  </a:cubicBezTo>
                  <a:lnTo>
                    <a:pt x="5844" y="9707"/>
                  </a:lnTo>
                  <a:cubicBezTo>
                    <a:pt x="5893" y="9697"/>
                    <a:pt x="5941" y="9692"/>
                    <a:pt x="5990" y="9692"/>
                  </a:cubicBezTo>
                  <a:cubicBezTo>
                    <a:pt x="6109" y="9692"/>
                    <a:pt x="6227" y="9722"/>
                    <a:pt x="6338" y="9777"/>
                  </a:cubicBezTo>
                  <a:lnTo>
                    <a:pt x="11448" y="12780"/>
                  </a:lnTo>
                  <a:cubicBezTo>
                    <a:pt x="11582" y="12858"/>
                    <a:pt x="11618" y="12971"/>
                    <a:pt x="11561" y="13069"/>
                  </a:cubicBezTo>
                  <a:lnTo>
                    <a:pt x="17102" y="16319"/>
                  </a:lnTo>
                  <a:cubicBezTo>
                    <a:pt x="17278" y="16409"/>
                    <a:pt x="17471" y="16455"/>
                    <a:pt x="17663" y="16455"/>
                  </a:cubicBezTo>
                  <a:cubicBezTo>
                    <a:pt x="17848" y="16455"/>
                    <a:pt x="18032" y="16413"/>
                    <a:pt x="18202" y="16326"/>
                  </a:cubicBezTo>
                  <a:lnTo>
                    <a:pt x="28233" y="10637"/>
                  </a:lnTo>
                  <a:cubicBezTo>
                    <a:pt x="28536" y="10468"/>
                    <a:pt x="28536" y="10179"/>
                    <a:pt x="28233" y="10003"/>
                  </a:cubicBezTo>
                  <a:lnTo>
                    <a:pt x="11434" y="134"/>
                  </a:lnTo>
                  <a:cubicBezTo>
                    <a:pt x="11260" y="45"/>
                    <a:pt x="11069" y="1"/>
                    <a:pt x="1087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309125" y="1628900"/>
              <a:ext cx="710075" cy="411875"/>
            </a:xfrm>
            <a:custGeom>
              <a:avLst/>
              <a:gdLst/>
              <a:ahLst/>
              <a:cxnLst/>
              <a:rect l="l" t="t" r="r" b="b"/>
              <a:pathLst>
                <a:path w="28403" h="16475" extrusionOk="0">
                  <a:moveTo>
                    <a:pt x="10818" y="22"/>
                  </a:moveTo>
                  <a:cubicBezTo>
                    <a:pt x="11006" y="22"/>
                    <a:pt x="11193" y="66"/>
                    <a:pt x="11364" y="155"/>
                  </a:cubicBezTo>
                  <a:lnTo>
                    <a:pt x="28170" y="10024"/>
                  </a:lnTo>
                  <a:cubicBezTo>
                    <a:pt x="28311" y="10109"/>
                    <a:pt x="28388" y="10214"/>
                    <a:pt x="28388" y="10334"/>
                  </a:cubicBezTo>
                  <a:cubicBezTo>
                    <a:pt x="28388" y="10447"/>
                    <a:pt x="28304" y="10553"/>
                    <a:pt x="28163" y="10637"/>
                  </a:cubicBezTo>
                  <a:lnTo>
                    <a:pt x="18132" y="16326"/>
                  </a:lnTo>
                  <a:cubicBezTo>
                    <a:pt x="17966" y="16412"/>
                    <a:pt x="17785" y="16455"/>
                    <a:pt x="17603" y="16455"/>
                  </a:cubicBezTo>
                  <a:cubicBezTo>
                    <a:pt x="17413" y="16455"/>
                    <a:pt x="17222" y="16409"/>
                    <a:pt x="17046" y="16319"/>
                  </a:cubicBezTo>
                  <a:lnTo>
                    <a:pt x="11519" y="13076"/>
                  </a:lnTo>
                  <a:lnTo>
                    <a:pt x="11512" y="13069"/>
                  </a:lnTo>
                  <a:cubicBezTo>
                    <a:pt x="11569" y="12964"/>
                    <a:pt x="11519" y="12858"/>
                    <a:pt x="11385" y="12780"/>
                  </a:cubicBezTo>
                  <a:lnTo>
                    <a:pt x="6275" y="9777"/>
                  </a:lnTo>
                  <a:cubicBezTo>
                    <a:pt x="6164" y="9720"/>
                    <a:pt x="6038" y="9689"/>
                    <a:pt x="5911" y="9689"/>
                  </a:cubicBezTo>
                  <a:cubicBezTo>
                    <a:pt x="5868" y="9689"/>
                    <a:pt x="5824" y="9693"/>
                    <a:pt x="5781" y="9700"/>
                  </a:cubicBezTo>
                  <a:lnTo>
                    <a:pt x="241" y="6450"/>
                  </a:lnTo>
                  <a:cubicBezTo>
                    <a:pt x="100" y="6366"/>
                    <a:pt x="22" y="6260"/>
                    <a:pt x="22" y="6140"/>
                  </a:cubicBezTo>
                  <a:cubicBezTo>
                    <a:pt x="22" y="6027"/>
                    <a:pt x="107" y="5921"/>
                    <a:pt x="248" y="5837"/>
                  </a:cubicBezTo>
                  <a:lnTo>
                    <a:pt x="10279" y="148"/>
                  </a:lnTo>
                  <a:cubicBezTo>
                    <a:pt x="10450" y="64"/>
                    <a:pt x="10634" y="22"/>
                    <a:pt x="10818" y="22"/>
                  </a:cubicBezTo>
                  <a:close/>
                  <a:moveTo>
                    <a:pt x="10812" y="1"/>
                  </a:moveTo>
                  <a:cubicBezTo>
                    <a:pt x="10624" y="1"/>
                    <a:pt x="10436" y="43"/>
                    <a:pt x="10265" y="127"/>
                  </a:cubicBezTo>
                  <a:lnTo>
                    <a:pt x="233" y="5823"/>
                  </a:lnTo>
                  <a:cubicBezTo>
                    <a:pt x="85" y="5907"/>
                    <a:pt x="1" y="6020"/>
                    <a:pt x="1" y="6147"/>
                  </a:cubicBezTo>
                  <a:cubicBezTo>
                    <a:pt x="1" y="6267"/>
                    <a:pt x="78" y="6380"/>
                    <a:pt x="226" y="6471"/>
                  </a:cubicBezTo>
                  <a:cubicBezTo>
                    <a:pt x="226" y="6471"/>
                    <a:pt x="5774" y="9728"/>
                    <a:pt x="5781" y="9728"/>
                  </a:cubicBezTo>
                  <a:cubicBezTo>
                    <a:pt x="5828" y="9718"/>
                    <a:pt x="5875" y="9713"/>
                    <a:pt x="5923" y="9713"/>
                  </a:cubicBezTo>
                  <a:cubicBezTo>
                    <a:pt x="6042" y="9713"/>
                    <a:pt x="6162" y="9743"/>
                    <a:pt x="6268" y="9799"/>
                  </a:cubicBezTo>
                  <a:lnTo>
                    <a:pt x="11378" y="12802"/>
                  </a:lnTo>
                  <a:cubicBezTo>
                    <a:pt x="11498" y="12872"/>
                    <a:pt x="11541" y="12978"/>
                    <a:pt x="11491" y="13069"/>
                  </a:cubicBezTo>
                  <a:lnTo>
                    <a:pt x="11484" y="13083"/>
                  </a:lnTo>
                  <a:lnTo>
                    <a:pt x="17032" y="16340"/>
                  </a:lnTo>
                  <a:cubicBezTo>
                    <a:pt x="17197" y="16426"/>
                    <a:pt x="17375" y="16475"/>
                    <a:pt x="17559" y="16475"/>
                  </a:cubicBezTo>
                  <a:cubicBezTo>
                    <a:pt x="17571" y="16475"/>
                    <a:pt x="17583" y="16475"/>
                    <a:pt x="17596" y="16474"/>
                  </a:cubicBezTo>
                  <a:cubicBezTo>
                    <a:pt x="17608" y="16475"/>
                    <a:pt x="17620" y="16475"/>
                    <a:pt x="17632" y="16475"/>
                  </a:cubicBezTo>
                  <a:cubicBezTo>
                    <a:pt x="17809" y="16475"/>
                    <a:pt x="17980" y="16427"/>
                    <a:pt x="18139" y="16347"/>
                  </a:cubicBezTo>
                  <a:lnTo>
                    <a:pt x="28170" y="10659"/>
                  </a:lnTo>
                  <a:cubicBezTo>
                    <a:pt x="28311" y="10574"/>
                    <a:pt x="28402" y="10454"/>
                    <a:pt x="28402" y="10334"/>
                  </a:cubicBezTo>
                  <a:cubicBezTo>
                    <a:pt x="28402" y="10207"/>
                    <a:pt x="28325" y="10095"/>
                    <a:pt x="28170" y="10003"/>
                  </a:cubicBezTo>
                  <a:lnTo>
                    <a:pt x="11371" y="134"/>
                  </a:lnTo>
                  <a:cubicBezTo>
                    <a:pt x="11197" y="45"/>
                    <a:pt x="11004" y="1"/>
                    <a:pt x="10812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463325" y="1810500"/>
              <a:ext cx="237250" cy="89125"/>
            </a:xfrm>
            <a:custGeom>
              <a:avLst/>
              <a:gdLst/>
              <a:ahLst/>
              <a:cxnLst/>
              <a:rect l="l" t="t" r="r" b="b"/>
              <a:pathLst>
                <a:path w="9490" h="3565" extrusionOk="0">
                  <a:moveTo>
                    <a:pt x="3452" y="1"/>
                  </a:moveTo>
                  <a:cubicBezTo>
                    <a:pt x="3380" y="1"/>
                    <a:pt x="3309" y="19"/>
                    <a:pt x="3244" y="53"/>
                  </a:cubicBezTo>
                  <a:lnTo>
                    <a:pt x="107" y="1837"/>
                  </a:lnTo>
                  <a:cubicBezTo>
                    <a:pt x="29" y="1879"/>
                    <a:pt x="1" y="1935"/>
                    <a:pt x="15" y="1985"/>
                  </a:cubicBezTo>
                  <a:cubicBezTo>
                    <a:pt x="22" y="2013"/>
                    <a:pt x="9262" y="3564"/>
                    <a:pt x="9478" y="3564"/>
                  </a:cubicBezTo>
                  <a:cubicBezTo>
                    <a:pt x="9481" y="3564"/>
                    <a:pt x="9482" y="3564"/>
                    <a:pt x="9482" y="3564"/>
                  </a:cubicBezTo>
                  <a:cubicBezTo>
                    <a:pt x="9489" y="3514"/>
                    <a:pt x="9468" y="3458"/>
                    <a:pt x="9419" y="3437"/>
                  </a:cubicBezTo>
                  <a:lnTo>
                    <a:pt x="3631" y="39"/>
                  </a:lnTo>
                  <a:cubicBezTo>
                    <a:pt x="3574" y="13"/>
                    <a:pt x="3513" y="1"/>
                    <a:pt x="3452" y="1"/>
                  </a:cubicBezTo>
                  <a:close/>
                </a:path>
              </a:pathLst>
            </a:custGeom>
            <a:solidFill>
              <a:srgbClr val="36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462975" y="1810325"/>
              <a:ext cx="237950" cy="89525"/>
            </a:xfrm>
            <a:custGeom>
              <a:avLst/>
              <a:gdLst/>
              <a:ahLst/>
              <a:cxnLst/>
              <a:rect l="l" t="t" r="r" b="b"/>
              <a:pathLst>
                <a:path w="9518" h="3581" extrusionOk="0">
                  <a:moveTo>
                    <a:pt x="3473" y="15"/>
                  </a:moveTo>
                  <a:cubicBezTo>
                    <a:pt x="3532" y="15"/>
                    <a:pt x="3591" y="27"/>
                    <a:pt x="3645" y="53"/>
                  </a:cubicBezTo>
                  <a:lnTo>
                    <a:pt x="9426" y="3451"/>
                  </a:lnTo>
                  <a:cubicBezTo>
                    <a:pt x="9468" y="3472"/>
                    <a:pt x="9489" y="3514"/>
                    <a:pt x="9482" y="3557"/>
                  </a:cubicBezTo>
                  <a:cubicBezTo>
                    <a:pt x="9355" y="3550"/>
                    <a:pt x="7473" y="3246"/>
                    <a:pt x="4752" y="2795"/>
                  </a:cubicBezTo>
                  <a:cubicBezTo>
                    <a:pt x="2200" y="2365"/>
                    <a:pt x="149" y="2013"/>
                    <a:pt x="36" y="1985"/>
                  </a:cubicBezTo>
                  <a:cubicBezTo>
                    <a:pt x="29" y="1942"/>
                    <a:pt x="57" y="1886"/>
                    <a:pt x="128" y="1851"/>
                  </a:cubicBezTo>
                  <a:lnTo>
                    <a:pt x="3272" y="67"/>
                  </a:lnTo>
                  <a:cubicBezTo>
                    <a:pt x="3333" y="33"/>
                    <a:pt x="3403" y="15"/>
                    <a:pt x="3473" y="15"/>
                  </a:cubicBezTo>
                  <a:close/>
                  <a:moveTo>
                    <a:pt x="3470" y="1"/>
                  </a:moveTo>
                  <a:cubicBezTo>
                    <a:pt x="3396" y="1"/>
                    <a:pt x="3323" y="19"/>
                    <a:pt x="3258" y="53"/>
                  </a:cubicBezTo>
                  <a:lnTo>
                    <a:pt x="114" y="1830"/>
                  </a:lnTo>
                  <a:cubicBezTo>
                    <a:pt x="36" y="1879"/>
                    <a:pt x="1" y="1935"/>
                    <a:pt x="22" y="1999"/>
                  </a:cubicBezTo>
                  <a:cubicBezTo>
                    <a:pt x="22" y="2006"/>
                    <a:pt x="22" y="2013"/>
                    <a:pt x="1481" y="2260"/>
                  </a:cubicBezTo>
                  <a:cubicBezTo>
                    <a:pt x="2334" y="2408"/>
                    <a:pt x="3504" y="2605"/>
                    <a:pt x="4682" y="2802"/>
                  </a:cubicBezTo>
                  <a:cubicBezTo>
                    <a:pt x="6832" y="3162"/>
                    <a:pt x="9376" y="3578"/>
                    <a:pt x="9489" y="3578"/>
                  </a:cubicBezTo>
                  <a:cubicBezTo>
                    <a:pt x="9492" y="3580"/>
                    <a:pt x="9493" y="3581"/>
                    <a:pt x="9494" y="3581"/>
                  </a:cubicBezTo>
                  <a:cubicBezTo>
                    <a:pt x="9497" y="3581"/>
                    <a:pt x="9499" y="3578"/>
                    <a:pt x="9503" y="3578"/>
                  </a:cubicBezTo>
                  <a:cubicBezTo>
                    <a:pt x="9517" y="3521"/>
                    <a:pt x="9489" y="3465"/>
                    <a:pt x="9440" y="3444"/>
                  </a:cubicBezTo>
                  <a:lnTo>
                    <a:pt x="3652" y="39"/>
                  </a:lnTo>
                  <a:cubicBezTo>
                    <a:pt x="3595" y="13"/>
                    <a:pt x="3532" y="1"/>
                    <a:pt x="347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463700" y="1811850"/>
              <a:ext cx="236525" cy="136000"/>
            </a:xfrm>
            <a:custGeom>
              <a:avLst/>
              <a:gdLst/>
              <a:ahLst/>
              <a:cxnLst/>
              <a:rect l="l" t="t" r="r" b="b"/>
              <a:pathLst>
                <a:path w="9461" h="5440" extrusionOk="0">
                  <a:moveTo>
                    <a:pt x="3431" y="1"/>
                  </a:moveTo>
                  <a:cubicBezTo>
                    <a:pt x="3361" y="1"/>
                    <a:pt x="3292" y="18"/>
                    <a:pt x="3229" y="56"/>
                  </a:cubicBezTo>
                  <a:lnTo>
                    <a:pt x="92" y="1832"/>
                  </a:lnTo>
                  <a:cubicBezTo>
                    <a:pt x="49" y="1853"/>
                    <a:pt x="14" y="1888"/>
                    <a:pt x="0" y="1931"/>
                  </a:cubicBezTo>
                  <a:cubicBezTo>
                    <a:pt x="14" y="1959"/>
                    <a:pt x="35" y="1987"/>
                    <a:pt x="64" y="2001"/>
                  </a:cubicBezTo>
                  <a:lnTo>
                    <a:pt x="5851" y="5399"/>
                  </a:lnTo>
                  <a:cubicBezTo>
                    <a:pt x="5908" y="5426"/>
                    <a:pt x="5969" y="5440"/>
                    <a:pt x="6030" y="5440"/>
                  </a:cubicBezTo>
                  <a:cubicBezTo>
                    <a:pt x="6099" y="5440"/>
                    <a:pt x="6168" y="5422"/>
                    <a:pt x="6232" y="5385"/>
                  </a:cubicBezTo>
                  <a:lnTo>
                    <a:pt x="9376" y="3608"/>
                  </a:lnTo>
                  <a:cubicBezTo>
                    <a:pt x="9411" y="3587"/>
                    <a:pt x="9446" y="3552"/>
                    <a:pt x="9460" y="3510"/>
                  </a:cubicBezTo>
                  <a:cubicBezTo>
                    <a:pt x="9453" y="3482"/>
                    <a:pt x="9432" y="3453"/>
                    <a:pt x="9404" y="3439"/>
                  </a:cubicBezTo>
                  <a:lnTo>
                    <a:pt x="3616" y="41"/>
                  </a:lnTo>
                  <a:cubicBezTo>
                    <a:pt x="3556" y="15"/>
                    <a:pt x="3493" y="1"/>
                    <a:pt x="3431" y="1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463525" y="1811575"/>
              <a:ext cx="237050" cy="136550"/>
            </a:xfrm>
            <a:custGeom>
              <a:avLst/>
              <a:gdLst/>
              <a:ahLst/>
              <a:cxnLst/>
              <a:rect l="l" t="t" r="r" b="b"/>
              <a:pathLst>
                <a:path w="9482" h="5462" extrusionOk="0">
                  <a:moveTo>
                    <a:pt x="3451" y="21"/>
                  </a:moveTo>
                  <a:cubicBezTo>
                    <a:pt x="3510" y="21"/>
                    <a:pt x="3569" y="34"/>
                    <a:pt x="3623" y="60"/>
                  </a:cubicBezTo>
                  <a:lnTo>
                    <a:pt x="9404" y="3457"/>
                  </a:lnTo>
                  <a:cubicBezTo>
                    <a:pt x="9432" y="3471"/>
                    <a:pt x="9446" y="3493"/>
                    <a:pt x="9460" y="3521"/>
                  </a:cubicBezTo>
                  <a:cubicBezTo>
                    <a:pt x="9446" y="3556"/>
                    <a:pt x="9411" y="3591"/>
                    <a:pt x="9376" y="3605"/>
                  </a:cubicBezTo>
                  <a:lnTo>
                    <a:pt x="6232" y="5389"/>
                  </a:lnTo>
                  <a:cubicBezTo>
                    <a:pt x="6170" y="5423"/>
                    <a:pt x="6101" y="5441"/>
                    <a:pt x="6032" y="5441"/>
                  </a:cubicBezTo>
                  <a:cubicBezTo>
                    <a:pt x="5974" y="5441"/>
                    <a:pt x="5916" y="5429"/>
                    <a:pt x="5865" y="5403"/>
                  </a:cubicBezTo>
                  <a:lnTo>
                    <a:pt x="78" y="2005"/>
                  </a:lnTo>
                  <a:cubicBezTo>
                    <a:pt x="49" y="1991"/>
                    <a:pt x="28" y="1970"/>
                    <a:pt x="21" y="1942"/>
                  </a:cubicBezTo>
                  <a:cubicBezTo>
                    <a:pt x="35" y="1906"/>
                    <a:pt x="63" y="1871"/>
                    <a:pt x="106" y="1857"/>
                  </a:cubicBezTo>
                  <a:lnTo>
                    <a:pt x="3250" y="74"/>
                  </a:lnTo>
                  <a:cubicBezTo>
                    <a:pt x="3311" y="39"/>
                    <a:pt x="3381" y="21"/>
                    <a:pt x="3451" y="21"/>
                  </a:cubicBezTo>
                  <a:close/>
                  <a:moveTo>
                    <a:pt x="3447" y="0"/>
                  </a:moveTo>
                  <a:cubicBezTo>
                    <a:pt x="3374" y="0"/>
                    <a:pt x="3301" y="18"/>
                    <a:pt x="3236" y="52"/>
                  </a:cubicBezTo>
                  <a:lnTo>
                    <a:pt x="92" y="1836"/>
                  </a:lnTo>
                  <a:cubicBezTo>
                    <a:pt x="49" y="1857"/>
                    <a:pt x="14" y="1899"/>
                    <a:pt x="0" y="1949"/>
                  </a:cubicBezTo>
                  <a:cubicBezTo>
                    <a:pt x="7" y="1977"/>
                    <a:pt x="35" y="2005"/>
                    <a:pt x="63" y="2019"/>
                  </a:cubicBezTo>
                  <a:lnTo>
                    <a:pt x="5851" y="5424"/>
                  </a:lnTo>
                  <a:cubicBezTo>
                    <a:pt x="5898" y="5447"/>
                    <a:pt x="5944" y="5461"/>
                    <a:pt x="5995" y="5461"/>
                  </a:cubicBezTo>
                  <a:cubicBezTo>
                    <a:pt x="6006" y="5461"/>
                    <a:pt x="6016" y="5460"/>
                    <a:pt x="6027" y="5459"/>
                  </a:cubicBezTo>
                  <a:cubicBezTo>
                    <a:pt x="6105" y="5459"/>
                    <a:pt x="6175" y="5445"/>
                    <a:pt x="6246" y="5410"/>
                  </a:cubicBezTo>
                  <a:lnTo>
                    <a:pt x="9390" y="3626"/>
                  </a:lnTo>
                  <a:cubicBezTo>
                    <a:pt x="9432" y="3605"/>
                    <a:pt x="9467" y="3563"/>
                    <a:pt x="9481" y="3514"/>
                  </a:cubicBezTo>
                  <a:cubicBezTo>
                    <a:pt x="9467" y="3485"/>
                    <a:pt x="9446" y="3457"/>
                    <a:pt x="9418" y="3443"/>
                  </a:cubicBezTo>
                  <a:lnTo>
                    <a:pt x="3623" y="38"/>
                  </a:lnTo>
                  <a:cubicBezTo>
                    <a:pt x="3569" y="13"/>
                    <a:pt x="3508" y="0"/>
                    <a:pt x="344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943750" y="1865650"/>
              <a:ext cx="34375" cy="19600"/>
            </a:xfrm>
            <a:custGeom>
              <a:avLst/>
              <a:gdLst/>
              <a:ahLst/>
              <a:cxnLst/>
              <a:rect l="l" t="t" r="r" b="b"/>
              <a:pathLst>
                <a:path w="1375" h="784" extrusionOk="0">
                  <a:moveTo>
                    <a:pt x="496" y="0"/>
                  </a:moveTo>
                  <a:cubicBezTo>
                    <a:pt x="461" y="0"/>
                    <a:pt x="427" y="10"/>
                    <a:pt x="395" y="25"/>
                  </a:cubicBezTo>
                  <a:lnTo>
                    <a:pt x="57" y="216"/>
                  </a:lnTo>
                  <a:cubicBezTo>
                    <a:pt x="7" y="244"/>
                    <a:pt x="0" y="293"/>
                    <a:pt x="43" y="321"/>
                  </a:cubicBezTo>
                  <a:lnTo>
                    <a:pt x="804" y="766"/>
                  </a:lnTo>
                  <a:cubicBezTo>
                    <a:pt x="829" y="778"/>
                    <a:pt x="855" y="784"/>
                    <a:pt x="881" y="784"/>
                  </a:cubicBezTo>
                  <a:cubicBezTo>
                    <a:pt x="915" y="784"/>
                    <a:pt x="949" y="774"/>
                    <a:pt x="980" y="759"/>
                  </a:cubicBezTo>
                  <a:lnTo>
                    <a:pt x="1319" y="568"/>
                  </a:lnTo>
                  <a:cubicBezTo>
                    <a:pt x="1375" y="540"/>
                    <a:pt x="1375" y="491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914500" y="184845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3" y="0"/>
                  </a:moveTo>
                  <a:cubicBezTo>
                    <a:pt x="459" y="0"/>
                    <a:pt x="425" y="7"/>
                    <a:pt x="395" y="23"/>
                  </a:cubicBezTo>
                  <a:lnTo>
                    <a:pt x="64" y="213"/>
                  </a:lnTo>
                  <a:cubicBezTo>
                    <a:pt x="7" y="248"/>
                    <a:pt x="0" y="297"/>
                    <a:pt x="50" y="326"/>
                  </a:cubicBezTo>
                  <a:lnTo>
                    <a:pt x="804" y="763"/>
                  </a:lnTo>
                  <a:cubicBezTo>
                    <a:pt x="830" y="776"/>
                    <a:pt x="860" y="783"/>
                    <a:pt x="890" y="783"/>
                  </a:cubicBezTo>
                  <a:cubicBezTo>
                    <a:pt x="924" y="783"/>
                    <a:pt x="957" y="774"/>
                    <a:pt x="987" y="756"/>
                  </a:cubicBezTo>
                  <a:lnTo>
                    <a:pt x="1318" y="565"/>
                  </a:lnTo>
                  <a:cubicBezTo>
                    <a:pt x="1375" y="537"/>
                    <a:pt x="1382" y="488"/>
                    <a:pt x="1340" y="467"/>
                  </a:cubicBezTo>
                  <a:lnTo>
                    <a:pt x="578" y="16"/>
                  </a:lnTo>
                  <a:cubicBezTo>
                    <a:pt x="552" y="6"/>
                    <a:pt x="523" y="0"/>
                    <a:pt x="49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885950" y="183170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3" y="1"/>
                  </a:moveTo>
                  <a:cubicBezTo>
                    <a:pt x="459" y="1"/>
                    <a:pt x="425" y="8"/>
                    <a:pt x="395" y="23"/>
                  </a:cubicBezTo>
                  <a:lnTo>
                    <a:pt x="64" y="213"/>
                  </a:lnTo>
                  <a:cubicBezTo>
                    <a:pt x="7" y="248"/>
                    <a:pt x="0" y="298"/>
                    <a:pt x="50" y="326"/>
                  </a:cubicBezTo>
                  <a:lnTo>
                    <a:pt x="804" y="763"/>
                  </a:lnTo>
                  <a:cubicBezTo>
                    <a:pt x="834" y="776"/>
                    <a:pt x="864" y="783"/>
                    <a:pt x="893" y="783"/>
                  </a:cubicBezTo>
                  <a:cubicBezTo>
                    <a:pt x="926" y="783"/>
                    <a:pt x="957" y="775"/>
                    <a:pt x="987" y="756"/>
                  </a:cubicBezTo>
                  <a:lnTo>
                    <a:pt x="1325" y="566"/>
                  </a:lnTo>
                  <a:cubicBezTo>
                    <a:pt x="1375" y="537"/>
                    <a:pt x="1382" y="488"/>
                    <a:pt x="1340" y="467"/>
                  </a:cubicBezTo>
                  <a:lnTo>
                    <a:pt x="578" y="16"/>
                  </a:lnTo>
                  <a:cubicBezTo>
                    <a:pt x="552" y="6"/>
                    <a:pt x="523" y="1"/>
                    <a:pt x="4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857400" y="1815150"/>
              <a:ext cx="34550" cy="19450"/>
            </a:xfrm>
            <a:custGeom>
              <a:avLst/>
              <a:gdLst/>
              <a:ahLst/>
              <a:cxnLst/>
              <a:rect l="l" t="t" r="r" b="b"/>
              <a:pathLst>
                <a:path w="1382" h="778" extrusionOk="0">
                  <a:moveTo>
                    <a:pt x="494" y="0"/>
                  </a:moveTo>
                  <a:cubicBezTo>
                    <a:pt x="461" y="0"/>
                    <a:pt x="428" y="7"/>
                    <a:pt x="402" y="22"/>
                  </a:cubicBezTo>
                  <a:lnTo>
                    <a:pt x="64" y="213"/>
                  </a:lnTo>
                  <a:cubicBezTo>
                    <a:pt x="7" y="241"/>
                    <a:pt x="0" y="290"/>
                    <a:pt x="50" y="311"/>
                  </a:cubicBezTo>
                  <a:lnTo>
                    <a:pt x="804" y="762"/>
                  </a:lnTo>
                  <a:cubicBezTo>
                    <a:pt x="833" y="772"/>
                    <a:pt x="863" y="778"/>
                    <a:pt x="891" y="778"/>
                  </a:cubicBezTo>
                  <a:cubicBezTo>
                    <a:pt x="925" y="778"/>
                    <a:pt x="957" y="770"/>
                    <a:pt x="987" y="755"/>
                  </a:cubicBezTo>
                  <a:lnTo>
                    <a:pt x="1325" y="565"/>
                  </a:lnTo>
                  <a:cubicBezTo>
                    <a:pt x="1375" y="530"/>
                    <a:pt x="1382" y="488"/>
                    <a:pt x="1340" y="459"/>
                  </a:cubicBezTo>
                  <a:lnTo>
                    <a:pt x="578" y="15"/>
                  </a:lnTo>
                  <a:cubicBezTo>
                    <a:pt x="552" y="5"/>
                    <a:pt x="523" y="0"/>
                    <a:pt x="4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829025" y="1798275"/>
              <a:ext cx="34375" cy="19550"/>
            </a:xfrm>
            <a:custGeom>
              <a:avLst/>
              <a:gdLst/>
              <a:ahLst/>
              <a:cxnLst/>
              <a:rect l="l" t="t" r="r" b="b"/>
              <a:pathLst>
                <a:path w="1375" h="782" extrusionOk="0">
                  <a:moveTo>
                    <a:pt x="488" y="0"/>
                  </a:moveTo>
                  <a:cubicBezTo>
                    <a:pt x="457" y="0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0" y="246"/>
                    <a:pt x="0" y="295"/>
                    <a:pt x="43" y="317"/>
                  </a:cubicBezTo>
                  <a:lnTo>
                    <a:pt x="797" y="761"/>
                  </a:lnTo>
                  <a:cubicBezTo>
                    <a:pt x="829" y="775"/>
                    <a:pt x="860" y="782"/>
                    <a:pt x="891" y="782"/>
                  </a:cubicBezTo>
                  <a:cubicBezTo>
                    <a:pt x="922" y="782"/>
                    <a:pt x="952" y="775"/>
                    <a:pt x="980" y="761"/>
                  </a:cubicBezTo>
                  <a:lnTo>
                    <a:pt x="1318" y="570"/>
                  </a:lnTo>
                  <a:cubicBezTo>
                    <a:pt x="1368" y="535"/>
                    <a:pt x="1375" y="493"/>
                    <a:pt x="1333" y="465"/>
                  </a:cubicBezTo>
                  <a:lnTo>
                    <a:pt x="571" y="21"/>
                  </a:lnTo>
                  <a:cubicBezTo>
                    <a:pt x="545" y="7"/>
                    <a:pt x="516" y="0"/>
                    <a:pt x="48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800475" y="1781400"/>
              <a:ext cx="34375" cy="19600"/>
            </a:xfrm>
            <a:custGeom>
              <a:avLst/>
              <a:gdLst/>
              <a:ahLst/>
              <a:cxnLst/>
              <a:rect l="l" t="t" r="r" b="b"/>
              <a:pathLst>
                <a:path w="1375" h="784" extrusionOk="0">
                  <a:moveTo>
                    <a:pt x="494" y="1"/>
                  </a:moveTo>
                  <a:cubicBezTo>
                    <a:pt x="461" y="1"/>
                    <a:pt x="427" y="10"/>
                    <a:pt x="395" y="26"/>
                  </a:cubicBezTo>
                  <a:lnTo>
                    <a:pt x="57" y="216"/>
                  </a:lnTo>
                  <a:cubicBezTo>
                    <a:pt x="7" y="251"/>
                    <a:pt x="0" y="301"/>
                    <a:pt x="43" y="322"/>
                  </a:cubicBezTo>
                  <a:lnTo>
                    <a:pt x="804" y="766"/>
                  </a:lnTo>
                  <a:cubicBezTo>
                    <a:pt x="829" y="778"/>
                    <a:pt x="855" y="784"/>
                    <a:pt x="881" y="784"/>
                  </a:cubicBezTo>
                  <a:cubicBezTo>
                    <a:pt x="915" y="784"/>
                    <a:pt x="948" y="775"/>
                    <a:pt x="980" y="759"/>
                  </a:cubicBezTo>
                  <a:lnTo>
                    <a:pt x="1319" y="569"/>
                  </a:lnTo>
                  <a:cubicBezTo>
                    <a:pt x="1375" y="540"/>
                    <a:pt x="1375" y="491"/>
                    <a:pt x="1333" y="463"/>
                  </a:cubicBezTo>
                  <a:lnTo>
                    <a:pt x="571" y="19"/>
                  </a:lnTo>
                  <a:cubicBezTo>
                    <a:pt x="547" y="6"/>
                    <a:pt x="520" y="1"/>
                    <a:pt x="4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771925" y="1764850"/>
              <a:ext cx="34550" cy="19500"/>
            </a:xfrm>
            <a:custGeom>
              <a:avLst/>
              <a:gdLst/>
              <a:ahLst/>
              <a:cxnLst/>
              <a:rect l="l" t="t" r="r" b="b"/>
              <a:pathLst>
                <a:path w="1382" h="780" extrusionOk="0">
                  <a:moveTo>
                    <a:pt x="495" y="0"/>
                  </a:moveTo>
                  <a:cubicBezTo>
                    <a:pt x="461" y="0"/>
                    <a:pt x="427" y="9"/>
                    <a:pt x="395" y="25"/>
                  </a:cubicBezTo>
                  <a:lnTo>
                    <a:pt x="57" y="216"/>
                  </a:lnTo>
                  <a:cubicBezTo>
                    <a:pt x="7" y="244"/>
                    <a:pt x="0" y="286"/>
                    <a:pt x="43" y="314"/>
                  </a:cubicBezTo>
                  <a:lnTo>
                    <a:pt x="804" y="758"/>
                  </a:lnTo>
                  <a:cubicBezTo>
                    <a:pt x="832" y="772"/>
                    <a:pt x="862" y="779"/>
                    <a:pt x="892" y="779"/>
                  </a:cubicBezTo>
                  <a:cubicBezTo>
                    <a:pt x="922" y="779"/>
                    <a:pt x="952" y="772"/>
                    <a:pt x="980" y="758"/>
                  </a:cubicBezTo>
                  <a:lnTo>
                    <a:pt x="1319" y="561"/>
                  </a:lnTo>
                  <a:cubicBezTo>
                    <a:pt x="1375" y="533"/>
                    <a:pt x="1382" y="483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743375" y="1748000"/>
              <a:ext cx="34375" cy="19575"/>
            </a:xfrm>
            <a:custGeom>
              <a:avLst/>
              <a:gdLst/>
              <a:ahLst/>
              <a:cxnLst/>
              <a:rect l="l" t="t" r="r" b="b"/>
              <a:pathLst>
                <a:path w="1375" h="783" extrusionOk="0">
                  <a:moveTo>
                    <a:pt x="490" y="0"/>
                  </a:moveTo>
                  <a:cubicBezTo>
                    <a:pt x="458" y="0"/>
                    <a:pt x="425" y="7"/>
                    <a:pt x="395" y="22"/>
                  </a:cubicBezTo>
                  <a:lnTo>
                    <a:pt x="57" y="213"/>
                  </a:lnTo>
                  <a:cubicBezTo>
                    <a:pt x="7" y="248"/>
                    <a:pt x="0" y="290"/>
                    <a:pt x="43" y="319"/>
                  </a:cubicBezTo>
                  <a:lnTo>
                    <a:pt x="804" y="763"/>
                  </a:lnTo>
                  <a:cubicBezTo>
                    <a:pt x="831" y="776"/>
                    <a:pt x="860" y="783"/>
                    <a:pt x="890" y="783"/>
                  </a:cubicBezTo>
                  <a:cubicBezTo>
                    <a:pt x="922" y="783"/>
                    <a:pt x="954" y="774"/>
                    <a:pt x="980" y="756"/>
                  </a:cubicBezTo>
                  <a:lnTo>
                    <a:pt x="1319" y="565"/>
                  </a:lnTo>
                  <a:cubicBezTo>
                    <a:pt x="1375" y="537"/>
                    <a:pt x="1375" y="488"/>
                    <a:pt x="1333" y="467"/>
                  </a:cubicBezTo>
                  <a:lnTo>
                    <a:pt x="571" y="15"/>
                  </a:lnTo>
                  <a:cubicBezTo>
                    <a:pt x="545" y="6"/>
                    <a:pt x="517" y="0"/>
                    <a:pt x="490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714825" y="1731125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89" y="0"/>
                  </a:moveTo>
                  <a:cubicBezTo>
                    <a:pt x="457" y="0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7" y="246"/>
                    <a:pt x="0" y="296"/>
                    <a:pt x="50" y="324"/>
                  </a:cubicBezTo>
                  <a:lnTo>
                    <a:pt x="804" y="768"/>
                  </a:lnTo>
                  <a:cubicBezTo>
                    <a:pt x="830" y="778"/>
                    <a:pt x="859" y="783"/>
                    <a:pt x="889" y="783"/>
                  </a:cubicBezTo>
                  <a:cubicBezTo>
                    <a:pt x="923" y="783"/>
                    <a:pt x="957" y="776"/>
                    <a:pt x="987" y="761"/>
                  </a:cubicBezTo>
                  <a:lnTo>
                    <a:pt x="1319" y="571"/>
                  </a:lnTo>
                  <a:cubicBezTo>
                    <a:pt x="1375" y="535"/>
                    <a:pt x="1382" y="493"/>
                    <a:pt x="1333" y="465"/>
                  </a:cubicBezTo>
                  <a:lnTo>
                    <a:pt x="578" y="21"/>
                  </a:lnTo>
                  <a:cubicBezTo>
                    <a:pt x="548" y="7"/>
                    <a:pt x="518" y="0"/>
                    <a:pt x="4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686275" y="1714525"/>
              <a:ext cx="34575" cy="19450"/>
            </a:xfrm>
            <a:custGeom>
              <a:avLst/>
              <a:gdLst/>
              <a:ahLst/>
              <a:cxnLst/>
              <a:rect l="l" t="t" r="r" b="b"/>
              <a:pathLst>
                <a:path w="1383" h="778" extrusionOk="0">
                  <a:moveTo>
                    <a:pt x="491" y="0"/>
                  </a:moveTo>
                  <a:cubicBezTo>
                    <a:pt x="458" y="0"/>
                    <a:pt x="425" y="7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0"/>
                    <a:pt x="50" y="318"/>
                  </a:cubicBezTo>
                  <a:lnTo>
                    <a:pt x="804" y="762"/>
                  </a:lnTo>
                  <a:cubicBezTo>
                    <a:pt x="830" y="772"/>
                    <a:pt x="859" y="777"/>
                    <a:pt x="889" y="777"/>
                  </a:cubicBezTo>
                  <a:cubicBezTo>
                    <a:pt x="923" y="777"/>
                    <a:pt x="957" y="770"/>
                    <a:pt x="987" y="755"/>
                  </a:cubicBezTo>
                  <a:lnTo>
                    <a:pt x="1319" y="565"/>
                  </a:lnTo>
                  <a:cubicBezTo>
                    <a:pt x="1375" y="530"/>
                    <a:pt x="1382" y="487"/>
                    <a:pt x="1333" y="459"/>
                  </a:cubicBezTo>
                  <a:lnTo>
                    <a:pt x="578" y="15"/>
                  </a:lnTo>
                  <a:cubicBezTo>
                    <a:pt x="549" y="5"/>
                    <a:pt x="519" y="0"/>
                    <a:pt x="49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657725" y="1697825"/>
              <a:ext cx="34575" cy="19475"/>
            </a:xfrm>
            <a:custGeom>
              <a:avLst/>
              <a:gdLst/>
              <a:ahLst/>
              <a:cxnLst/>
              <a:rect l="l" t="t" r="r" b="b"/>
              <a:pathLst>
                <a:path w="1383" h="779" extrusionOk="0">
                  <a:moveTo>
                    <a:pt x="492" y="0"/>
                  </a:moveTo>
                  <a:cubicBezTo>
                    <a:pt x="459" y="0"/>
                    <a:pt x="425" y="9"/>
                    <a:pt x="395" y="27"/>
                  </a:cubicBezTo>
                  <a:lnTo>
                    <a:pt x="64" y="218"/>
                  </a:lnTo>
                  <a:cubicBezTo>
                    <a:pt x="7" y="239"/>
                    <a:pt x="0" y="288"/>
                    <a:pt x="50" y="317"/>
                  </a:cubicBezTo>
                  <a:lnTo>
                    <a:pt x="804" y="761"/>
                  </a:lnTo>
                  <a:cubicBezTo>
                    <a:pt x="829" y="773"/>
                    <a:pt x="856" y="779"/>
                    <a:pt x="884" y="779"/>
                  </a:cubicBezTo>
                  <a:cubicBezTo>
                    <a:pt x="919" y="779"/>
                    <a:pt x="956" y="769"/>
                    <a:pt x="987" y="754"/>
                  </a:cubicBezTo>
                  <a:lnTo>
                    <a:pt x="1319" y="563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0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629175" y="1681075"/>
              <a:ext cx="34575" cy="19475"/>
            </a:xfrm>
            <a:custGeom>
              <a:avLst/>
              <a:gdLst/>
              <a:ahLst/>
              <a:cxnLst/>
              <a:rect l="l" t="t" r="r" b="b"/>
              <a:pathLst>
                <a:path w="1383" h="779" extrusionOk="0">
                  <a:moveTo>
                    <a:pt x="492" y="0"/>
                  </a:moveTo>
                  <a:cubicBezTo>
                    <a:pt x="459" y="0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39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29" y="773"/>
                    <a:pt x="856" y="779"/>
                    <a:pt x="884" y="779"/>
                  </a:cubicBezTo>
                  <a:cubicBezTo>
                    <a:pt x="919" y="779"/>
                    <a:pt x="956" y="770"/>
                    <a:pt x="987" y="754"/>
                  </a:cubicBezTo>
                  <a:lnTo>
                    <a:pt x="1319" y="564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00625" y="1664125"/>
              <a:ext cx="34575" cy="19575"/>
            </a:xfrm>
            <a:custGeom>
              <a:avLst/>
              <a:gdLst/>
              <a:ahLst/>
              <a:cxnLst/>
              <a:rect l="l" t="t" r="r" b="b"/>
              <a:pathLst>
                <a:path w="1383" h="783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7"/>
                    <a:pt x="50" y="325"/>
                  </a:cubicBezTo>
                  <a:lnTo>
                    <a:pt x="804" y="762"/>
                  </a:lnTo>
                  <a:cubicBezTo>
                    <a:pt x="831" y="776"/>
                    <a:pt x="860" y="783"/>
                    <a:pt x="890" y="783"/>
                  </a:cubicBezTo>
                  <a:cubicBezTo>
                    <a:pt x="924" y="783"/>
                    <a:pt x="958" y="774"/>
                    <a:pt x="987" y="755"/>
                  </a:cubicBezTo>
                  <a:lnTo>
                    <a:pt x="1319" y="572"/>
                  </a:lnTo>
                  <a:cubicBezTo>
                    <a:pt x="1375" y="537"/>
                    <a:pt x="1382" y="494"/>
                    <a:pt x="1333" y="466"/>
                  </a:cubicBezTo>
                  <a:lnTo>
                    <a:pt x="578" y="22"/>
                  </a:lnTo>
                  <a:cubicBezTo>
                    <a:pt x="550" y="8"/>
                    <a:pt x="519" y="1"/>
                    <a:pt x="48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572075" y="1647575"/>
              <a:ext cx="34575" cy="19425"/>
            </a:xfrm>
            <a:custGeom>
              <a:avLst/>
              <a:gdLst/>
              <a:ahLst/>
              <a:cxnLst/>
              <a:rect l="l" t="t" r="r" b="b"/>
              <a:pathLst>
                <a:path w="1383" h="777" extrusionOk="0">
                  <a:moveTo>
                    <a:pt x="487" y="0"/>
                  </a:moveTo>
                  <a:cubicBezTo>
                    <a:pt x="455" y="0"/>
                    <a:pt x="423" y="7"/>
                    <a:pt x="395" y="21"/>
                  </a:cubicBezTo>
                  <a:lnTo>
                    <a:pt x="64" y="212"/>
                  </a:lnTo>
                  <a:cubicBezTo>
                    <a:pt x="7" y="240"/>
                    <a:pt x="0" y="289"/>
                    <a:pt x="50" y="317"/>
                  </a:cubicBezTo>
                  <a:lnTo>
                    <a:pt x="804" y="762"/>
                  </a:lnTo>
                  <a:cubicBezTo>
                    <a:pt x="833" y="771"/>
                    <a:pt x="863" y="777"/>
                    <a:pt x="892" y="777"/>
                  </a:cubicBezTo>
                  <a:cubicBezTo>
                    <a:pt x="925" y="777"/>
                    <a:pt x="957" y="770"/>
                    <a:pt x="987" y="755"/>
                  </a:cubicBezTo>
                  <a:lnTo>
                    <a:pt x="1326" y="564"/>
                  </a:lnTo>
                  <a:cubicBezTo>
                    <a:pt x="1375" y="536"/>
                    <a:pt x="1382" y="487"/>
                    <a:pt x="1340" y="458"/>
                  </a:cubicBezTo>
                  <a:lnTo>
                    <a:pt x="578" y="21"/>
                  </a:lnTo>
                  <a:cubicBezTo>
                    <a:pt x="550" y="7"/>
                    <a:pt x="519" y="0"/>
                    <a:pt x="48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85825" y="1681025"/>
              <a:ext cx="45475" cy="25700"/>
            </a:xfrm>
            <a:custGeom>
              <a:avLst/>
              <a:gdLst/>
              <a:ahLst/>
              <a:cxnLst/>
              <a:rect l="l" t="t" r="r" b="b"/>
              <a:pathLst>
                <a:path w="1819" h="1028" extrusionOk="0">
                  <a:moveTo>
                    <a:pt x="900" y="1"/>
                  </a:moveTo>
                  <a:cubicBezTo>
                    <a:pt x="866" y="1"/>
                    <a:pt x="834" y="8"/>
                    <a:pt x="804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9" y="1010"/>
                  </a:lnTo>
                  <a:cubicBezTo>
                    <a:pt x="864" y="1022"/>
                    <a:pt x="891" y="1028"/>
                    <a:pt x="919" y="1028"/>
                  </a:cubicBezTo>
                  <a:cubicBezTo>
                    <a:pt x="955" y="1028"/>
                    <a:pt x="991" y="1018"/>
                    <a:pt x="1022" y="1003"/>
                  </a:cubicBezTo>
                  <a:lnTo>
                    <a:pt x="1756" y="587"/>
                  </a:lnTo>
                  <a:cubicBezTo>
                    <a:pt x="1812" y="551"/>
                    <a:pt x="1819" y="509"/>
                    <a:pt x="1770" y="481"/>
                  </a:cubicBezTo>
                  <a:lnTo>
                    <a:pt x="987" y="16"/>
                  </a:lnTo>
                  <a:cubicBezTo>
                    <a:pt x="958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613300" y="1697175"/>
              <a:ext cx="45325" cy="25675"/>
            </a:xfrm>
            <a:custGeom>
              <a:avLst/>
              <a:gdLst/>
              <a:ahLst/>
              <a:cxnLst/>
              <a:rect l="l" t="t" r="r" b="b"/>
              <a:pathLst>
                <a:path w="1813" h="1027" extrusionOk="0">
                  <a:moveTo>
                    <a:pt x="901" y="0"/>
                  </a:moveTo>
                  <a:cubicBezTo>
                    <a:pt x="867" y="0"/>
                    <a:pt x="832" y="9"/>
                    <a:pt x="805" y="25"/>
                  </a:cubicBezTo>
                  <a:lnTo>
                    <a:pt x="64" y="441"/>
                  </a:lnTo>
                  <a:cubicBezTo>
                    <a:pt x="8" y="469"/>
                    <a:pt x="1" y="519"/>
                    <a:pt x="50" y="547"/>
                  </a:cubicBezTo>
                  <a:lnTo>
                    <a:pt x="833" y="1005"/>
                  </a:lnTo>
                  <a:cubicBezTo>
                    <a:pt x="861" y="1019"/>
                    <a:pt x="893" y="1026"/>
                    <a:pt x="924" y="1026"/>
                  </a:cubicBezTo>
                  <a:cubicBezTo>
                    <a:pt x="956" y="1026"/>
                    <a:pt x="988" y="1019"/>
                    <a:pt x="1016" y="1005"/>
                  </a:cubicBezTo>
                  <a:lnTo>
                    <a:pt x="1749" y="582"/>
                  </a:lnTo>
                  <a:cubicBezTo>
                    <a:pt x="1806" y="554"/>
                    <a:pt x="1813" y="505"/>
                    <a:pt x="1763" y="476"/>
                  </a:cubicBezTo>
                  <a:lnTo>
                    <a:pt x="981" y="18"/>
                  </a:lnTo>
                  <a:cubicBezTo>
                    <a:pt x="956" y="6"/>
                    <a:pt x="929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40800" y="17132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3" y="1"/>
                  </a:moveTo>
                  <a:cubicBezTo>
                    <a:pt x="860" y="1"/>
                    <a:pt x="827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44"/>
                  </a:cubicBezTo>
                  <a:lnTo>
                    <a:pt x="832" y="1010"/>
                  </a:lnTo>
                  <a:cubicBezTo>
                    <a:pt x="857" y="1022"/>
                    <a:pt x="885" y="1028"/>
                    <a:pt x="912" y="1028"/>
                  </a:cubicBezTo>
                  <a:cubicBezTo>
                    <a:pt x="948" y="1028"/>
                    <a:pt x="984" y="1018"/>
                    <a:pt x="1016" y="1003"/>
                  </a:cubicBezTo>
                  <a:lnTo>
                    <a:pt x="1749" y="587"/>
                  </a:lnTo>
                  <a:cubicBezTo>
                    <a:pt x="1805" y="551"/>
                    <a:pt x="1812" y="509"/>
                    <a:pt x="1763" y="481"/>
                  </a:cubicBezTo>
                  <a:lnTo>
                    <a:pt x="980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68125" y="1729350"/>
              <a:ext cx="45475" cy="25750"/>
            </a:xfrm>
            <a:custGeom>
              <a:avLst/>
              <a:gdLst/>
              <a:ahLst/>
              <a:cxnLst/>
              <a:rect l="l" t="t" r="r" b="b"/>
              <a:pathLst>
                <a:path w="1819" h="1030" extrusionOk="0">
                  <a:moveTo>
                    <a:pt x="897" y="1"/>
                  </a:moveTo>
                  <a:cubicBezTo>
                    <a:pt x="865" y="1"/>
                    <a:pt x="834" y="10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9" y="1008"/>
                  </a:lnTo>
                  <a:cubicBezTo>
                    <a:pt x="867" y="1022"/>
                    <a:pt x="897" y="1029"/>
                    <a:pt x="927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12" y="557"/>
                    <a:pt x="1819" y="508"/>
                    <a:pt x="1770" y="479"/>
                  </a:cubicBezTo>
                  <a:lnTo>
                    <a:pt x="980" y="21"/>
                  </a:lnTo>
                  <a:cubicBezTo>
                    <a:pt x="953" y="8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95600" y="174552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7" y="1"/>
                  </a:moveTo>
                  <a:cubicBezTo>
                    <a:pt x="864" y="1"/>
                    <a:pt x="831" y="8"/>
                    <a:pt x="805" y="23"/>
                  </a:cubicBezTo>
                  <a:lnTo>
                    <a:pt x="64" y="446"/>
                  </a:lnTo>
                  <a:cubicBezTo>
                    <a:pt x="8" y="474"/>
                    <a:pt x="1" y="523"/>
                    <a:pt x="50" y="544"/>
                  </a:cubicBezTo>
                  <a:lnTo>
                    <a:pt x="833" y="1010"/>
                  </a:lnTo>
                  <a:cubicBezTo>
                    <a:pt x="861" y="1022"/>
                    <a:pt x="888" y="1028"/>
                    <a:pt x="916" y="1028"/>
                  </a:cubicBezTo>
                  <a:cubicBezTo>
                    <a:pt x="950" y="1028"/>
                    <a:pt x="984" y="1018"/>
                    <a:pt x="1016" y="1003"/>
                  </a:cubicBezTo>
                  <a:lnTo>
                    <a:pt x="1756" y="587"/>
                  </a:lnTo>
                  <a:cubicBezTo>
                    <a:pt x="1806" y="551"/>
                    <a:pt x="1813" y="509"/>
                    <a:pt x="1770" y="481"/>
                  </a:cubicBezTo>
                  <a:lnTo>
                    <a:pt x="981" y="16"/>
                  </a:lnTo>
                  <a:cubicBezTo>
                    <a:pt x="955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723100" y="17616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750600" y="17777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10"/>
                  </a:lnTo>
                  <a:cubicBezTo>
                    <a:pt x="857" y="1022"/>
                    <a:pt x="884" y="1028"/>
                    <a:pt x="912" y="1028"/>
                  </a:cubicBezTo>
                  <a:cubicBezTo>
                    <a:pt x="948" y="1028"/>
                    <a:pt x="984" y="1018"/>
                    <a:pt x="1015" y="1003"/>
                  </a:cubicBezTo>
                  <a:lnTo>
                    <a:pt x="1749" y="587"/>
                  </a:lnTo>
                  <a:cubicBezTo>
                    <a:pt x="1805" y="552"/>
                    <a:pt x="1812" y="509"/>
                    <a:pt x="1763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778100" y="1793850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1" y="1"/>
                  </a:moveTo>
                  <a:cubicBezTo>
                    <a:pt x="858" y="1"/>
                    <a:pt x="826" y="10"/>
                    <a:pt x="797" y="28"/>
                  </a:cubicBezTo>
                  <a:lnTo>
                    <a:pt x="56" y="444"/>
                  </a:lnTo>
                  <a:cubicBezTo>
                    <a:pt x="7" y="472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3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805400" y="1810025"/>
              <a:ext cx="45500" cy="25700"/>
            </a:xfrm>
            <a:custGeom>
              <a:avLst/>
              <a:gdLst/>
              <a:ahLst/>
              <a:cxnLst/>
              <a:rect l="l" t="t" r="r" b="b"/>
              <a:pathLst>
                <a:path w="1820" h="1028" extrusionOk="0">
                  <a:moveTo>
                    <a:pt x="899" y="1"/>
                  </a:moveTo>
                  <a:cubicBezTo>
                    <a:pt x="867" y="1"/>
                    <a:pt x="835" y="8"/>
                    <a:pt x="804" y="23"/>
                  </a:cubicBezTo>
                  <a:lnTo>
                    <a:pt x="64" y="439"/>
                  </a:lnTo>
                  <a:cubicBezTo>
                    <a:pt x="8" y="474"/>
                    <a:pt x="1" y="516"/>
                    <a:pt x="50" y="544"/>
                  </a:cubicBezTo>
                  <a:lnTo>
                    <a:pt x="840" y="1010"/>
                  </a:lnTo>
                  <a:cubicBezTo>
                    <a:pt x="864" y="1022"/>
                    <a:pt x="890" y="1028"/>
                    <a:pt x="917" y="1028"/>
                  </a:cubicBezTo>
                  <a:cubicBezTo>
                    <a:pt x="950" y="1028"/>
                    <a:pt x="984" y="1019"/>
                    <a:pt x="1016" y="1003"/>
                  </a:cubicBezTo>
                  <a:lnTo>
                    <a:pt x="1756" y="587"/>
                  </a:lnTo>
                  <a:cubicBezTo>
                    <a:pt x="1812" y="552"/>
                    <a:pt x="1819" y="509"/>
                    <a:pt x="1770" y="481"/>
                  </a:cubicBezTo>
                  <a:lnTo>
                    <a:pt x="981" y="16"/>
                  </a:lnTo>
                  <a:cubicBezTo>
                    <a:pt x="954" y="6"/>
                    <a:pt x="927" y="1"/>
                    <a:pt x="89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832900" y="18261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2" y="1"/>
                    <a:pt x="830" y="10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9" y="1008"/>
                  </a:lnTo>
                  <a:cubicBezTo>
                    <a:pt x="867" y="1022"/>
                    <a:pt x="897" y="1029"/>
                    <a:pt x="927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12" y="557"/>
                    <a:pt x="1812" y="508"/>
                    <a:pt x="1770" y="480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860400" y="1842275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3" y="439"/>
                  </a:lnTo>
                  <a:cubicBezTo>
                    <a:pt x="7" y="474"/>
                    <a:pt x="0" y="516"/>
                    <a:pt x="49" y="544"/>
                  </a:cubicBezTo>
                  <a:lnTo>
                    <a:pt x="832" y="1010"/>
                  </a:lnTo>
                  <a:cubicBezTo>
                    <a:pt x="857" y="1022"/>
                    <a:pt x="884" y="1028"/>
                    <a:pt x="912" y="1028"/>
                  </a:cubicBezTo>
                  <a:cubicBezTo>
                    <a:pt x="947" y="1028"/>
                    <a:pt x="983" y="1019"/>
                    <a:pt x="1015" y="1003"/>
                  </a:cubicBezTo>
                  <a:lnTo>
                    <a:pt x="1755" y="587"/>
                  </a:lnTo>
                  <a:cubicBezTo>
                    <a:pt x="1805" y="552"/>
                    <a:pt x="1812" y="509"/>
                    <a:pt x="1769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887875" y="18583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33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915900" y="18748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6" y="1"/>
                  </a:moveTo>
                  <a:cubicBezTo>
                    <a:pt x="862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8" y="474"/>
                    <a:pt x="1" y="523"/>
                    <a:pt x="50" y="545"/>
                  </a:cubicBezTo>
                  <a:lnTo>
                    <a:pt x="832" y="1010"/>
                  </a:lnTo>
                  <a:cubicBezTo>
                    <a:pt x="860" y="1022"/>
                    <a:pt x="888" y="1028"/>
                    <a:pt x="915" y="1028"/>
                  </a:cubicBezTo>
                  <a:cubicBezTo>
                    <a:pt x="950" y="1028"/>
                    <a:pt x="984" y="1019"/>
                    <a:pt x="1016" y="1003"/>
                  </a:cubicBezTo>
                  <a:lnTo>
                    <a:pt x="1756" y="587"/>
                  </a:lnTo>
                  <a:cubicBezTo>
                    <a:pt x="1805" y="552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45100" y="1657000"/>
              <a:ext cx="58550" cy="33575"/>
            </a:xfrm>
            <a:custGeom>
              <a:avLst/>
              <a:gdLst/>
              <a:ahLst/>
              <a:cxnLst/>
              <a:rect l="l" t="t" r="r" b="b"/>
              <a:pathLst>
                <a:path w="2342" h="1343" extrusionOk="0">
                  <a:moveTo>
                    <a:pt x="897" y="0"/>
                  </a:moveTo>
                  <a:cubicBezTo>
                    <a:pt x="863" y="0"/>
                    <a:pt x="829" y="9"/>
                    <a:pt x="797" y="25"/>
                  </a:cubicBezTo>
                  <a:lnTo>
                    <a:pt x="57" y="441"/>
                  </a:lnTo>
                  <a:cubicBezTo>
                    <a:pt x="8" y="476"/>
                    <a:pt x="1" y="526"/>
                    <a:pt x="50" y="547"/>
                  </a:cubicBezTo>
                  <a:lnTo>
                    <a:pt x="1361" y="1322"/>
                  </a:lnTo>
                  <a:cubicBezTo>
                    <a:pt x="1391" y="1335"/>
                    <a:pt x="1421" y="1342"/>
                    <a:pt x="1450" y="1342"/>
                  </a:cubicBezTo>
                  <a:cubicBezTo>
                    <a:pt x="1483" y="1342"/>
                    <a:pt x="1515" y="1334"/>
                    <a:pt x="1545" y="1315"/>
                  </a:cubicBezTo>
                  <a:lnTo>
                    <a:pt x="2285" y="899"/>
                  </a:lnTo>
                  <a:cubicBezTo>
                    <a:pt x="2334" y="871"/>
                    <a:pt x="2341" y="822"/>
                    <a:pt x="2299" y="793"/>
                  </a:cubicBezTo>
                  <a:lnTo>
                    <a:pt x="974" y="18"/>
                  </a:lnTo>
                  <a:cubicBezTo>
                    <a:pt x="949" y="6"/>
                    <a:pt x="923" y="0"/>
                    <a:pt x="89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73125" y="17046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5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1" y="473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2"/>
                    <a:pt x="887" y="1029"/>
                    <a:pt x="916" y="1029"/>
                  </a:cubicBezTo>
                  <a:cubicBezTo>
                    <a:pt x="947" y="1029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74" y="21"/>
                  </a:lnTo>
                  <a:cubicBezTo>
                    <a:pt x="945" y="7"/>
                    <a:pt x="915" y="0"/>
                    <a:pt x="88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45650" y="16885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900" y="1"/>
                  </a:moveTo>
                  <a:cubicBezTo>
                    <a:pt x="864" y="1"/>
                    <a:pt x="828" y="10"/>
                    <a:pt x="797" y="26"/>
                  </a:cubicBezTo>
                  <a:lnTo>
                    <a:pt x="63" y="449"/>
                  </a:lnTo>
                  <a:cubicBezTo>
                    <a:pt x="7" y="477"/>
                    <a:pt x="0" y="519"/>
                    <a:pt x="49" y="548"/>
                  </a:cubicBezTo>
                  <a:lnTo>
                    <a:pt x="832" y="1013"/>
                  </a:lnTo>
                  <a:cubicBezTo>
                    <a:pt x="857" y="1025"/>
                    <a:pt x="884" y="1031"/>
                    <a:pt x="912" y="1031"/>
                  </a:cubicBezTo>
                  <a:cubicBezTo>
                    <a:pt x="947" y="1031"/>
                    <a:pt x="983" y="1022"/>
                    <a:pt x="1015" y="1006"/>
                  </a:cubicBezTo>
                  <a:lnTo>
                    <a:pt x="1755" y="590"/>
                  </a:lnTo>
                  <a:cubicBezTo>
                    <a:pt x="1805" y="555"/>
                    <a:pt x="1812" y="512"/>
                    <a:pt x="1769" y="484"/>
                  </a:cubicBezTo>
                  <a:lnTo>
                    <a:pt x="980" y="19"/>
                  </a:lnTo>
                  <a:cubicBezTo>
                    <a:pt x="955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518150" y="167245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4" y="0"/>
                  </a:moveTo>
                  <a:cubicBezTo>
                    <a:pt x="860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7" y="472"/>
                    <a:pt x="0" y="521"/>
                    <a:pt x="43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8" y="1028"/>
                  </a:cubicBezTo>
                  <a:cubicBezTo>
                    <a:pt x="952" y="1028"/>
                    <a:pt x="986" y="1019"/>
                    <a:pt x="1015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00450" y="17209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7" y="1"/>
                  </a:moveTo>
                  <a:cubicBezTo>
                    <a:pt x="865" y="1"/>
                    <a:pt x="834" y="9"/>
                    <a:pt x="804" y="28"/>
                  </a:cubicBezTo>
                  <a:lnTo>
                    <a:pt x="64" y="444"/>
                  </a:lnTo>
                  <a:cubicBezTo>
                    <a:pt x="7" y="472"/>
                    <a:pt x="0" y="514"/>
                    <a:pt x="50" y="550"/>
                  </a:cubicBezTo>
                  <a:lnTo>
                    <a:pt x="832" y="1008"/>
                  </a:lnTo>
                  <a:cubicBezTo>
                    <a:pt x="862" y="1021"/>
                    <a:pt x="892" y="1028"/>
                    <a:pt x="921" y="1028"/>
                  </a:cubicBezTo>
                  <a:cubicBezTo>
                    <a:pt x="954" y="1028"/>
                    <a:pt x="986" y="1019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27950" y="1736900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5" y="0"/>
                  </a:moveTo>
                  <a:cubicBezTo>
                    <a:pt x="861" y="0"/>
                    <a:pt x="827" y="7"/>
                    <a:pt x="797" y="22"/>
                  </a:cubicBezTo>
                  <a:lnTo>
                    <a:pt x="63" y="445"/>
                  </a:lnTo>
                  <a:cubicBezTo>
                    <a:pt x="7" y="474"/>
                    <a:pt x="0" y="523"/>
                    <a:pt x="49" y="551"/>
                  </a:cubicBezTo>
                  <a:lnTo>
                    <a:pt x="832" y="1009"/>
                  </a:lnTo>
                  <a:cubicBezTo>
                    <a:pt x="862" y="1023"/>
                    <a:pt x="892" y="1030"/>
                    <a:pt x="921" y="1030"/>
                  </a:cubicBezTo>
                  <a:cubicBezTo>
                    <a:pt x="954" y="1030"/>
                    <a:pt x="985" y="1021"/>
                    <a:pt x="1015" y="1002"/>
                  </a:cubicBezTo>
                  <a:lnTo>
                    <a:pt x="1755" y="586"/>
                  </a:lnTo>
                  <a:cubicBezTo>
                    <a:pt x="1805" y="551"/>
                    <a:pt x="1812" y="509"/>
                    <a:pt x="1762" y="481"/>
                  </a:cubicBezTo>
                  <a:lnTo>
                    <a:pt x="980" y="15"/>
                  </a:lnTo>
                  <a:cubicBezTo>
                    <a:pt x="954" y="6"/>
                    <a:pt x="924" y="0"/>
                    <a:pt x="8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55425" y="17529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50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682925" y="17691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7" y="473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9" y="1020"/>
                    <a:pt x="1008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10425" y="178522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0" y="1"/>
                  </a:moveTo>
                  <a:cubicBezTo>
                    <a:pt x="858" y="1"/>
                    <a:pt x="826" y="9"/>
                    <a:pt x="797" y="28"/>
                  </a:cubicBezTo>
                  <a:lnTo>
                    <a:pt x="56" y="444"/>
                  </a:lnTo>
                  <a:cubicBezTo>
                    <a:pt x="0" y="479"/>
                    <a:pt x="0" y="521"/>
                    <a:pt x="42" y="550"/>
                  </a:cubicBezTo>
                  <a:lnTo>
                    <a:pt x="832" y="1015"/>
                  </a:lnTo>
                  <a:cubicBezTo>
                    <a:pt x="858" y="1025"/>
                    <a:pt x="886" y="1030"/>
                    <a:pt x="914" y="1030"/>
                  </a:cubicBezTo>
                  <a:cubicBezTo>
                    <a:pt x="946" y="1030"/>
                    <a:pt x="978" y="1023"/>
                    <a:pt x="1008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86"/>
                  </a:cubicBezTo>
                  <a:lnTo>
                    <a:pt x="973" y="21"/>
                  </a:lnTo>
                  <a:cubicBezTo>
                    <a:pt x="946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37725" y="180142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2" y="0"/>
                  </a:moveTo>
                  <a:cubicBezTo>
                    <a:pt x="863" y="0"/>
                    <a:pt x="833" y="7"/>
                    <a:pt x="804" y="21"/>
                  </a:cubicBezTo>
                  <a:lnTo>
                    <a:pt x="71" y="444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3" y="1008"/>
                  </a:lnTo>
                  <a:cubicBezTo>
                    <a:pt x="863" y="1022"/>
                    <a:pt x="892" y="1029"/>
                    <a:pt x="922" y="1029"/>
                  </a:cubicBezTo>
                  <a:cubicBezTo>
                    <a:pt x="954" y="1029"/>
                    <a:pt x="986" y="1020"/>
                    <a:pt x="1016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1" y="21"/>
                  </a:lnTo>
                  <a:cubicBezTo>
                    <a:pt x="952" y="7"/>
                    <a:pt x="922" y="0"/>
                    <a:pt x="8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65225" y="18174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0" y="1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15" y="472"/>
                    <a:pt x="0" y="521"/>
                    <a:pt x="50" y="550"/>
                  </a:cubicBezTo>
                  <a:lnTo>
                    <a:pt x="832" y="1015"/>
                  </a:lnTo>
                  <a:cubicBezTo>
                    <a:pt x="862" y="1025"/>
                    <a:pt x="891" y="1030"/>
                    <a:pt x="920" y="1030"/>
                  </a:cubicBezTo>
                  <a:cubicBezTo>
                    <a:pt x="953" y="1030"/>
                    <a:pt x="985" y="1023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92725" y="183367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8" y="0"/>
                  </a:moveTo>
                  <a:cubicBezTo>
                    <a:pt x="857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59" y="1022"/>
                    <a:pt x="888" y="1029"/>
                    <a:pt x="918" y="1029"/>
                  </a:cubicBezTo>
                  <a:cubicBezTo>
                    <a:pt x="952" y="1029"/>
                    <a:pt x="985" y="1020"/>
                    <a:pt x="1015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820200" y="18497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2" y="1"/>
                  </a:moveTo>
                  <a:cubicBezTo>
                    <a:pt x="859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43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847525" y="18659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9" y="0"/>
                  </a:moveTo>
                  <a:cubicBezTo>
                    <a:pt x="867" y="0"/>
                    <a:pt x="834" y="7"/>
                    <a:pt x="804" y="22"/>
                  </a:cubicBezTo>
                  <a:lnTo>
                    <a:pt x="64" y="438"/>
                  </a:lnTo>
                  <a:cubicBezTo>
                    <a:pt x="7" y="474"/>
                    <a:pt x="0" y="516"/>
                    <a:pt x="50" y="544"/>
                  </a:cubicBezTo>
                  <a:lnTo>
                    <a:pt x="832" y="1009"/>
                  </a:lnTo>
                  <a:cubicBezTo>
                    <a:pt x="857" y="1022"/>
                    <a:pt x="884" y="1027"/>
                    <a:pt x="912" y="1027"/>
                  </a:cubicBezTo>
                  <a:cubicBezTo>
                    <a:pt x="948" y="1027"/>
                    <a:pt x="984" y="1018"/>
                    <a:pt x="1016" y="1002"/>
                  </a:cubicBezTo>
                  <a:lnTo>
                    <a:pt x="1756" y="586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6" y="0"/>
                    <a:pt x="89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875725" y="1882325"/>
              <a:ext cx="58525" cy="33600"/>
            </a:xfrm>
            <a:custGeom>
              <a:avLst/>
              <a:gdLst/>
              <a:ahLst/>
              <a:cxnLst/>
              <a:rect l="l" t="t" r="r" b="b"/>
              <a:pathLst>
                <a:path w="2341" h="1344" extrusionOk="0">
                  <a:moveTo>
                    <a:pt x="887" y="1"/>
                  </a:moveTo>
                  <a:cubicBezTo>
                    <a:pt x="853" y="1"/>
                    <a:pt x="820" y="9"/>
                    <a:pt x="790" y="28"/>
                  </a:cubicBezTo>
                  <a:lnTo>
                    <a:pt x="57" y="444"/>
                  </a:lnTo>
                  <a:cubicBezTo>
                    <a:pt x="0" y="472"/>
                    <a:pt x="0" y="522"/>
                    <a:pt x="43" y="550"/>
                  </a:cubicBezTo>
                  <a:lnTo>
                    <a:pt x="1361" y="1325"/>
                  </a:lnTo>
                  <a:cubicBezTo>
                    <a:pt x="1389" y="1338"/>
                    <a:pt x="1416" y="1343"/>
                    <a:pt x="1444" y="1343"/>
                  </a:cubicBezTo>
                  <a:cubicBezTo>
                    <a:pt x="1479" y="1343"/>
                    <a:pt x="1512" y="1334"/>
                    <a:pt x="1544" y="1318"/>
                  </a:cubicBezTo>
                  <a:lnTo>
                    <a:pt x="2284" y="902"/>
                  </a:lnTo>
                  <a:cubicBezTo>
                    <a:pt x="2334" y="867"/>
                    <a:pt x="2341" y="825"/>
                    <a:pt x="2298" y="796"/>
                  </a:cubicBezTo>
                  <a:lnTo>
                    <a:pt x="973" y="21"/>
                  </a:lnTo>
                  <a:cubicBezTo>
                    <a:pt x="947" y="8"/>
                    <a:pt x="917" y="1"/>
                    <a:pt x="88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539300" y="1715950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9" y="1020"/>
                    <a:pt x="1008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48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511625" y="16997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7" y="1"/>
                  </a:moveTo>
                  <a:cubicBezTo>
                    <a:pt x="866" y="1"/>
                    <a:pt x="834" y="9"/>
                    <a:pt x="804" y="28"/>
                  </a:cubicBezTo>
                  <a:lnTo>
                    <a:pt x="64" y="444"/>
                  </a:lnTo>
                  <a:cubicBezTo>
                    <a:pt x="8" y="472"/>
                    <a:pt x="0" y="521"/>
                    <a:pt x="50" y="550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4" y="8"/>
                    <a:pt x="926" y="1"/>
                    <a:pt x="897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491175" y="1681400"/>
              <a:ext cx="49375" cy="27850"/>
            </a:xfrm>
            <a:custGeom>
              <a:avLst/>
              <a:gdLst/>
              <a:ahLst/>
              <a:cxnLst/>
              <a:rect l="l" t="t" r="r" b="b"/>
              <a:pathLst>
                <a:path w="1975" h="1114" extrusionOk="0">
                  <a:moveTo>
                    <a:pt x="1333" y="1"/>
                  </a:moveTo>
                  <a:cubicBezTo>
                    <a:pt x="1301" y="1"/>
                    <a:pt x="1270" y="8"/>
                    <a:pt x="1241" y="22"/>
                  </a:cubicBezTo>
                  <a:lnTo>
                    <a:pt x="57" y="699"/>
                  </a:lnTo>
                  <a:cubicBezTo>
                    <a:pt x="1" y="727"/>
                    <a:pt x="1" y="776"/>
                    <a:pt x="50" y="804"/>
                  </a:cubicBezTo>
                  <a:lnTo>
                    <a:pt x="551" y="1093"/>
                  </a:lnTo>
                  <a:cubicBezTo>
                    <a:pt x="577" y="1107"/>
                    <a:pt x="607" y="1114"/>
                    <a:pt x="637" y="1114"/>
                  </a:cubicBezTo>
                  <a:cubicBezTo>
                    <a:pt x="670" y="1114"/>
                    <a:pt x="704" y="1105"/>
                    <a:pt x="734" y="1086"/>
                  </a:cubicBezTo>
                  <a:lnTo>
                    <a:pt x="1911" y="417"/>
                  </a:lnTo>
                  <a:cubicBezTo>
                    <a:pt x="1968" y="388"/>
                    <a:pt x="1975" y="339"/>
                    <a:pt x="1925" y="311"/>
                  </a:cubicBezTo>
                  <a:lnTo>
                    <a:pt x="1425" y="22"/>
                  </a:lnTo>
                  <a:cubicBezTo>
                    <a:pt x="1397" y="8"/>
                    <a:pt x="1365" y="1"/>
                    <a:pt x="133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66600" y="17320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901" y="0"/>
                  </a:moveTo>
                  <a:cubicBezTo>
                    <a:pt x="867" y="0"/>
                    <a:pt x="832" y="9"/>
                    <a:pt x="804" y="25"/>
                  </a:cubicBezTo>
                  <a:lnTo>
                    <a:pt x="64" y="441"/>
                  </a:lnTo>
                  <a:cubicBezTo>
                    <a:pt x="8" y="476"/>
                    <a:pt x="1" y="519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13" y="511"/>
                    <a:pt x="1770" y="483"/>
                  </a:cubicBezTo>
                  <a:lnTo>
                    <a:pt x="981" y="18"/>
                  </a:lnTo>
                  <a:cubicBezTo>
                    <a:pt x="956" y="6"/>
                    <a:pt x="929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594100" y="17482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21425" y="1764200"/>
              <a:ext cx="45125" cy="25700"/>
            </a:xfrm>
            <a:custGeom>
              <a:avLst/>
              <a:gdLst/>
              <a:ahLst/>
              <a:cxnLst/>
              <a:rect l="l" t="t" r="r" b="b"/>
              <a:pathLst>
                <a:path w="1805" h="1028" extrusionOk="0">
                  <a:moveTo>
                    <a:pt x="888" y="1"/>
                  </a:moveTo>
                  <a:cubicBezTo>
                    <a:pt x="854" y="1"/>
                    <a:pt x="820" y="8"/>
                    <a:pt x="790" y="23"/>
                  </a:cubicBezTo>
                  <a:lnTo>
                    <a:pt x="50" y="446"/>
                  </a:lnTo>
                  <a:cubicBezTo>
                    <a:pt x="7" y="474"/>
                    <a:pt x="0" y="524"/>
                    <a:pt x="43" y="552"/>
                  </a:cubicBezTo>
                  <a:lnTo>
                    <a:pt x="832" y="1010"/>
                  </a:lnTo>
                  <a:cubicBezTo>
                    <a:pt x="857" y="1022"/>
                    <a:pt x="883" y="1028"/>
                    <a:pt x="909" y="1028"/>
                  </a:cubicBezTo>
                  <a:cubicBezTo>
                    <a:pt x="943" y="1028"/>
                    <a:pt x="977" y="1019"/>
                    <a:pt x="1008" y="1003"/>
                  </a:cubicBezTo>
                  <a:lnTo>
                    <a:pt x="1741" y="587"/>
                  </a:lnTo>
                  <a:cubicBezTo>
                    <a:pt x="1798" y="552"/>
                    <a:pt x="1805" y="509"/>
                    <a:pt x="1755" y="481"/>
                  </a:cubicBezTo>
                  <a:lnTo>
                    <a:pt x="973" y="16"/>
                  </a:lnTo>
                  <a:cubicBezTo>
                    <a:pt x="947" y="6"/>
                    <a:pt x="918" y="1"/>
                    <a:pt x="888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48725" y="178035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904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1"/>
                  </a:lnTo>
                  <a:cubicBezTo>
                    <a:pt x="8" y="470"/>
                    <a:pt x="1" y="519"/>
                    <a:pt x="50" y="547"/>
                  </a:cubicBezTo>
                  <a:lnTo>
                    <a:pt x="840" y="1012"/>
                  </a:lnTo>
                  <a:cubicBezTo>
                    <a:pt x="864" y="1025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20" y="512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30" y="1"/>
                    <a:pt x="90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676225" y="17964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6" y="1"/>
                  </a:moveTo>
                  <a:cubicBezTo>
                    <a:pt x="862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8" y="474"/>
                    <a:pt x="1" y="524"/>
                    <a:pt x="50" y="552"/>
                  </a:cubicBezTo>
                  <a:lnTo>
                    <a:pt x="832" y="1010"/>
                  </a:lnTo>
                  <a:cubicBezTo>
                    <a:pt x="859" y="1023"/>
                    <a:pt x="889" y="1030"/>
                    <a:pt x="919" y="1030"/>
                  </a:cubicBezTo>
                  <a:cubicBezTo>
                    <a:pt x="952" y="1030"/>
                    <a:pt x="986" y="1021"/>
                    <a:pt x="1016" y="1003"/>
                  </a:cubicBezTo>
                  <a:lnTo>
                    <a:pt x="1756" y="587"/>
                  </a:lnTo>
                  <a:cubicBezTo>
                    <a:pt x="1805" y="552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03900" y="1812550"/>
              <a:ext cx="45125" cy="25750"/>
            </a:xfrm>
            <a:custGeom>
              <a:avLst/>
              <a:gdLst/>
              <a:ahLst/>
              <a:cxnLst/>
              <a:rect l="l" t="t" r="r" b="b"/>
              <a:pathLst>
                <a:path w="1805" h="1030" extrusionOk="0">
                  <a:moveTo>
                    <a:pt x="887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7" y="443"/>
                  </a:lnTo>
                  <a:cubicBezTo>
                    <a:pt x="0" y="472"/>
                    <a:pt x="0" y="521"/>
                    <a:pt x="43" y="549"/>
                  </a:cubicBezTo>
                  <a:lnTo>
                    <a:pt x="825" y="1014"/>
                  </a:lnTo>
                  <a:cubicBezTo>
                    <a:pt x="851" y="1024"/>
                    <a:pt x="880" y="1030"/>
                    <a:pt x="910" y="1030"/>
                  </a:cubicBezTo>
                  <a:cubicBezTo>
                    <a:pt x="944" y="1030"/>
                    <a:pt x="978" y="1023"/>
                    <a:pt x="1008" y="1007"/>
                  </a:cubicBezTo>
                  <a:lnTo>
                    <a:pt x="1748" y="584"/>
                  </a:lnTo>
                  <a:cubicBezTo>
                    <a:pt x="1798" y="556"/>
                    <a:pt x="1805" y="507"/>
                    <a:pt x="1763" y="479"/>
                  </a:cubicBezTo>
                  <a:lnTo>
                    <a:pt x="973" y="21"/>
                  </a:lnTo>
                  <a:cubicBezTo>
                    <a:pt x="946" y="7"/>
                    <a:pt x="917" y="0"/>
                    <a:pt x="887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731200" y="182870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899" y="1"/>
                  </a:moveTo>
                  <a:cubicBezTo>
                    <a:pt x="867" y="1"/>
                    <a:pt x="835" y="8"/>
                    <a:pt x="805" y="23"/>
                  </a:cubicBezTo>
                  <a:lnTo>
                    <a:pt x="71" y="446"/>
                  </a:lnTo>
                  <a:cubicBezTo>
                    <a:pt x="8" y="474"/>
                    <a:pt x="1" y="524"/>
                    <a:pt x="50" y="552"/>
                  </a:cubicBezTo>
                  <a:lnTo>
                    <a:pt x="840" y="1010"/>
                  </a:lnTo>
                  <a:cubicBezTo>
                    <a:pt x="866" y="1023"/>
                    <a:pt x="895" y="1030"/>
                    <a:pt x="923" y="1030"/>
                  </a:cubicBezTo>
                  <a:cubicBezTo>
                    <a:pt x="955" y="1030"/>
                    <a:pt x="986" y="1022"/>
                    <a:pt x="1016" y="1003"/>
                  </a:cubicBezTo>
                  <a:lnTo>
                    <a:pt x="1756" y="587"/>
                  </a:lnTo>
                  <a:cubicBezTo>
                    <a:pt x="1813" y="552"/>
                    <a:pt x="1820" y="509"/>
                    <a:pt x="1770" y="481"/>
                  </a:cubicBezTo>
                  <a:lnTo>
                    <a:pt x="981" y="16"/>
                  </a:lnTo>
                  <a:cubicBezTo>
                    <a:pt x="955" y="6"/>
                    <a:pt x="927" y="1"/>
                    <a:pt x="89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758700" y="18448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1" y="0"/>
                  </a:moveTo>
                  <a:cubicBezTo>
                    <a:pt x="859" y="0"/>
                    <a:pt x="827" y="9"/>
                    <a:pt x="797" y="28"/>
                  </a:cubicBezTo>
                  <a:lnTo>
                    <a:pt x="57" y="443"/>
                  </a:lnTo>
                  <a:cubicBezTo>
                    <a:pt x="8" y="479"/>
                    <a:pt x="1" y="528"/>
                    <a:pt x="43" y="549"/>
                  </a:cubicBezTo>
                  <a:lnTo>
                    <a:pt x="832" y="1014"/>
                  </a:lnTo>
                  <a:cubicBezTo>
                    <a:pt x="859" y="1024"/>
                    <a:pt x="888" y="1030"/>
                    <a:pt x="917" y="1030"/>
                  </a:cubicBezTo>
                  <a:cubicBezTo>
                    <a:pt x="951" y="1030"/>
                    <a:pt x="985" y="1023"/>
                    <a:pt x="1016" y="1007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0" y="7"/>
                    <a:pt x="921" y="0"/>
                    <a:pt x="89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8"/>
            <p:cNvSpPr/>
            <p:nvPr/>
          </p:nvSpPr>
          <p:spPr>
            <a:xfrm>
              <a:off x="786200" y="18609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1" y="1"/>
                  </a:moveTo>
                  <a:cubicBezTo>
                    <a:pt x="859" y="1"/>
                    <a:pt x="827" y="8"/>
                    <a:pt x="797" y="23"/>
                  </a:cubicBezTo>
                  <a:lnTo>
                    <a:pt x="57" y="446"/>
                  </a:lnTo>
                  <a:cubicBezTo>
                    <a:pt x="0" y="474"/>
                    <a:pt x="0" y="524"/>
                    <a:pt x="43" y="545"/>
                  </a:cubicBezTo>
                  <a:lnTo>
                    <a:pt x="832" y="1010"/>
                  </a:lnTo>
                  <a:cubicBezTo>
                    <a:pt x="859" y="1023"/>
                    <a:pt x="887" y="1030"/>
                    <a:pt x="915" y="1030"/>
                  </a:cubicBezTo>
                  <a:cubicBezTo>
                    <a:pt x="947" y="1030"/>
                    <a:pt x="979" y="1022"/>
                    <a:pt x="1008" y="1003"/>
                  </a:cubicBezTo>
                  <a:lnTo>
                    <a:pt x="1749" y="587"/>
                  </a:lnTo>
                  <a:cubicBezTo>
                    <a:pt x="1805" y="552"/>
                    <a:pt x="1812" y="509"/>
                    <a:pt x="1763" y="481"/>
                  </a:cubicBezTo>
                  <a:lnTo>
                    <a:pt x="973" y="16"/>
                  </a:lnTo>
                  <a:cubicBezTo>
                    <a:pt x="947" y="6"/>
                    <a:pt x="919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8"/>
            <p:cNvSpPr/>
            <p:nvPr/>
          </p:nvSpPr>
          <p:spPr>
            <a:xfrm>
              <a:off x="813500" y="1877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8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3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3" y="1028"/>
                    <a:pt x="986" y="1019"/>
                    <a:pt x="1016" y="1000"/>
                  </a:cubicBezTo>
                  <a:lnTo>
                    <a:pt x="1749" y="584"/>
                  </a:lnTo>
                  <a:cubicBezTo>
                    <a:pt x="1806" y="556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841525" y="1893400"/>
              <a:ext cx="65775" cy="37725"/>
            </a:xfrm>
            <a:custGeom>
              <a:avLst/>
              <a:gdLst/>
              <a:ahLst/>
              <a:cxnLst/>
              <a:rect l="l" t="t" r="r" b="b"/>
              <a:pathLst>
                <a:path w="2631" h="1509" extrusionOk="0">
                  <a:moveTo>
                    <a:pt x="889" y="1"/>
                  </a:moveTo>
                  <a:cubicBezTo>
                    <a:pt x="857" y="1"/>
                    <a:pt x="826" y="8"/>
                    <a:pt x="797" y="22"/>
                  </a:cubicBezTo>
                  <a:lnTo>
                    <a:pt x="57" y="445"/>
                  </a:lnTo>
                  <a:cubicBezTo>
                    <a:pt x="8" y="480"/>
                    <a:pt x="1" y="523"/>
                    <a:pt x="43" y="551"/>
                  </a:cubicBezTo>
                  <a:lnTo>
                    <a:pt x="1650" y="1488"/>
                  </a:lnTo>
                  <a:cubicBezTo>
                    <a:pt x="1677" y="1502"/>
                    <a:pt x="1707" y="1509"/>
                    <a:pt x="1737" y="1509"/>
                  </a:cubicBezTo>
                  <a:cubicBezTo>
                    <a:pt x="1770" y="1509"/>
                    <a:pt x="1804" y="1500"/>
                    <a:pt x="1834" y="1481"/>
                  </a:cubicBezTo>
                  <a:lnTo>
                    <a:pt x="2567" y="1065"/>
                  </a:lnTo>
                  <a:cubicBezTo>
                    <a:pt x="2623" y="1037"/>
                    <a:pt x="2630" y="988"/>
                    <a:pt x="2581" y="960"/>
                  </a:cubicBezTo>
                  <a:lnTo>
                    <a:pt x="981" y="22"/>
                  </a:lnTo>
                  <a:cubicBezTo>
                    <a:pt x="952" y="8"/>
                    <a:pt x="921" y="1"/>
                    <a:pt x="889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772275" y="18840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0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801525" y="19011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1" y="1"/>
                  </a:moveTo>
                  <a:cubicBezTo>
                    <a:pt x="859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50" y="8"/>
                    <a:pt x="921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829550" y="1917575"/>
              <a:ext cx="50775" cy="28925"/>
            </a:xfrm>
            <a:custGeom>
              <a:avLst/>
              <a:gdLst/>
              <a:ahLst/>
              <a:cxnLst/>
              <a:rect l="l" t="t" r="r" b="b"/>
              <a:pathLst>
                <a:path w="2031" h="1157" extrusionOk="0">
                  <a:moveTo>
                    <a:pt x="891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9"/>
                    <a:pt x="0" y="521"/>
                    <a:pt x="43" y="550"/>
                  </a:cubicBezTo>
                  <a:lnTo>
                    <a:pt x="1051" y="1142"/>
                  </a:lnTo>
                  <a:cubicBezTo>
                    <a:pt x="1077" y="1152"/>
                    <a:pt x="1105" y="1157"/>
                    <a:pt x="1132" y="1157"/>
                  </a:cubicBezTo>
                  <a:cubicBezTo>
                    <a:pt x="1165" y="1157"/>
                    <a:pt x="1197" y="1150"/>
                    <a:pt x="1227" y="1135"/>
                  </a:cubicBezTo>
                  <a:lnTo>
                    <a:pt x="1967" y="719"/>
                  </a:lnTo>
                  <a:cubicBezTo>
                    <a:pt x="2024" y="684"/>
                    <a:pt x="2031" y="641"/>
                    <a:pt x="1981" y="613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744775" y="18679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901" y="0"/>
                  </a:moveTo>
                  <a:cubicBezTo>
                    <a:pt x="866" y="0"/>
                    <a:pt x="832" y="9"/>
                    <a:pt x="804" y="25"/>
                  </a:cubicBezTo>
                  <a:lnTo>
                    <a:pt x="64" y="441"/>
                  </a:lnTo>
                  <a:cubicBezTo>
                    <a:pt x="8" y="476"/>
                    <a:pt x="1" y="518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2" y="554"/>
                    <a:pt x="1812" y="511"/>
                    <a:pt x="1770" y="483"/>
                  </a:cubicBezTo>
                  <a:lnTo>
                    <a:pt x="981" y="18"/>
                  </a:lnTo>
                  <a:cubicBezTo>
                    <a:pt x="956" y="6"/>
                    <a:pt x="928" y="0"/>
                    <a:pt x="9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717475" y="18518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2"/>
                  </a:cubicBezTo>
                  <a:lnTo>
                    <a:pt x="56" y="444"/>
                  </a:lnTo>
                  <a:cubicBezTo>
                    <a:pt x="7" y="473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59" y="1022"/>
                    <a:pt x="887" y="1029"/>
                    <a:pt x="915" y="1029"/>
                  </a:cubicBezTo>
                  <a:cubicBezTo>
                    <a:pt x="947" y="1029"/>
                    <a:pt x="978" y="1020"/>
                    <a:pt x="1008" y="1001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80"/>
                  </a:cubicBezTo>
                  <a:lnTo>
                    <a:pt x="980" y="22"/>
                  </a:lnTo>
                  <a:cubicBezTo>
                    <a:pt x="948" y="7"/>
                    <a:pt x="916" y="0"/>
                    <a:pt x="88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689975" y="1835625"/>
              <a:ext cx="45125" cy="25725"/>
            </a:xfrm>
            <a:custGeom>
              <a:avLst/>
              <a:gdLst/>
              <a:ahLst/>
              <a:cxnLst/>
              <a:rect l="l" t="t" r="r" b="b"/>
              <a:pathLst>
                <a:path w="1805" h="1029" extrusionOk="0">
                  <a:moveTo>
                    <a:pt x="890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0" y="472"/>
                    <a:pt x="0" y="521"/>
                    <a:pt x="43" y="550"/>
                  </a:cubicBezTo>
                  <a:lnTo>
                    <a:pt x="832" y="1008"/>
                  </a:lnTo>
                  <a:cubicBezTo>
                    <a:pt x="859" y="1021"/>
                    <a:pt x="887" y="1028"/>
                    <a:pt x="915" y="1028"/>
                  </a:cubicBezTo>
                  <a:cubicBezTo>
                    <a:pt x="947" y="1028"/>
                    <a:pt x="979" y="1019"/>
                    <a:pt x="1008" y="1001"/>
                  </a:cubicBezTo>
                  <a:lnTo>
                    <a:pt x="1749" y="585"/>
                  </a:lnTo>
                  <a:cubicBezTo>
                    <a:pt x="1805" y="557"/>
                    <a:pt x="1805" y="507"/>
                    <a:pt x="1763" y="479"/>
                  </a:cubicBezTo>
                  <a:lnTo>
                    <a:pt x="973" y="21"/>
                  </a:lnTo>
                  <a:cubicBezTo>
                    <a:pt x="947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8"/>
            <p:cNvSpPr/>
            <p:nvPr/>
          </p:nvSpPr>
          <p:spPr>
            <a:xfrm>
              <a:off x="662475" y="18194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0"/>
                  </a:moveTo>
                  <a:cubicBezTo>
                    <a:pt x="863" y="0"/>
                    <a:pt x="829" y="10"/>
                    <a:pt x="797" y="25"/>
                  </a:cubicBezTo>
                  <a:lnTo>
                    <a:pt x="57" y="441"/>
                  </a:lnTo>
                  <a:cubicBezTo>
                    <a:pt x="8" y="477"/>
                    <a:pt x="1" y="519"/>
                    <a:pt x="43" y="547"/>
                  </a:cubicBezTo>
                  <a:lnTo>
                    <a:pt x="833" y="1012"/>
                  </a:lnTo>
                  <a:cubicBezTo>
                    <a:pt x="857" y="1025"/>
                    <a:pt x="885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89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1" y="18"/>
                  </a:lnTo>
                  <a:cubicBezTo>
                    <a:pt x="953" y="6"/>
                    <a:pt x="925" y="0"/>
                    <a:pt x="89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8"/>
            <p:cNvSpPr/>
            <p:nvPr/>
          </p:nvSpPr>
          <p:spPr>
            <a:xfrm>
              <a:off x="635000" y="180337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63" y="444"/>
                  </a:lnTo>
                  <a:cubicBezTo>
                    <a:pt x="7" y="472"/>
                    <a:pt x="0" y="521"/>
                    <a:pt x="49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3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79"/>
                  </a:cubicBezTo>
                  <a:lnTo>
                    <a:pt x="980" y="21"/>
                  </a:lnTo>
                  <a:cubicBezTo>
                    <a:pt x="953" y="8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607500" y="178730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5" y="0"/>
                  </a:moveTo>
                  <a:cubicBezTo>
                    <a:pt x="861" y="0"/>
                    <a:pt x="827" y="7"/>
                    <a:pt x="797" y="22"/>
                  </a:cubicBezTo>
                  <a:lnTo>
                    <a:pt x="64" y="445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09"/>
                  </a:lnTo>
                  <a:cubicBezTo>
                    <a:pt x="860" y="1022"/>
                    <a:pt x="888" y="1027"/>
                    <a:pt x="915" y="1027"/>
                  </a:cubicBezTo>
                  <a:cubicBezTo>
                    <a:pt x="950" y="1027"/>
                    <a:pt x="984" y="1018"/>
                    <a:pt x="1015" y="1002"/>
                  </a:cubicBezTo>
                  <a:lnTo>
                    <a:pt x="1756" y="586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5" y="0"/>
                    <a:pt x="89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580000" y="17711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2" y="1"/>
                    <a:pt x="830" y="9"/>
                    <a:pt x="804" y="28"/>
                  </a:cubicBezTo>
                  <a:lnTo>
                    <a:pt x="64" y="444"/>
                  </a:lnTo>
                  <a:cubicBezTo>
                    <a:pt x="8" y="479"/>
                    <a:pt x="1" y="521"/>
                    <a:pt x="50" y="550"/>
                  </a:cubicBezTo>
                  <a:lnTo>
                    <a:pt x="839" y="1015"/>
                  </a:lnTo>
                  <a:cubicBezTo>
                    <a:pt x="866" y="1025"/>
                    <a:pt x="893" y="1030"/>
                    <a:pt x="921" y="1030"/>
                  </a:cubicBezTo>
                  <a:cubicBezTo>
                    <a:pt x="953" y="1030"/>
                    <a:pt x="985" y="1023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552675" y="1755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2" y="0"/>
                  </a:moveTo>
                  <a:cubicBezTo>
                    <a:pt x="860" y="0"/>
                    <a:pt x="828" y="7"/>
                    <a:pt x="798" y="22"/>
                  </a:cubicBezTo>
                  <a:lnTo>
                    <a:pt x="57" y="445"/>
                  </a:lnTo>
                  <a:cubicBezTo>
                    <a:pt x="1" y="474"/>
                    <a:pt x="1" y="523"/>
                    <a:pt x="43" y="551"/>
                  </a:cubicBezTo>
                  <a:lnTo>
                    <a:pt x="833" y="1009"/>
                  </a:lnTo>
                  <a:cubicBezTo>
                    <a:pt x="858" y="1022"/>
                    <a:pt x="884" y="1027"/>
                    <a:pt x="910" y="1027"/>
                  </a:cubicBezTo>
                  <a:cubicBezTo>
                    <a:pt x="943" y="1027"/>
                    <a:pt x="977" y="1018"/>
                    <a:pt x="1009" y="1002"/>
                  </a:cubicBezTo>
                  <a:lnTo>
                    <a:pt x="1749" y="586"/>
                  </a:lnTo>
                  <a:cubicBezTo>
                    <a:pt x="1806" y="551"/>
                    <a:pt x="1813" y="509"/>
                    <a:pt x="1763" y="481"/>
                  </a:cubicBezTo>
                  <a:lnTo>
                    <a:pt x="974" y="15"/>
                  </a:lnTo>
                  <a:cubicBezTo>
                    <a:pt x="948" y="6"/>
                    <a:pt x="920" y="0"/>
                    <a:pt x="892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525200" y="173887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1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9"/>
                    <a:pt x="0" y="521"/>
                    <a:pt x="43" y="550"/>
                  </a:cubicBezTo>
                  <a:lnTo>
                    <a:pt x="832" y="1015"/>
                  </a:lnTo>
                  <a:cubicBezTo>
                    <a:pt x="858" y="1025"/>
                    <a:pt x="887" y="1030"/>
                    <a:pt x="916" y="1030"/>
                  </a:cubicBezTo>
                  <a:cubicBezTo>
                    <a:pt x="949" y="1030"/>
                    <a:pt x="982" y="1023"/>
                    <a:pt x="1008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464050" y="1703050"/>
              <a:ext cx="78975" cy="45450"/>
            </a:xfrm>
            <a:custGeom>
              <a:avLst/>
              <a:gdLst/>
              <a:ahLst/>
              <a:cxnLst/>
              <a:rect l="l" t="t" r="r" b="b"/>
              <a:pathLst>
                <a:path w="3159" h="1818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52"/>
                  </a:cubicBezTo>
                  <a:lnTo>
                    <a:pt x="2178" y="1799"/>
                  </a:lnTo>
                  <a:cubicBezTo>
                    <a:pt x="2203" y="1812"/>
                    <a:pt x="2231" y="1817"/>
                    <a:pt x="2258" y="1817"/>
                  </a:cubicBezTo>
                  <a:cubicBezTo>
                    <a:pt x="2294" y="1817"/>
                    <a:pt x="2330" y="1808"/>
                    <a:pt x="2362" y="1792"/>
                  </a:cubicBezTo>
                  <a:lnTo>
                    <a:pt x="3095" y="1376"/>
                  </a:lnTo>
                  <a:cubicBezTo>
                    <a:pt x="3151" y="1341"/>
                    <a:pt x="3158" y="1299"/>
                    <a:pt x="3109" y="127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780375" y="19200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49" y="585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807875" y="19362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63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8"/>
            <p:cNvSpPr/>
            <p:nvPr/>
          </p:nvSpPr>
          <p:spPr>
            <a:xfrm>
              <a:off x="717825" y="1883200"/>
              <a:ext cx="53075" cy="30325"/>
            </a:xfrm>
            <a:custGeom>
              <a:avLst/>
              <a:gdLst/>
              <a:ahLst/>
              <a:cxnLst/>
              <a:rect l="l" t="t" r="r" b="b"/>
              <a:pathLst>
                <a:path w="2123" h="1213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1142" y="1191"/>
                  </a:lnTo>
                  <a:cubicBezTo>
                    <a:pt x="1170" y="1206"/>
                    <a:pt x="1202" y="1213"/>
                    <a:pt x="1234" y="1213"/>
                  </a:cubicBezTo>
                  <a:cubicBezTo>
                    <a:pt x="1266" y="1213"/>
                    <a:pt x="1297" y="1206"/>
                    <a:pt x="1325" y="1191"/>
                  </a:cubicBezTo>
                  <a:lnTo>
                    <a:pt x="2059" y="769"/>
                  </a:lnTo>
                  <a:cubicBezTo>
                    <a:pt x="2115" y="740"/>
                    <a:pt x="2122" y="691"/>
                    <a:pt x="2073" y="663"/>
                  </a:cubicBezTo>
                  <a:lnTo>
                    <a:pt x="980" y="21"/>
                  </a:lnTo>
                  <a:cubicBezTo>
                    <a:pt x="953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8"/>
            <p:cNvSpPr/>
            <p:nvPr/>
          </p:nvSpPr>
          <p:spPr>
            <a:xfrm>
              <a:off x="580525" y="1802650"/>
              <a:ext cx="155300" cy="90350"/>
            </a:xfrm>
            <a:custGeom>
              <a:avLst/>
              <a:gdLst/>
              <a:ahLst/>
              <a:cxnLst/>
              <a:rect l="l" t="t" r="r" b="b"/>
              <a:pathLst>
                <a:path w="6212" h="3614" extrusionOk="0">
                  <a:moveTo>
                    <a:pt x="886" y="1"/>
                  </a:moveTo>
                  <a:cubicBezTo>
                    <a:pt x="855" y="1"/>
                    <a:pt x="826" y="8"/>
                    <a:pt x="797" y="22"/>
                  </a:cubicBezTo>
                  <a:lnTo>
                    <a:pt x="57" y="445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5231" y="3596"/>
                  </a:lnTo>
                  <a:cubicBezTo>
                    <a:pt x="5256" y="3608"/>
                    <a:pt x="5284" y="3614"/>
                    <a:pt x="5311" y="3614"/>
                  </a:cubicBezTo>
                  <a:cubicBezTo>
                    <a:pt x="5347" y="3614"/>
                    <a:pt x="5383" y="3605"/>
                    <a:pt x="5415" y="3589"/>
                  </a:cubicBezTo>
                  <a:lnTo>
                    <a:pt x="6155" y="3166"/>
                  </a:lnTo>
                  <a:cubicBezTo>
                    <a:pt x="6204" y="3138"/>
                    <a:pt x="6211" y="3088"/>
                    <a:pt x="6169" y="3067"/>
                  </a:cubicBezTo>
                  <a:lnTo>
                    <a:pt x="981" y="22"/>
                  </a:lnTo>
                  <a:cubicBezTo>
                    <a:pt x="949" y="8"/>
                    <a:pt x="917" y="1"/>
                    <a:pt x="886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546875" y="1782900"/>
              <a:ext cx="51475" cy="29300"/>
            </a:xfrm>
            <a:custGeom>
              <a:avLst/>
              <a:gdLst/>
              <a:ahLst/>
              <a:cxnLst/>
              <a:rect l="l" t="t" r="r" b="b"/>
              <a:pathLst>
                <a:path w="2059" h="1172" extrusionOk="0">
                  <a:moveTo>
                    <a:pt x="899" y="0"/>
                  </a:moveTo>
                  <a:cubicBezTo>
                    <a:pt x="866" y="0"/>
                    <a:pt x="834" y="7"/>
                    <a:pt x="804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44"/>
                  </a:cubicBezTo>
                  <a:lnTo>
                    <a:pt x="1079" y="1150"/>
                  </a:lnTo>
                  <a:cubicBezTo>
                    <a:pt x="1107" y="1164"/>
                    <a:pt x="1139" y="1171"/>
                    <a:pt x="1171" y="1171"/>
                  </a:cubicBezTo>
                  <a:cubicBezTo>
                    <a:pt x="1202" y="1171"/>
                    <a:pt x="1234" y="1164"/>
                    <a:pt x="1262" y="1150"/>
                  </a:cubicBezTo>
                  <a:lnTo>
                    <a:pt x="2002" y="727"/>
                  </a:lnTo>
                  <a:cubicBezTo>
                    <a:pt x="2052" y="699"/>
                    <a:pt x="2059" y="650"/>
                    <a:pt x="2009" y="621"/>
                  </a:cubicBezTo>
                  <a:lnTo>
                    <a:pt x="980" y="15"/>
                  </a:lnTo>
                  <a:cubicBezTo>
                    <a:pt x="954" y="5"/>
                    <a:pt x="926" y="0"/>
                    <a:pt x="899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519550" y="17668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3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51"/>
                  </a:cubicBezTo>
                  <a:lnTo>
                    <a:pt x="833" y="1010"/>
                  </a:lnTo>
                  <a:cubicBezTo>
                    <a:pt x="857" y="1022"/>
                    <a:pt x="885" y="1028"/>
                    <a:pt x="912" y="1028"/>
                  </a:cubicBezTo>
                  <a:cubicBezTo>
                    <a:pt x="948" y="1028"/>
                    <a:pt x="984" y="1018"/>
                    <a:pt x="1016" y="1003"/>
                  </a:cubicBezTo>
                  <a:lnTo>
                    <a:pt x="1749" y="587"/>
                  </a:lnTo>
                  <a:cubicBezTo>
                    <a:pt x="1805" y="551"/>
                    <a:pt x="1812" y="509"/>
                    <a:pt x="1763" y="481"/>
                  </a:cubicBezTo>
                  <a:lnTo>
                    <a:pt x="981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492075" y="1758975"/>
              <a:ext cx="30850" cy="17450"/>
            </a:xfrm>
            <a:custGeom>
              <a:avLst/>
              <a:gdLst/>
              <a:ahLst/>
              <a:cxnLst/>
              <a:rect l="l" t="t" r="r" b="b"/>
              <a:pathLst>
                <a:path w="1234" h="698" extrusionOk="0">
                  <a:moveTo>
                    <a:pt x="315" y="0"/>
                  </a:moveTo>
                  <a:cubicBezTo>
                    <a:pt x="282" y="0"/>
                    <a:pt x="248" y="9"/>
                    <a:pt x="219" y="28"/>
                  </a:cubicBezTo>
                  <a:lnTo>
                    <a:pt x="56" y="112"/>
                  </a:lnTo>
                  <a:cubicBezTo>
                    <a:pt x="7" y="140"/>
                    <a:pt x="0" y="190"/>
                    <a:pt x="49" y="218"/>
                  </a:cubicBezTo>
                  <a:lnTo>
                    <a:pt x="832" y="676"/>
                  </a:lnTo>
                  <a:cubicBezTo>
                    <a:pt x="860" y="690"/>
                    <a:pt x="892" y="697"/>
                    <a:pt x="923" y="697"/>
                  </a:cubicBezTo>
                  <a:cubicBezTo>
                    <a:pt x="955" y="697"/>
                    <a:pt x="987" y="690"/>
                    <a:pt x="1015" y="676"/>
                  </a:cubicBezTo>
                  <a:lnTo>
                    <a:pt x="1177" y="584"/>
                  </a:lnTo>
                  <a:cubicBezTo>
                    <a:pt x="1227" y="556"/>
                    <a:pt x="1234" y="507"/>
                    <a:pt x="1191" y="479"/>
                  </a:cubicBezTo>
                  <a:lnTo>
                    <a:pt x="402" y="21"/>
                  </a:lnTo>
                  <a:cubicBezTo>
                    <a:pt x="375" y="7"/>
                    <a:pt x="345" y="0"/>
                    <a:pt x="315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464575" y="17346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5" y="1"/>
                  </a:moveTo>
                  <a:cubicBezTo>
                    <a:pt x="861" y="1"/>
                    <a:pt x="827" y="8"/>
                    <a:pt x="797" y="23"/>
                  </a:cubicBezTo>
                  <a:lnTo>
                    <a:pt x="64" y="446"/>
                  </a:lnTo>
                  <a:cubicBezTo>
                    <a:pt x="7" y="474"/>
                    <a:pt x="0" y="523"/>
                    <a:pt x="50" y="544"/>
                  </a:cubicBezTo>
                  <a:lnTo>
                    <a:pt x="832" y="1010"/>
                  </a:lnTo>
                  <a:cubicBezTo>
                    <a:pt x="859" y="1023"/>
                    <a:pt x="889" y="1030"/>
                    <a:pt x="918" y="1030"/>
                  </a:cubicBezTo>
                  <a:cubicBezTo>
                    <a:pt x="952" y="1030"/>
                    <a:pt x="986" y="1021"/>
                    <a:pt x="1015" y="1003"/>
                  </a:cubicBezTo>
                  <a:lnTo>
                    <a:pt x="1756" y="587"/>
                  </a:lnTo>
                  <a:cubicBezTo>
                    <a:pt x="1805" y="551"/>
                    <a:pt x="1812" y="509"/>
                    <a:pt x="1770" y="481"/>
                  </a:cubicBezTo>
                  <a:lnTo>
                    <a:pt x="980" y="16"/>
                  </a:lnTo>
                  <a:cubicBezTo>
                    <a:pt x="954" y="6"/>
                    <a:pt x="925" y="1"/>
                    <a:pt x="89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437075" y="1726675"/>
              <a:ext cx="30875" cy="17475"/>
            </a:xfrm>
            <a:custGeom>
              <a:avLst/>
              <a:gdLst/>
              <a:ahLst/>
              <a:cxnLst/>
              <a:rect l="l" t="t" r="r" b="b"/>
              <a:pathLst>
                <a:path w="1235" h="699" extrusionOk="0">
                  <a:moveTo>
                    <a:pt x="318" y="0"/>
                  </a:moveTo>
                  <a:cubicBezTo>
                    <a:pt x="284" y="0"/>
                    <a:pt x="249" y="7"/>
                    <a:pt x="219" y="23"/>
                  </a:cubicBezTo>
                  <a:lnTo>
                    <a:pt x="57" y="114"/>
                  </a:lnTo>
                  <a:cubicBezTo>
                    <a:pt x="8" y="142"/>
                    <a:pt x="1" y="192"/>
                    <a:pt x="43" y="220"/>
                  </a:cubicBezTo>
                  <a:lnTo>
                    <a:pt x="832" y="678"/>
                  </a:lnTo>
                  <a:cubicBezTo>
                    <a:pt x="859" y="691"/>
                    <a:pt x="889" y="698"/>
                    <a:pt x="919" y="698"/>
                  </a:cubicBezTo>
                  <a:cubicBezTo>
                    <a:pt x="952" y="698"/>
                    <a:pt x="986" y="690"/>
                    <a:pt x="1016" y="671"/>
                  </a:cubicBezTo>
                  <a:lnTo>
                    <a:pt x="1171" y="586"/>
                  </a:lnTo>
                  <a:cubicBezTo>
                    <a:pt x="1227" y="551"/>
                    <a:pt x="1234" y="509"/>
                    <a:pt x="1185" y="481"/>
                  </a:cubicBezTo>
                  <a:lnTo>
                    <a:pt x="402" y="15"/>
                  </a:lnTo>
                  <a:cubicBezTo>
                    <a:pt x="376" y="6"/>
                    <a:pt x="347" y="0"/>
                    <a:pt x="318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8"/>
            <p:cNvSpPr/>
            <p:nvPr/>
          </p:nvSpPr>
          <p:spPr>
            <a:xfrm>
              <a:off x="752875" y="19038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2" y="1"/>
                  </a:moveTo>
                  <a:cubicBezTo>
                    <a:pt x="859" y="1"/>
                    <a:pt x="827" y="9"/>
                    <a:pt x="798" y="28"/>
                  </a:cubicBezTo>
                  <a:lnTo>
                    <a:pt x="57" y="444"/>
                  </a:lnTo>
                  <a:cubicBezTo>
                    <a:pt x="8" y="479"/>
                    <a:pt x="1" y="522"/>
                    <a:pt x="43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8" y="1030"/>
                  </a:cubicBezTo>
                  <a:cubicBezTo>
                    <a:pt x="952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6" y="557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8"/>
            <p:cNvSpPr/>
            <p:nvPr/>
          </p:nvSpPr>
          <p:spPr>
            <a:xfrm>
              <a:off x="943750" y="1864350"/>
              <a:ext cx="34575" cy="19550"/>
            </a:xfrm>
            <a:custGeom>
              <a:avLst/>
              <a:gdLst/>
              <a:ahLst/>
              <a:cxnLst/>
              <a:rect l="l" t="t" r="r" b="b"/>
              <a:pathLst>
                <a:path w="1383" h="782" extrusionOk="0">
                  <a:moveTo>
                    <a:pt x="489" y="1"/>
                  </a:moveTo>
                  <a:cubicBezTo>
                    <a:pt x="457" y="1"/>
                    <a:pt x="425" y="9"/>
                    <a:pt x="395" y="28"/>
                  </a:cubicBezTo>
                  <a:lnTo>
                    <a:pt x="57" y="218"/>
                  </a:lnTo>
                  <a:cubicBezTo>
                    <a:pt x="7" y="247"/>
                    <a:pt x="0" y="289"/>
                    <a:pt x="43" y="317"/>
                  </a:cubicBezTo>
                  <a:lnTo>
                    <a:pt x="804" y="761"/>
                  </a:lnTo>
                  <a:cubicBezTo>
                    <a:pt x="831" y="774"/>
                    <a:pt x="860" y="782"/>
                    <a:pt x="890" y="782"/>
                  </a:cubicBezTo>
                  <a:cubicBezTo>
                    <a:pt x="924" y="782"/>
                    <a:pt x="957" y="773"/>
                    <a:pt x="987" y="754"/>
                  </a:cubicBezTo>
                  <a:lnTo>
                    <a:pt x="1319" y="564"/>
                  </a:lnTo>
                  <a:cubicBezTo>
                    <a:pt x="1375" y="536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48" y="8"/>
                    <a:pt x="518" y="1"/>
                    <a:pt x="4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943750" y="1864000"/>
              <a:ext cx="34375" cy="20175"/>
            </a:xfrm>
            <a:custGeom>
              <a:avLst/>
              <a:gdLst/>
              <a:ahLst/>
              <a:cxnLst/>
              <a:rect l="l" t="t" r="r" b="b"/>
              <a:pathLst>
                <a:path w="1375" h="807" extrusionOk="0">
                  <a:moveTo>
                    <a:pt x="494" y="21"/>
                  </a:moveTo>
                  <a:cubicBezTo>
                    <a:pt x="522" y="21"/>
                    <a:pt x="543" y="28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21"/>
                  </a:cubicBezTo>
                  <a:cubicBezTo>
                    <a:pt x="1354" y="536"/>
                    <a:pt x="1340" y="550"/>
                    <a:pt x="1312" y="571"/>
                  </a:cubicBezTo>
                  <a:lnTo>
                    <a:pt x="980" y="761"/>
                  </a:lnTo>
                  <a:cubicBezTo>
                    <a:pt x="952" y="775"/>
                    <a:pt x="922" y="782"/>
                    <a:pt x="893" y="782"/>
                  </a:cubicBezTo>
                  <a:cubicBezTo>
                    <a:pt x="864" y="782"/>
                    <a:pt x="836" y="775"/>
                    <a:pt x="811" y="761"/>
                  </a:cubicBezTo>
                  <a:lnTo>
                    <a:pt x="50" y="324"/>
                  </a:lnTo>
                  <a:cubicBezTo>
                    <a:pt x="36" y="317"/>
                    <a:pt x="29" y="303"/>
                    <a:pt x="22" y="289"/>
                  </a:cubicBezTo>
                  <a:cubicBezTo>
                    <a:pt x="29" y="261"/>
                    <a:pt x="43" y="246"/>
                    <a:pt x="64" y="239"/>
                  </a:cubicBezTo>
                  <a:lnTo>
                    <a:pt x="402" y="49"/>
                  </a:lnTo>
                  <a:cubicBezTo>
                    <a:pt x="430" y="28"/>
                    <a:pt x="459" y="21"/>
                    <a:pt x="494" y="21"/>
                  </a:cubicBezTo>
                  <a:close/>
                  <a:moveTo>
                    <a:pt x="486" y="1"/>
                  </a:moveTo>
                  <a:cubicBezTo>
                    <a:pt x="452" y="1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2" y="232"/>
                    <a:pt x="7" y="254"/>
                    <a:pt x="0" y="289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3" y="798"/>
                    <a:pt x="837" y="806"/>
                    <a:pt x="859" y="806"/>
                  </a:cubicBezTo>
                  <a:cubicBezTo>
                    <a:pt x="867" y="806"/>
                    <a:pt x="874" y="805"/>
                    <a:pt x="882" y="803"/>
                  </a:cubicBezTo>
                  <a:cubicBezTo>
                    <a:pt x="917" y="803"/>
                    <a:pt x="952" y="796"/>
                    <a:pt x="987" y="782"/>
                  </a:cubicBezTo>
                  <a:lnTo>
                    <a:pt x="1319" y="592"/>
                  </a:lnTo>
                  <a:cubicBezTo>
                    <a:pt x="1347" y="578"/>
                    <a:pt x="1368" y="550"/>
                    <a:pt x="1375" y="521"/>
                  </a:cubicBezTo>
                  <a:cubicBezTo>
                    <a:pt x="1368" y="500"/>
                    <a:pt x="1354" y="479"/>
                    <a:pt x="1333" y="465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8"/>
            <p:cNvSpPr/>
            <p:nvPr/>
          </p:nvSpPr>
          <p:spPr>
            <a:xfrm>
              <a:off x="914500" y="1847250"/>
              <a:ext cx="34550" cy="19550"/>
            </a:xfrm>
            <a:custGeom>
              <a:avLst/>
              <a:gdLst/>
              <a:ahLst/>
              <a:cxnLst/>
              <a:rect l="l" t="t" r="r" b="b"/>
              <a:pathLst>
                <a:path w="1382" h="782" extrusionOk="0">
                  <a:moveTo>
                    <a:pt x="492" y="1"/>
                  </a:moveTo>
                  <a:cubicBezTo>
                    <a:pt x="458" y="1"/>
                    <a:pt x="425" y="10"/>
                    <a:pt x="395" y="28"/>
                  </a:cubicBezTo>
                  <a:lnTo>
                    <a:pt x="64" y="219"/>
                  </a:lnTo>
                  <a:cubicBezTo>
                    <a:pt x="7" y="240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34" y="775"/>
                    <a:pt x="864" y="782"/>
                    <a:pt x="893" y="782"/>
                  </a:cubicBezTo>
                  <a:cubicBezTo>
                    <a:pt x="926" y="782"/>
                    <a:pt x="957" y="773"/>
                    <a:pt x="987" y="754"/>
                  </a:cubicBezTo>
                  <a:lnTo>
                    <a:pt x="1325" y="564"/>
                  </a:lnTo>
                  <a:cubicBezTo>
                    <a:pt x="1375" y="536"/>
                    <a:pt x="1382" y="486"/>
                    <a:pt x="1340" y="458"/>
                  </a:cubicBezTo>
                  <a:lnTo>
                    <a:pt x="578" y="21"/>
                  </a:lnTo>
                  <a:cubicBezTo>
                    <a:pt x="552" y="8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8"/>
            <p:cNvSpPr/>
            <p:nvPr/>
          </p:nvSpPr>
          <p:spPr>
            <a:xfrm>
              <a:off x="914675" y="1846900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82" y="21"/>
                  </a:moveTo>
                  <a:cubicBezTo>
                    <a:pt x="511" y="21"/>
                    <a:pt x="539" y="28"/>
                    <a:pt x="564" y="42"/>
                  </a:cubicBezTo>
                  <a:lnTo>
                    <a:pt x="1325" y="486"/>
                  </a:lnTo>
                  <a:cubicBezTo>
                    <a:pt x="1340" y="493"/>
                    <a:pt x="1347" y="508"/>
                    <a:pt x="1347" y="522"/>
                  </a:cubicBezTo>
                  <a:cubicBezTo>
                    <a:pt x="1347" y="536"/>
                    <a:pt x="1333" y="557"/>
                    <a:pt x="1311" y="571"/>
                  </a:cubicBezTo>
                  <a:lnTo>
                    <a:pt x="973" y="761"/>
                  </a:lnTo>
                  <a:cubicBezTo>
                    <a:pt x="947" y="776"/>
                    <a:pt x="916" y="783"/>
                    <a:pt x="885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24"/>
                  </a:lnTo>
                  <a:cubicBezTo>
                    <a:pt x="35" y="317"/>
                    <a:pt x="21" y="303"/>
                    <a:pt x="21" y="282"/>
                  </a:cubicBezTo>
                  <a:cubicBezTo>
                    <a:pt x="21" y="268"/>
                    <a:pt x="35" y="247"/>
                    <a:pt x="64" y="233"/>
                  </a:cubicBezTo>
                  <a:lnTo>
                    <a:pt x="395" y="42"/>
                  </a:lnTo>
                  <a:cubicBezTo>
                    <a:pt x="423" y="28"/>
                    <a:pt x="453" y="21"/>
                    <a:pt x="482" y="21"/>
                  </a:cubicBezTo>
                  <a:close/>
                  <a:moveTo>
                    <a:pt x="485" y="1"/>
                  </a:moveTo>
                  <a:cubicBezTo>
                    <a:pt x="450" y="1"/>
                    <a:pt x="414" y="10"/>
                    <a:pt x="381" y="28"/>
                  </a:cubicBezTo>
                  <a:lnTo>
                    <a:pt x="50" y="219"/>
                  </a:lnTo>
                  <a:cubicBezTo>
                    <a:pt x="21" y="233"/>
                    <a:pt x="0" y="254"/>
                    <a:pt x="0" y="282"/>
                  </a:cubicBezTo>
                  <a:cubicBezTo>
                    <a:pt x="0" y="310"/>
                    <a:pt x="14" y="331"/>
                    <a:pt x="35" y="338"/>
                  </a:cubicBezTo>
                  <a:lnTo>
                    <a:pt x="790" y="782"/>
                  </a:lnTo>
                  <a:cubicBezTo>
                    <a:pt x="818" y="797"/>
                    <a:pt x="846" y="804"/>
                    <a:pt x="881" y="804"/>
                  </a:cubicBezTo>
                  <a:cubicBezTo>
                    <a:pt x="917" y="804"/>
                    <a:pt x="952" y="797"/>
                    <a:pt x="980" y="775"/>
                  </a:cubicBezTo>
                  <a:lnTo>
                    <a:pt x="1318" y="585"/>
                  </a:lnTo>
                  <a:cubicBezTo>
                    <a:pt x="1347" y="571"/>
                    <a:pt x="1361" y="543"/>
                    <a:pt x="1368" y="515"/>
                  </a:cubicBezTo>
                  <a:cubicBezTo>
                    <a:pt x="1368" y="493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886125" y="1830525"/>
              <a:ext cx="34375" cy="19550"/>
            </a:xfrm>
            <a:custGeom>
              <a:avLst/>
              <a:gdLst/>
              <a:ahLst/>
              <a:cxnLst/>
              <a:rect l="l" t="t" r="r" b="b"/>
              <a:pathLst>
                <a:path w="1375" h="782" extrusionOk="0">
                  <a:moveTo>
                    <a:pt x="486" y="0"/>
                  </a:moveTo>
                  <a:cubicBezTo>
                    <a:pt x="453" y="0"/>
                    <a:pt x="421" y="9"/>
                    <a:pt x="395" y="28"/>
                  </a:cubicBezTo>
                  <a:lnTo>
                    <a:pt x="57" y="218"/>
                  </a:lnTo>
                  <a:cubicBezTo>
                    <a:pt x="0" y="239"/>
                    <a:pt x="0" y="288"/>
                    <a:pt x="43" y="317"/>
                  </a:cubicBezTo>
                  <a:lnTo>
                    <a:pt x="797" y="761"/>
                  </a:lnTo>
                  <a:cubicBezTo>
                    <a:pt x="827" y="774"/>
                    <a:pt x="857" y="781"/>
                    <a:pt x="886" y="781"/>
                  </a:cubicBezTo>
                  <a:cubicBezTo>
                    <a:pt x="919" y="781"/>
                    <a:pt x="950" y="772"/>
                    <a:pt x="980" y="754"/>
                  </a:cubicBezTo>
                  <a:lnTo>
                    <a:pt x="1318" y="563"/>
                  </a:lnTo>
                  <a:cubicBezTo>
                    <a:pt x="1368" y="535"/>
                    <a:pt x="1375" y="486"/>
                    <a:pt x="1333" y="458"/>
                  </a:cubicBezTo>
                  <a:lnTo>
                    <a:pt x="571" y="21"/>
                  </a:lnTo>
                  <a:cubicBezTo>
                    <a:pt x="545" y="7"/>
                    <a:pt x="515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886125" y="1830225"/>
              <a:ext cx="34200" cy="20025"/>
            </a:xfrm>
            <a:custGeom>
              <a:avLst/>
              <a:gdLst/>
              <a:ahLst/>
              <a:cxnLst/>
              <a:rect l="l" t="t" r="r" b="b"/>
              <a:pathLst>
                <a:path w="1368" h="801" extrusionOk="0">
                  <a:moveTo>
                    <a:pt x="482" y="11"/>
                  </a:moveTo>
                  <a:cubicBezTo>
                    <a:pt x="511" y="11"/>
                    <a:pt x="540" y="18"/>
                    <a:pt x="564" y="33"/>
                  </a:cubicBezTo>
                  <a:lnTo>
                    <a:pt x="1326" y="477"/>
                  </a:lnTo>
                  <a:cubicBezTo>
                    <a:pt x="1340" y="484"/>
                    <a:pt x="1347" y="498"/>
                    <a:pt x="1354" y="512"/>
                  </a:cubicBezTo>
                  <a:cubicBezTo>
                    <a:pt x="1347" y="533"/>
                    <a:pt x="1333" y="554"/>
                    <a:pt x="1311" y="561"/>
                  </a:cubicBezTo>
                  <a:lnTo>
                    <a:pt x="973" y="752"/>
                  </a:lnTo>
                  <a:cubicBezTo>
                    <a:pt x="947" y="767"/>
                    <a:pt x="916" y="774"/>
                    <a:pt x="885" y="774"/>
                  </a:cubicBezTo>
                  <a:cubicBezTo>
                    <a:pt x="858" y="774"/>
                    <a:pt x="830" y="768"/>
                    <a:pt x="804" y="759"/>
                  </a:cubicBezTo>
                  <a:lnTo>
                    <a:pt x="50" y="315"/>
                  </a:lnTo>
                  <a:cubicBezTo>
                    <a:pt x="35" y="307"/>
                    <a:pt x="21" y="293"/>
                    <a:pt x="21" y="279"/>
                  </a:cubicBezTo>
                  <a:cubicBezTo>
                    <a:pt x="21" y="258"/>
                    <a:pt x="35" y="244"/>
                    <a:pt x="64" y="230"/>
                  </a:cubicBezTo>
                  <a:lnTo>
                    <a:pt x="395" y="33"/>
                  </a:lnTo>
                  <a:cubicBezTo>
                    <a:pt x="423" y="18"/>
                    <a:pt x="453" y="11"/>
                    <a:pt x="482" y="11"/>
                  </a:cubicBezTo>
                  <a:close/>
                  <a:moveTo>
                    <a:pt x="493" y="0"/>
                  </a:moveTo>
                  <a:cubicBezTo>
                    <a:pt x="456" y="0"/>
                    <a:pt x="420" y="10"/>
                    <a:pt x="388" y="25"/>
                  </a:cubicBezTo>
                  <a:lnTo>
                    <a:pt x="50" y="216"/>
                  </a:lnTo>
                  <a:cubicBezTo>
                    <a:pt x="21" y="230"/>
                    <a:pt x="0" y="258"/>
                    <a:pt x="0" y="286"/>
                  </a:cubicBezTo>
                  <a:cubicBezTo>
                    <a:pt x="0" y="307"/>
                    <a:pt x="14" y="329"/>
                    <a:pt x="35" y="343"/>
                  </a:cubicBezTo>
                  <a:lnTo>
                    <a:pt x="790" y="780"/>
                  </a:lnTo>
                  <a:cubicBezTo>
                    <a:pt x="818" y="794"/>
                    <a:pt x="853" y="801"/>
                    <a:pt x="881" y="801"/>
                  </a:cubicBezTo>
                  <a:cubicBezTo>
                    <a:pt x="917" y="801"/>
                    <a:pt x="952" y="794"/>
                    <a:pt x="987" y="780"/>
                  </a:cubicBezTo>
                  <a:lnTo>
                    <a:pt x="1318" y="589"/>
                  </a:lnTo>
                  <a:cubicBezTo>
                    <a:pt x="1347" y="575"/>
                    <a:pt x="1368" y="554"/>
                    <a:pt x="1368" y="519"/>
                  </a:cubicBezTo>
                  <a:cubicBezTo>
                    <a:pt x="1368" y="498"/>
                    <a:pt x="1354" y="477"/>
                    <a:pt x="1333" y="463"/>
                  </a:cubicBezTo>
                  <a:lnTo>
                    <a:pt x="578" y="18"/>
                  </a:lnTo>
                  <a:cubicBezTo>
                    <a:pt x="550" y="6"/>
                    <a:pt x="521" y="0"/>
                    <a:pt x="4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857400" y="1813650"/>
              <a:ext cx="34550" cy="19600"/>
            </a:xfrm>
            <a:custGeom>
              <a:avLst/>
              <a:gdLst/>
              <a:ahLst/>
              <a:cxnLst/>
              <a:rect l="l" t="t" r="r" b="b"/>
              <a:pathLst>
                <a:path w="1382" h="784" extrusionOk="0">
                  <a:moveTo>
                    <a:pt x="499" y="1"/>
                  </a:moveTo>
                  <a:cubicBezTo>
                    <a:pt x="464" y="1"/>
                    <a:pt x="430" y="10"/>
                    <a:pt x="402" y="26"/>
                  </a:cubicBezTo>
                  <a:lnTo>
                    <a:pt x="64" y="216"/>
                  </a:lnTo>
                  <a:cubicBezTo>
                    <a:pt x="7" y="244"/>
                    <a:pt x="0" y="294"/>
                    <a:pt x="50" y="322"/>
                  </a:cubicBezTo>
                  <a:lnTo>
                    <a:pt x="804" y="766"/>
                  </a:lnTo>
                  <a:cubicBezTo>
                    <a:pt x="832" y="778"/>
                    <a:pt x="859" y="784"/>
                    <a:pt x="887" y="784"/>
                  </a:cubicBezTo>
                  <a:cubicBezTo>
                    <a:pt x="922" y="784"/>
                    <a:pt x="955" y="775"/>
                    <a:pt x="987" y="759"/>
                  </a:cubicBezTo>
                  <a:lnTo>
                    <a:pt x="1325" y="569"/>
                  </a:lnTo>
                  <a:cubicBezTo>
                    <a:pt x="1375" y="540"/>
                    <a:pt x="1382" y="491"/>
                    <a:pt x="1340" y="463"/>
                  </a:cubicBezTo>
                  <a:lnTo>
                    <a:pt x="578" y="19"/>
                  </a:lnTo>
                  <a:cubicBezTo>
                    <a:pt x="554" y="6"/>
                    <a:pt x="526" y="1"/>
                    <a:pt x="49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8"/>
            <p:cNvSpPr/>
            <p:nvPr/>
          </p:nvSpPr>
          <p:spPr>
            <a:xfrm>
              <a:off x="857575" y="181342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4" y="24"/>
                  </a:moveTo>
                  <a:cubicBezTo>
                    <a:pt x="520" y="24"/>
                    <a:pt x="547" y="30"/>
                    <a:pt x="571" y="42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54" y="521"/>
                  </a:cubicBezTo>
                  <a:cubicBezTo>
                    <a:pt x="1347" y="542"/>
                    <a:pt x="1333" y="557"/>
                    <a:pt x="1311" y="571"/>
                  </a:cubicBezTo>
                  <a:lnTo>
                    <a:pt x="973" y="761"/>
                  </a:lnTo>
                  <a:cubicBezTo>
                    <a:pt x="947" y="776"/>
                    <a:pt x="916" y="783"/>
                    <a:pt x="885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24"/>
                  </a:lnTo>
                  <a:cubicBezTo>
                    <a:pt x="36" y="317"/>
                    <a:pt x="21" y="303"/>
                    <a:pt x="21" y="289"/>
                  </a:cubicBezTo>
                  <a:cubicBezTo>
                    <a:pt x="28" y="267"/>
                    <a:pt x="43" y="246"/>
                    <a:pt x="64" y="239"/>
                  </a:cubicBezTo>
                  <a:lnTo>
                    <a:pt x="395" y="49"/>
                  </a:lnTo>
                  <a:cubicBezTo>
                    <a:pt x="427" y="33"/>
                    <a:pt x="461" y="24"/>
                    <a:pt x="494" y="24"/>
                  </a:cubicBezTo>
                  <a:close/>
                  <a:moveTo>
                    <a:pt x="485" y="0"/>
                  </a:moveTo>
                  <a:cubicBezTo>
                    <a:pt x="450" y="0"/>
                    <a:pt x="414" y="9"/>
                    <a:pt x="381" y="28"/>
                  </a:cubicBezTo>
                  <a:lnTo>
                    <a:pt x="50" y="218"/>
                  </a:lnTo>
                  <a:cubicBezTo>
                    <a:pt x="21" y="225"/>
                    <a:pt x="0" y="253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0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96"/>
                    <a:pt x="987" y="775"/>
                  </a:cubicBezTo>
                  <a:lnTo>
                    <a:pt x="1318" y="585"/>
                  </a:lnTo>
                  <a:cubicBezTo>
                    <a:pt x="1347" y="571"/>
                    <a:pt x="1368" y="542"/>
                    <a:pt x="1368" y="514"/>
                  </a:cubicBezTo>
                  <a:cubicBezTo>
                    <a:pt x="1368" y="493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8"/>
            <p:cNvSpPr/>
            <p:nvPr/>
          </p:nvSpPr>
          <p:spPr>
            <a:xfrm>
              <a:off x="829025" y="1796825"/>
              <a:ext cx="34375" cy="19575"/>
            </a:xfrm>
            <a:custGeom>
              <a:avLst/>
              <a:gdLst/>
              <a:ahLst/>
              <a:cxnLst/>
              <a:rect l="l" t="t" r="r" b="b"/>
              <a:pathLst>
                <a:path w="1375" h="783" extrusionOk="0">
                  <a:moveTo>
                    <a:pt x="483" y="1"/>
                  </a:moveTo>
                  <a:cubicBezTo>
                    <a:pt x="453" y="1"/>
                    <a:pt x="423" y="8"/>
                    <a:pt x="395" y="22"/>
                  </a:cubicBezTo>
                  <a:lnTo>
                    <a:pt x="57" y="212"/>
                  </a:lnTo>
                  <a:cubicBezTo>
                    <a:pt x="0" y="248"/>
                    <a:pt x="0" y="297"/>
                    <a:pt x="43" y="325"/>
                  </a:cubicBezTo>
                  <a:lnTo>
                    <a:pt x="804" y="762"/>
                  </a:lnTo>
                  <a:cubicBezTo>
                    <a:pt x="831" y="776"/>
                    <a:pt x="859" y="783"/>
                    <a:pt x="887" y="783"/>
                  </a:cubicBezTo>
                  <a:cubicBezTo>
                    <a:pt x="919" y="783"/>
                    <a:pt x="950" y="774"/>
                    <a:pt x="980" y="755"/>
                  </a:cubicBezTo>
                  <a:lnTo>
                    <a:pt x="1318" y="572"/>
                  </a:lnTo>
                  <a:cubicBezTo>
                    <a:pt x="1375" y="537"/>
                    <a:pt x="1375" y="494"/>
                    <a:pt x="1333" y="466"/>
                  </a:cubicBezTo>
                  <a:lnTo>
                    <a:pt x="571" y="22"/>
                  </a:lnTo>
                  <a:cubicBezTo>
                    <a:pt x="543" y="8"/>
                    <a:pt x="513" y="1"/>
                    <a:pt x="4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829025" y="179667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0" y="20"/>
                  </a:moveTo>
                  <a:cubicBezTo>
                    <a:pt x="517" y="20"/>
                    <a:pt x="545" y="25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54" y="522"/>
                  </a:cubicBezTo>
                  <a:cubicBezTo>
                    <a:pt x="1354" y="536"/>
                    <a:pt x="1340" y="557"/>
                    <a:pt x="1311" y="571"/>
                  </a:cubicBezTo>
                  <a:lnTo>
                    <a:pt x="980" y="761"/>
                  </a:lnTo>
                  <a:cubicBezTo>
                    <a:pt x="950" y="776"/>
                    <a:pt x="918" y="783"/>
                    <a:pt x="886" y="783"/>
                  </a:cubicBezTo>
                  <a:cubicBezTo>
                    <a:pt x="858" y="783"/>
                    <a:pt x="830" y="778"/>
                    <a:pt x="804" y="768"/>
                  </a:cubicBezTo>
                  <a:lnTo>
                    <a:pt x="50" y="317"/>
                  </a:lnTo>
                  <a:cubicBezTo>
                    <a:pt x="36" y="317"/>
                    <a:pt x="21" y="303"/>
                    <a:pt x="21" y="282"/>
                  </a:cubicBezTo>
                  <a:cubicBezTo>
                    <a:pt x="21" y="268"/>
                    <a:pt x="36" y="247"/>
                    <a:pt x="64" y="233"/>
                  </a:cubicBezTo>
                  <a:lnTo>
                    <a:pt x="395" y="42"/>
                  </a:lnTo>
                  <a:cubicBezTo>
                    <a:pt x="425" y="27"/>
                    <a:pt x="457" y="20"/>
                    <a:pt x="490" y="20"/>
                  </a:cubicBezTo>
                  <a:close/>
                  <a:moveTo>
                    <a:pt x="485" y="1"/>
                  </a:moveTo>
                  <a:cubicBezTo>
                    <a:pt x="450" y="1"/>
                    <a:pt x="414" y="10"/>
                    <a:pt x="381" y="28"/>
                  </a:cubicBezTo>
                  <a:lnTo>
                    <a:pt x="50" y="218"/>
                  </a:lnTo>
                  <a:cubicBezTo>
                    <a:pt x="21" y="226"/>
                    <a:pt x="0" y="254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7"/>
                    <a:pt x="853" y="804"/>
                    <a:pt x="881" y="804"/>
                  </a:cubicBezTo>
                  <a:cubicBezTo>
                    <a:pt x="917" y="804"/>
                    <a:pt x="952" y="797"/>
                    <a:pt x="987" y="775"/>
                  </a:cubicBezTo>
                  <a:lnTo>
                    <a:pt x="1318" y="585"/>
                  </a:lnTo>
                  <a:cubicBezTo>
                    <a:pt x="1347" y="571"/>
                    <a:pt x="1368" y="550"/>
                    <a:pt x="1368" y="522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1"/>
                  </a:lnTo>
                  <a:cubicBezTo>
                    <a:pt x="548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800475" y="1780275"/>
              <a:ext cx="34375" cy="19500"/>
            </a:xfrm>
            <a:custGeom>
              <a:avLst/>
              <a:gdLst/>
              <a:ahLst/>
              <a:cxnLst/>
              <a:rect l="l" t="t" r="r" b="b"/>
              <a:pathLst>
                <a:path w="1375" h="780" extrusionOk="0">
                  <a:moveTo>
                    <a:pt x="483" y="0"/>
                  </a:moveTo>
                  <a:cubicBezTo>
                    <a:pt x="453" y="0"/>
                    <a:pt x="423" y="7"/>
                    <a:pt x="395" y="22"/>
                  </a:cubicBezTo>
                  <a:lnTo>
                    <a:pt x="57" y="212"/>
                  </a:lnTo>
                  <a:cubicBezTo>
                    <a:pt x="7" y="240"/>
                    <a:pt x="0" y="289"/>
                    <a:pt x="43" y="318"/>
                  </a:cubicBezTo>
                  <a:lnTo>
                    <a:pt x="804" y="762"/>
                  </a:lnTo>
                  <a:cubicBezTo>
                    <a:pt x="829" y="774"/>
                    <a:pt x="855" y="780"/>
                    <a:pt x="881" y="780"/>
                  </a:cubicBezTo>
                  <a:cubicBezTo>
                    <a:pt x="915" y="780"/>
                    <a:pt x="948" y="770"/>
                    <a:pt x="980" y="755"/>
                  </a:cubicBezTo>
                  <a:lnTo>
                    <a:pt x="1319" y="564"/>
                  </a:lnTo>
                  <a:cubicBezTo>
                    <a:pt x="1375" y="529"/>
                    <a:pt x="1375" y="487"/>
                    <a:pt x="1333" y="459"/>
                  </a:cubicBezTo>
                  <a:lnTo>
                    <a:pt x="571" y="22"/>
                  </a:lnTo>
                  <a:cubicBezTo>
                    <a:pt x="543" y="7"/>
                    <a:pt x="513" y="0"/>
                    <a:pt x="48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800475" y="1779950"/>
              <a:ext cx="34375" cy="20075"/>
            </a:xfrm>
            <a:custGeom>
              <a:avLst/>
              <a:gdLst/>
              <a:ahLst/>
              <a:cxnLst/>
              <a:rect l="l" t="t" r="r" b="b"/>
              <a:pathLst>
                <a:path w="1375" h="803" extrusionOk="0">
                  <a:moveTo>
                    <a:pt x="494" y="20"/>
                  </a:moveTo>
                  <a:cubicBezTo>
                    <a:pt x="522" y="20"/>
                    <a:pt x="543" y="20"/>
                    <a:pt x="571" y="35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14"/>
                  </a:cubicBezTo>
                  <a:cubicBezTo>
                    <a:pt x="1347" y="535"/>
                    <a:pt x="1333" y="556"/>
                    <a:pt x="1311" y="563"/>
                  </a:cubicBezTo>
                  <a:lnTo>
                    <a:pt x="980" y="754"/>
                  </a:lnTo>
                  <a:cubicBezTo>
                    <a:pt x="950" y="769"/>
                    <a:pt x="918" y="776"/>
                    <a:pt x="887" y="776"/>
                  </a:cubicBezTo>
                  <a:cubicBezTo>
                    <a:pt x="860" y="776"/>
                    <a:pt x="834" y="770"/>
                    <a:pt x="811" y="761"/>
                  </a:cubicBezTo>
                  <a:lnTo>
                    <a:pt x="50" y="316"/>
                  </a:lnTo>
                  <a:cubicBezTo>
                    <a:pt x="36" y="309"/>
                    <a:pt x="28" y="295"/>
                    <a:pt x="21" y="281"/>
                  </a:cubicBezTo>
                  <a:cubicBezTo>
                    <a:pt x="21" y="267"/>
                    <a:pt x="36" y="246"/>
                    <a:pt x="64" y="232"/>
                  </a:cubicBezTo>
                  <a:lnTo>
                    <a:pt x="395" y="42"/>
                  </a:lnTo>
                  <a:cubicBezTo>
                    <a:pt x="430" y="27"/>
                    <a:pt x="458" y="20"/>
                    <a:pt x="494" y="20"/>
                  </a:cubicBezTo>
                  <a:close/>
                  <a:moveTo>
                    <a:pt x="486" y="0"/>
                  </a:moveTo>
                  <a:cubicBezTo>
                    <a:pt x="451" y="0"/>
                    <a:pt x="418" y="9"/>
                    <a:pt x="388" y="27"/>
                  </a:cubicBezTo>
                  <a:lnTo>
                    <a:pt x="50" y="218"/>
                  </a:lnTo>
                  <a:cubicBezTo>
                    <a:pt x="21" y="232"/>
                    <a:pt x="7" y="260"/>
                    <a:pt x="0" y="288"/>
                  </a:cubicBezTo>
                  <a:cubicBezTo>
                    <a:pt x="0" y="309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96"/>
                    <a:pt x="987" y="775"/>
                  </a:cubicBezTo>
                  <a:lnTo>
                    <a:pt x="1319" y="584"/>
                  </a:lnTo>
                  <a:cubicBezTo>
                    <a:pt x="1347" y="570"/>
                    <a:pt x="1368" y="549"/>
                    <a:pt x="1375" y="514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0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8"/>
            <p:cNvSpPr/>
            <p:nvPr/>
          </p:nvSpPr>
          <p:spPr>
            <a:xfrm>
              <a:off x="771925" y="1763500"/>
              <a:ext cx="34550" cy="19475"/>
            </a:xfrm>
            <a:custGeom>
              <a:avLst/>
              <a:gdLst/>
              <a:ahLst/>
              <a:cxnLst/>
              <a:rect l="l" t="t" r="r" b="b"/>
              <a:pathLst>
                <a:path w="1382" h="779" extrusionOk="0">
                  <a:moveTo>
                    <a:pt x="491" y="1"/>
                  </a:moveTo>
                  <a:cubicBezTo>
                    <a:pt x="458" y="1"/>
                    <a:pt x="425" y="8"/>
                    <a:pt x="395" y="23"/>
                  </a:cubicBezTo>
                  <a:lnTo>
                    <a:pt x="57" y="213"/>
                  </a:lnTo>
                  <a:cubicBezTo>
                    <a:pt x="7" y="241"/>
                    <a:pt x="0" y="291"/>
                    <a:pt x="43" y="312"/>
                  </a:cubicBezTo>
                  <a:lnTo>
                    <a:pt x="804" y="763"/>
                  </a:lnTo>
                  <a:cubicBezTo>
                    <a:pt x="830" y="773"/>
                    <a:pt x="859" y="778"/>
                    <a:pt x="889" y="778"/>
                  </a:cubicBezTo>
                  <a:cubicBezTo>
                    <a:pt x="923" y="778"/>
                    <a:pt x="957" y="771"/>
                    <a:pt x="987" y="756"/>
                  </a:cubicBezTo>
                  <a:lnTo>
                    <a:pt x="1319" y="566"/>
                  </a:lnTo>
                  <a:cubicBezTo>
                    <a:pt x="1375" y="537"/>
                    <a:pt x="1382" y="488"/>
                    <a:pt x="1333" y="460"/>
                  </a:cubicBezTo>
                  <a:lnTo>
                    <a:pt x="578" y="16"/>
                  </a:lnTo>
                  <a:cubicBezTo>
                    <a:pt x="549" y="6"/>
                    <a:pt x="519" y="1"/>
                    <a:pt x="4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771925" y="1763200"/>
              <a:ext cx="34375" cy="20100"/>
            </a:xfrm>
            <a:custGeom>
              <a:avLst/>
              <a:gdLst/>
              <a:ahLst/>
              <a:cxnLst/>
              <a:rect l="l" t="t" r="r" b="b"/>
              <a:pathLst>
                <a:path w="1375" h="804" extrusionOk="0">
                  <a:moveTo>
                    <a:pt x="517" y="18"/>
                  </a:moveTo>
                  <a:cubicBezTo>
                    <a:pt x="535" y="18"/>
                    <a:pt x="551" y="23"/>
                    <a:pt x="571" y="28"/>
                  </a:cubicBezTo>
                  <a:lnTo>
                    <a:pt x="1326" y="479"/>
                  </a:lnTo>
                  <a:cubicBezTo>
                    <a:pt x="1340" y="486"/>
                    <a:pt x="1354" y="493"/>
                    <a:pt x="1354" y="514"/>
                  </a:cubicBezTo>
                  <a:cubicBezTo>
                    <a:pt x="1347" y="535"/>
                    <a:pt x="1333" y="556"/>
                    <a:pt x="1311" y="564"/>
                  </a:cubicBezTo>
                  <a:lnTo>
                    <a:pt x="980" y="754"/>
                  </a:lnTo>
                  <a:cubicBezTo>
                    <a:pt x="950" y="769"/>
                    <a:pt x="918" y="776"/>
                    <a:pt x="887" y="776"/>
                  </a:cubicBezTo>
                  <a:cubicBezTo>
                    <a:pt x="860" y="776"/>
                    <a:pt x="834" y="771"/>
                    <a:pt x="811" y="761"/>
                  </a:cubicBezTo>
                  <a:lnTo>
                    <a:pt x="50" y="317"/>
                  </a:lnTo>
                  <a:cubicBezTo>
                    <a:pt x="36" y="310"/>
                    <a:pt x="28" y="296"/>
                    <a:pt x="28" y="282"/>
                  </a:cubicBezTo>
                  <a:cubicBezTo>
                    <a:pt x="28" y="260"/>
                    <a:pt x="43" y="239"/>
                    <a:pt x="64" y="232"/>
                  </a:cubicBezTo>
                  <a:lnTo>
                    <a:pt x="402" y="42"/>
                  </a:lnTo>
                  <a:cubicBezTo>
                    <a:pt x="430" y="28"/>
                    <a:pt x="459" y="21"/>
                    <a:pt x="494" y="21"/>
                  </a:cubicBezTo>
                  <a:cubicBezTo>
                    <a:pt x="502" y="19"/>
                    <a:pt x="510" y="18"/>
                    <a:pt x="517" y="18"/>
                  </a:cubicBezTo>
                  <a:close/>
                  <a:moveTo>
                    <a:pt x="486" y="0"/>
                  </a:moveTo>
                  <a:cubicBezTo>
                    <a:pt x="451" y="0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1" y="232"/>
                    <a:pt x="7" y="253"/>
                    <a:pt x="0" y="282"/>
                  </a:cubicBezTo>
                  <a:cubicBezTo>
                    <a:pt x="0" y="310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89"/>
                    <a:pt x="987" y="775"/>
                  </a:cubicBezTo>
                  <a:lnTo>
                    <a:pt x="1319" y="585"/>
                  </a:lnTo>
                  <a:cubicBezTo>
                    <a:pt x="1347" y="571"/>
                    <a:pt x="1368" y="549"/>
                    <a:pt x="1375" y="521"/>
                  </a:cubicBezTo>
                  <a:cubicBezTo>
                    <a:pt x="1368" y="493"/>
                    <a:pt x="1354" y="472"/>
                    <a:pt x="1333" y="465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743375" y="1746525"/>
              <a:ext cx="34550" cy="19650"/>
            </a:xfrm>
            <a:custGeom>
              <a:avLst/>
              <a:gdLst/>
              <a:ahLst/>
              <a:cxnLst/>
              <a:rect l="l" t="t" r="r" b="b"/>
              <a:pathLst>
                <a:path w="1382" h="786" extrusionOk="0">
                  <a:moveTo>
                    <a:pt x="495" y="0"/>
                  </a:moveTo>
                  <a:cubicBezTo>
                    <a:pt x="461" y="0"/>
                    <a:pt x="427" y="9"/>
                    <a:pt x="395" y="25"/>
                  </a:cubicBezTo>
                  <a:lnTo>
                    <a:pt x="57" y="215"/>
                  </a:lnTo>
                  <a:cubicBezTo>
                    <a:pt x="7" y="251"/>
                    <a:pt x="0" y="300"/>
                    <a:pt x="43" y="328"/>
                  </a:cubicBezTo>
                  <a:lnTo>
                    <a:pt x="804" y="765"/>
                  </a:lnTo>
                  <a:cubicBezTo>
                    <a:pt x="831" y="779"/>
                    <a:pt x="860" y="786"/>
                    <a:pt x="890" y="786"/>
                  </a:cubicBezTo>
                  <a:cubicBezTo>
                    <a:pt x="924" y="786"/>
                    <a:pt x="957" y="777"/>
                    <a:pt x="987" y="758"/>
                  </a:cubicBezTo>
                  <a:lnTo>
                    <a:pt x="1319" y="568"/>
                  </a:lnTo>
                  <a:cubicBezTo>
                    <a:pt x="1375" y="540"/>
                    <a:pt x="1382" y="490"/>
                    <a:pt x="1333" y="462"/>
                  </a:cubicBezTo>
                  <a:lnTo>
                    <a:pt x="578" y="18"/>
                  </a:lnTo>
                  <a:cubicBezTo>
                    <a:pt x="551" y="6"/>
                    <a:pt x="523" y="0"/>
                    <a:pt x="49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743375" y="1746375"/>
              <a:ext cx="34375" cy="20175"/>
            </a:xfrm>
            <a:custGeom>
              <a:avLst/>
              <a:gdLst/>
              <a:ahLst/>
              <a:cxnLst/>
              <a:rect l="l" t="t" r="r" b="b"/>
              <a:pathLst>
                <a:path w="1375" h="807" extrusionOk="0">
                  <a:moveTo>
                    <a:pt x="497" y="24"/>
                  </a:moveTo>
                  <a:lnTo>
                    <a:pt x="497" y="24"/>
                  </a:lnTo>
                  <a:cubicBezTo>
                    <a:pt x="524" y="25"/>
                    <a:pt x="551" y="32"/>
                    <a:pt x="571" y="45"/>
                  </a:cubicBezTo>
                  <a:lnTo>
                    <a:pt x="1333" y="482"/>
                  </a:lnTo>
                  <a:cubicBezTo>
                    <a:pt x="1347" y="489"/>
                    <a:pt x="1354" y="503"/>
                    <a:pt x="1354" y="517"/>
                  </a:cubicBezTo>
                  <a:cubicBezTo>
                    <a:pt x="1354" y="539"/>
                    <a:pt x="1340" y="553"/>
                    <a:pt x="1319" y="567"/>
                  </a:cubicBezTo>
                  <a:lnTo>
                    <a:pt x="980" y="757"/>
                  </a:lnTo>
                  <a:cubicBezTo>
                    <a:pt x="952" y="773"/>
                    <a:pt x="920" y="782"/>
                    <a:pt x="887" y="782"/>
                  </a:cubicBezTo>
                  <a:cubicBezTo>
                    <a:pt x="862" y="782"/>
                    <a:pt x="836" y="777"/>
                    <a:pt x="811" y="764"/>
                  </a:cubicBezTo>
                  <a:lnTo>
                    <a:pt x="57" y="320"/>
                  </a:lnTo>
                  <a:cubicBezTo>
                    <a:pt x="36" y="313"/>
                    <a:pt x="29" y="299"/>
                    <a:pt x="29" y="285"/>
                  </a:cubicBezTo>
                  <a:cubicBezTo>
                    <a:pt x="29" y="271"/>
                    <a:pt x="43" y="250"/>
                    <a:pt x="71" y="236"/>
                  </a:cubicBezTo>
                  <a:lnTo>
                    <a:pt x="402" y="45"/>
                  </a:lnTo>
                  <a:cubicBezTo>
                    <a:pt x="429" y="32"/>
                    <a:pt x="463" y="25"/>
                    <a:pt x="497" y="24"/>
                  </a:cubicBezTo>
                  <a:close/>
                  <a:moveTo>
                    <a:pt x="491" y="0"/>
                  </a:moveTo>
                  <a:cubicBezTo>
                    <a:pt x="457" y="0"/>
                    <a:pt x="421" y="9"/>
                    <a:pt x="388" y="24"/>
                  </a:cubicBezTo>
                  <a:lnTo>
                    <a:pt x="57" y="214"/>
                  </a:lnTo>
                  <a:cubicBezTo>
                    <a:pt x="29" y="228"/>
                    <a:pt x="7" y="257"/>
                    <a:pt x="0" y="285"/>
                  </a:cubicBezTo>
                  <a:cubicBezTo>
                    <a:pt x="7" y="306"/>
                    <a:pt x="21" y="327"/>
                    <a:pt x="43" y="341"/>
                  </a:cubicBezTo>
                  <a:lnTo>
                    <a:pt x="797" y="785"/>
                  </a:lnTo>
                  <a:cubicBezTo>
                    <a:pt x="825" y="799"/>
                    <a:pt x="853" y="807"/>
                    <a:pt x="889" y="807"/>
                  </a:cubicBezTo>
                  <a:cubicBezTo>
                    <a:pt x="924" y="807"/>
                    <a:pt x="959" y="792"/>
                    <a:pt x="987" y="778"/>
                  </a:cubicBezTo>
                  <a:lnTo>
                    <a:pt x="1326" y="588"/>
                  </a:lnTo>
                  <a:cubicBezTo>
                    <a:pt x="1354" y="574"/>
                    <a:pt x="1368" y="553"/>
                    <a:pt x="1375" y="517"/>
                  </a:cubicBezTo>
                  <a:cubicBezTo>
                    <a:pt x="1375" y="496"/>
                    <a:pt x="1361" y="475"/>
                    <a:pt x="1340" y="468"/>
                  </a:cubicBezTo>
                  <a:lnTo>
                    <a:pt x="578" y="24"/>
                  </a:lnTo>
                  <a:cubicBezTo>
                    <a:pt x="552" y="7"/>
                    <a:pt x="522" y="0"/>
                    <a:pt x="4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8"/>
            <p:cNvSpPr/>
            <p:nvPr/>
          </p:nvSpPr>
          <p:spPr>
            <a:xfrm>
              <a:off x="714825" y="1730025"/>
              <a:ext cx="34550" cy="19450"/>
            </a:xfrm>
            <a:custGeom>
              <a:avLst/>
              <a:gdLst/>
              <a:ahLst/>
              <a:cxnLst/>
              <a:rect l="l" t="t" r="r" b="b"/>
              <a:pathLst>
                <a:path w="1382" h="778" extrusionOk="0">
                  <a:moveTo>
                    <a:pt x="494" y="0"/>
                  </a:moveTo>
                  <a:cubicBezTo>
                    <a:pt x="461" y="0"/>
                    <a:pt x="429" y="7"/>
                    <a:pt x="402" y="22"/>
                  </a:cubicBezTo>
                  <a:lnTo>
                    <a:pt x="64" y="213"/>
                  </a:lnTo>
                  <a:cubicBezTo>
                    <a:pt x="7" y="241"/>
                    <a:pt x="0" y="290"/>
                    <a:pt x="50" y="311"/>
                  </a:cubicBezTo>
                  <a:lnTo>
                    <a:pt x="804" y="763"/>
                  </a:lnTo>
                  <a:cubicBezTo>
                    <a:pt x="830" y="772"/>
                    <a:pt x="859" y="778"/>
                    <a:pt x="889" y="778"/>
                  </a:cubicBezTo>
                  <a:cubicBezTo>
                    <a:pt x="923" y="778"/>
                    <a:pt x="957" y="771"/>
                    <a:pt x="987" y="756"/>
                  </a:cubicBezTo>
                  <a:lnTo>
                    <a:pt x="1319" y="565"/>
                  </a:lnTo>
                  <a:cubicBezTo>
                    <a:pt x="1375" y="530"/>
                    <a:pt x="1382" y="488"/>
                    <a:pt x="1333" y="460"/>
                  </a:cubicBezTo>
                  <a:lnTo>
                    <a:pt x="578" y="15"/>
                  </a:lnTo>
                  <a:cubicBezTo>
                    <a:pt x="552" y="6"/>
                    <a:pt x="523" y="0"/>
                    <a:pt x="4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714825" y="1729725"/>
              <a:ext cx="34375" cy="20075"/>
            </a:xfrm>
            <a:custGeom>
              <a:avLst/>
              <a:gdLst/>
              <a:ahLst/>
              <a:cxnLst/>
              <a:rect l="l" t="t" r="r" b="b"/>
              <a:pathLst>
                <a:path w="1375" h="803" extrusionOk="0">
                  <a:moveTo>
                    <a:pt x="494" y="20"/>
                  </a:moveTo>
                  <a:cubicBezTo>
                    <a:pt x="522" y="20"/>
                    <a:pt x="550" y="27"/>
                    <a:pt x="571" y="34"/>
                  </a:cubicBezTo>
                  <a:lnTo>
                    <a:pt x="1326" y="479"/>
                  </a:lnTo>
                  <a:cubicBezTo>
                    <a:pt x="1340" y="486"/>
                    <a:pt x="1354" y="500"/>
                    <a:pt x="1354" y="514"/>
                  </a:cubicBezTo>
                  <a:cubicBezTo>
                    <a:pt x="1354" y="535"/>
                    <a:pt x="1340" y="549"/>
                    <a:pt x="1311" y="563"/>
                  </a:cubicBezTo>
                  <a:lnTo>
                    <a:pt x="980" y="761"/>
                  </a:lnTo>
                  <a:cubicBezTo>
                    <a:pt x="952" y="775"/>
                    <a:pt x="922" y="782"/>
                    <a:pt x="893" y="782"/>
                  </a:cubicBezTo>
                  <a:cubicBezTo>
                    <a:pt x="864" y="782"/>
                    <a:pt x="836" y="775"/>
                    <a:pt x="811" y="761"/>
                  </a:cubicBezTo>
                  <a:lnTo>
                    <a:pt x="50" y="316"/>
                  </a:lnTo>
                  <a:cubicBezTo>
                    <a:pt x="36" y="309"/>
                    <a:pt x="29" y="295"/>
                    <a:pt x="29" y="281"/>
                  </a:cubicBezTo>
                  <a:cubicBezTo>
                    <a:pt x="29" y="267"/>
                    <a:pt x="43" y="246"/>
                    <a:pt x="64" y="232"/>
                  </a:cubicBezTo>
                  <a:lnTo>
                    <a:pt x="402" y="42"/>
                  </a:lnTo>
                  <a:cubicBezTo>
                    <a:pt x="430" y="27"/>
                    <a:pt x="466" y="20"/>
                    <a:pt x="494" y="20"/>
                  </a:cubicBezTo>
                  <a:close/>
                  <a:moveTo>
                    <a:pt x="486" y="0"/>
                  </a:moveTo>
                  <a:cubicBezTo>
                    <a:pt x="452" y="0"/>
                    <a:pt x="418" y="9"/>
                    <a:pt x="388" y="27"/>
                  </a:cubicBezTo>
                  <a:lnTo>
                    <a:pt x="50" y="218"/>
                  </a:lnTo>
                  <a:cubicBezTo>
                    <a:pt x="21" y="225"/>
                    <a:pt x="7" y="253"/>
                    <a:pt x="0" y="281"/>
                  </a:cubicBezTo>
                  <a:cubicBezTo>
                    <a:pt x="0" y="309"/>
                    <a:pt x="14" y="331"/>
                    <a:pt x="36" y="338"/>
                  </a:cubicBezTo>
                  <a:lnTo>
                    <a:pt x="797" y="782"/>
                  </a:lnTo>
                  <a:cubicBezTo>
                    <a:pt x="818" y="796"/>
                    <a:pt x="853" y="803"/>
                    <a:pt x="881" y="803"/>
                  </a:cubicBezTo>
                  <a:cubicBezTo>
                    <a:pt x="917" y="803"/>
                    <a:pt x="952" y="789"/>
                    <a:pt x="987" y="775"/>
                  </a:cubicBezTo>
                  <a:lnTo>
                    <a:pt x="1319" y="584"/>
                  </a:lnTo>
                  <a:cubicBezTo>
                    <a:pt x="1347" y="570"/>
                    <a:pt x="1368" y="542"/>
                    <a:pt x="1375" y="514"/>
                  </a:cubicBezTo>
                  <a:cubicBezTo>
                    <a:pt x="1368" y="493"/>
                    <a:pt x="1354" y="472"/>
                    <a:pt x="1333" y="457"/>
                  </a:cubicBezTo>
                  <a:lnTo>
                    <a:pt x="578" y="20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686275" y="1713125"/>
              <a:ext cx="34575" cy="19600"/>
            </a:xfrm>
            <a:custGeom>
              <a:avLst/>
              <a:gdLst/>
              <a:ahLst/>
              <a:cxnLst/>
              <a:rect l="l" t="t" r="r" b="b"/>
              <a:pathLst>
                <a:path w="1383" h="784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57" y="212"/>
                  </a:lnTo>
                  <a:cubicBezTo>
                    <a:pt x="7" y="240"/>
                    <a:pt x="0" y="290"/>
                    <a:pt x="50" y="318"/>
                  </a:cubicBezTo>
                  <a:lnTo>
                    <a:pt x="804" y="762"/>
                  </a:lnTo>
                  <a:cubicBezTo>
                    <a:pt x="832" y="776"/>
                    <a:pt x="864" y="783"/>
                    <a:pt x="896" y="783"/>
                  </a:cubicBezTo>
                  <a:cubicBezTo>
                    <a:pt x="927" y="783"/>
                    <a:pt x="959" y="776"/>
                    <a:pt x="987" y="762"/>
                  </a:cubicBezTo>
                  <a:lnTo>
                    <a:pt x="1319" y="572"/>
                  </a:lnTo>
                  <a:cubicBezTo>
                    <a:pt x="1375" y="536"/>
                    <a:pt x="1382" y="494"/>
                    <a:pt x="1333" y="466"/>
                  </a:cubicBezTo>
                  <a:lnTo>
                    <a:pt x="578" y="22"/>
                  </a:lnTo>
                  <a:cubicBezTo>
                    <a:pt x="550" y="8"/>
                    <a:pt x="518" y="1"/>
                    <a:pt x="4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686275" y="1712975"/>
              <a:ext cx="34375" cy="19975"/>
            </a:xfrm>
            <a:custGeom>
              <a:avLst/>
              <a:gdLst/>
              <a:ahLst/>
              <a:cxnLst/>
              <a:rect l="l" t="t" r="r" b="b"/>
              <a:pathLst>
                <a:path w="1375" h="799" extrusionOk="0">
                  <a:moveTo>
                    <a:pt x="518" y="18"/>
                  </a:moveTo>
                  <a:cubicBezTo>
                    <a:pt x="538" y="18"/>
                    <a:pt x="556" y="23"/>
                    <a:pt x="571" y="28"/>
                  </a:cubicBezTo>
                  <a:lnTo>
                    <a:pt x="1326" y="472"/>
                  </a:lnTo>
                  <a:cubicBezTo>
                    <a:pt x="1340" y="479"/>
                    <a:pt x="1354" y="493"/>
                    <a:pt x="1354" y="514"/>
                  </a:cubicBezTo>
                  <a:cubicBezTo>
                    <a:pt x="1354" y="535"/>
                    <a:pt x="1333" y="549"/>
                    <a:pt x="1319" y="563"/>
                  </a:cubicBezTo>
                  <a:lnTo>
                    <a:pt x="980" y="754"/>
                  </a:lnTo>
                  <a:cubicBezTo>
                    <a:pt x="956" y="768"/>
                    <a:pt x="927" y="775"/>
                    <a:pt x="898" y="775"/>
                  </a:cubicBezTo>
                  <a:cubicBezTo>
                    <a:pt x="869" y="775"/>
                    <a:pt x="839" y="768"/>
                    <a:pt x="811" y="754"/>
                  </a:cubicBezTo>
                  <a:lnTo>
                    <a:pt x="50" y="317"/>
                  </a:lnTo>
                  <a:cubicBezTo>
                    <a:pt x="36" y="310"/>
                    <a:pt x="29" y="296"/>
                    <a:pt x="29" y="282"/>
                  </a:cubicBezTo>
                  <a:cubicBezTo>
                    <a:pt x="29" y="260"/>
                    <a:pt x="43" y="239"/>
                    <a:pt x="64" y="232"/>
                  </a:cubicBezTo>
                  <a:lnTo>
                    <a:pt x="402" y="42"/>
                  </a:lnTo>
                  <a:cubicBezTo>
                    <a:pt x="425" y="30"/>
                    <a:pt x="453" y="19"/>
                    <a:pt x="478" y="19"/>
                  </a:cubicBezTo>
                  <a:cubicBezTo>
                    <a:pt x="483" y="19"/>
                    <a:pt x="489" y="19"/>
                    <a:pt x="494" y="21"/>
                  </a:cubicBezTo>
                  <a:cubicBezTo>
                    <a:pt x="502" y="19"/>
                    <a:pt x="510" y="18"/>
                    <a:pt x="518" y="18"/>
                  </a:cubicBezTo>
                  <a:close/>
                  <a:moveTo>
                    <a:pt x="486" y="0"/>
                  </a:moveTo>
                  <a:cubicBezTo>
                    <a:pt x="452" y="0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9" y="225"/>
                    <a:pt x="7" y="253"/>
                    <a:pt x="0" y="282"/>
                  </a:cubicBezTo>
                  <a:cubicBezTo>
                    <a:pt x="0" y="310"/>
                    <a:pt x="14" y="331"/>
                    <a:pt x="43" y="338"/>
                  </a:cubicBezTo>
                  <a:lnTo>
                    <a:pt x="797" y="782"/>
                  </a:lnTo>
                  <a:cubicBezTo>
                    <a:pt x="818" y="792"/>
                    <a:pt x="838" y="799"/>
                    <a:pt x="859" y="799"/>
                  </a:cubicBezTo>
                  <a:cubicBezTo>
                    <a:pt x="866" y="799"/>
                    <a:pt x="874" y="798"/>
                    <a:pt x="882" y="796"/>
                  </a:cubicBezTo>
                  <a:cubicBezTo>
                    <a:pt x="924" y="796"/>
                    <a:pt x="959" y="789"/>
                    <a:pt x="987" y="775"/>
                  </a:cubicBezTo>
                  <a:lnTo>
                    <a:pt x="1326" y="585"/>
                  </a:lnTo>
                  <a:cubicBezTo>
                    <a:pt x="1354" y="571"/>
                    <a:pt x="1368" y="542"/>
                    <a:pt x="1375" y="514"/>
                  </a:cubicBezTo>
                  <a:cubicBezTo>
                    <a:pt x="1375" y="493"/>
                    <a:pt x="1361" y="472"/>
                    <a:pt x="1340" y="458"/>
                  </a:cubicBezTo>
                  <a:lnTo>
                    <a:pt x="578" y="21"/>
                  </a:lnTo>
                  <a:cubicBezTo>
                    <a:pt x="548" y="7"/>
                    <a:pt x="517" y="0"/>
                    <a:pt x="4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657725" y="1696375"/>
              <a:ext cx="34575" cy="19450"/>
            </a:xfrm>
            <a:custGeom>
              <a:avLst/>
              <a:gdLst/>
              <a:ahLst/>
              <a:cxnLst/>
              <a:rect l="l" t="t" r="r" b="b"/>
              <a:pathLst>
                <a:path w="1383" h="778" extrusionOk="0">
                  <a:moveTo>
                    <a:pt x="487" y="1"/>
                  </a:moveTo>
                  <a:cubicBezTo>
                    <a:pt x="455" y="1"/>
                    <a:pt x="423" y="8"/>
                    <a:pt x="395" y="22"/>
                  </a:cubicBezTo>
                  <a:lnTo>
                    <a:pt x="64" y="212"/>
                  </a:lnTo>
                  <a:cubicBezTo>
                    <a:pt x="7" y="248"/>
                    <a:pt x="0" y="297"/>
                    <a:pt x="50" y="318"/>
                  </a:cubicBezTo>
                  <a:lnTo>
                    <a:pt x="804" y="762"/>
                  </a:lnTo>
                  <a:cubicBezTo>
                    <a:pt x="830" y="772"/>
                    <a:pt x="859" y="777"/>
                    <a:pt x="889" y="777"/>
                  </a:cubicBezTo>
                  <a:cubicBezTo>
                    <a:pt x="923" y="777"/>
                    <a:pt x="957" y="770"/>
                    <a:pt x="987" y="755"/>
                  </a:cubicBezTo>
                  <a:lnTo>
                    <a:pt x="1319" y="565"/>
                  </a:lnTo>
                  <a:cubicBezTo>
                    <a:pt x="1375" y="537"/>
                    <a:pt x="1382" y="487"/>
                    <a:pt x="1333" y="459"/>
                  </a:cubicBezTo>
                  <a:lnTo>
                    <a:pt x="578" y="22"/>
                  </a:lnTo>
                  <a:cubicBezTo>
                    <a:pt x="550" y="8"/>
                    <a:pt x="518" y="1"/>
                    <a:pt x="4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8"/>
            <p:cNvSpPr/>
            <p:nvPr/>
          </p:nvSpPr>
          <p:spPr>
            <a:xfrm>
              <a:off x="657725" y="1696050"/>
              <a:ext cx="34375" cy="20275"/>
            </a:xfrm>
            <a:custGeom>
              <a:avLst/>
              <a:gdLst/>
              <a:ahLst/>
              <a:cxnLst/>
              <a:rect l="l" t="t" r="r" b="b"/>
              <a:pathLst>
                <a:path w="1375" h="811" extrusionOk="0">
                  <a:moveTo>
                    <a:pt x="501" y="21"/>
                  </a:moveTo>
                  <a:cubicBezTo>
                    <a:pt x="522" y="21"/>
                    <a:pt x="550" y="28"/>
                    <a:pt x="571" y="49"/>
                  </a:cubicBezTo>
                  <a:lnTo>
                    <a:pt x="1333" y="486"/>
                  </a:lnTo>
                  <a:cubicBezTo>
                    <a:pt x="1347" y="493"/>
                    <a:pt x="1354" y="507"/>
                    <a:pt x="1354" y="521"/>
                  </a:cubicBezTo>
                  <a:cubicBezTo>
                    <a:pt x="1354" y="543"/>
                    <a:pt x="1340" y="557"/>
                    <a:pt x="1319" y="571"/>
                  </a:cubicBezTo>
                  <a:lnTo>
                    <a:pt x="980" y="761"/>
                  </a:lnTo>
                  <a:cubicBezTo>
                    <a:pt x="953" y="777"/>
                    <a:pt x="920" y="786"/>
                    <a:pt x="887" y="786"/>
                  </a:cubicBezTo>
                  <a:cubicBezTo>
                    <a:pt x="862" y="786"/>
                    <a:pt x="836" y="781"/>
                    <a:pt x="811" y="768"/>
                  </a:cubicBezTo>
                  <a:lnTo>
                    <a:pt x="50" y="324"/>
                  </a:lnTo>
                  <a:cubicBezTo>
                    <a:pt x="36" y="317"/>
                    <a:pt x="29" y="303"/>
                    <a:pt x="29" y="289"/>
                  </a:cubicBezTo>
                  <a:cubicBezTo>
                    <a:pt x="29" y="268"/>
                    <a:pt x="43" y="247"/>
                    <a:pt x="64" y="239"/>
                  </a:cubicBezTo>
                  <a:lnTo>
                    <a:pt x="402" y="49"/>
                  </a:lnTo>
                  <a:cubicBezTo>
                    <a:pt x="430" y="28"/>
                    <a:pt x="466" y="21"/>
                    <a:pt x="501" y="21"/>
                  </a:cubicBezTo>
                  <a:close/>
                  <a:moveTo>
                    <a:pt x="489" y="1"/>
                  </a:moveTo>
                  <a:cubicBezTo>
                    <a:pt x="453" y="1"/>
                    <a:pt x="418" y="9"/>
                    <a:pt x="388" y="28"/>
                  </a:cubicBezTo>
                  <a:lnTo>
                    <a:pt x="50" y="218"/>
                  </a:lnTo>
                  <a:cubicBezTo>
                    <a:pt x="29" y="232"/>
                    <a:pt x="7" y="254"/>
                    <a:pt x="0" y="289"/>
                  </a:cubicBezTo>
                  <a:cubicBezTo>
                    <a:pt x="7" y="310"/>
                    <a:pt x="22" y="331"/>
                    <a:pt x="43" y="345"/>
                  </a:cubicBezTo>
                  <a:lnTo>
                    <a:pt x="797" y="789"/>
                  </a:lnTo>
                  <a:cubicBezTo>
                    <a:pt x="825" y="803"/>
                    <a:pt x="853" y="810"/>
                    <a:pt x="889" y="810"/>
                  </a:cubicBezTo>
                  <a:cubicBezTo>
                    <a:pt x="924" y="803"/>
                    <a:pt x="959" y="796"/>
                    <a:pt x="987" y="775"/>
                  </a:cubicBezTo>
                  <a:lnTo>
                    <a:pt x="1326" y="585"/>
                  </a:lnTo>
                  <a:cubicBezTo>
                    <a:pt x="1347" y="571"/>
                    <a:pt x="1368" y="550"/>
                    <a:pt x="1375" y="521"/>
                  </a:cubicBezTo>
                  <a:cubicBezTo>
                    <a:pt x="1375" y="493"/>
                    <a:pt x="1361" y="472"/>
                    <a:pt x="1340" y="465"/>
                  </a:cubicBezTo>
                  <a:lnTo>
                    <a:pt x="578" y="21"/>
                  </a:lnTo>
                  <a:cubicBezTo>
                    <a:pt x="552" y="8"/>
                    <a:pt x="520" y="1"/>
                    <a:pt x="4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8"/>
            <p:cNvSpPr/>
            <p:nvPr/>
          </p:nvSpPr>
          <p:spPr>
            <a:xfrm>
              <a:off x="629175" y="1679550"/>
              <a:ext cx="34575" cy="19525"/>
            </a:xfrm>
            <a:custGeom>
              <a:avLst/>
              <a:gdLst/>
              <a:ahLst/>
              <a:cxnLst/>
              <a:rect l="l" t="t" r="r" b="b"/>
              <a:pathLst>
                <a:path w="1383" h="781" extrusionOk="0">
                  <a:moveTo>
                    <a:pt x="501" y="0"/>
                  </a:moveTo>
                  <a:cubicBezTo>
                    <a:pt x="468" y="0"/>
                    <a:pt x="434" y="10"/>
                    <a:pt x="402" y="25"/>
                  </a:cubicBezTo>
                  <a:lnTo>
                    <a:pt x="64" y="216"/>
                  </a:lnTo>
                  <a:cubicBezTo>
                    <a:pt x="7" y="251"/>
                    <a:pt x="0" y="293"/>
                    <a:pt x="50" y="321"/>
                  </a:cubicBezTo>
                  <a:lnTo>
                    <a:pt x="804" y="766"/>
                  </a:lnTo>
                  <a:cubicBezTo>
                    <a:pt x="830" y="775"/>
                    <a:pt x="859" y="781"/>
                    <a:pt x="889" y="781"/>
                  </a:cubicBezTo>
                  <a:cubicBezTo>
                    <a:pt x="923" y="781"/>
                    <a:pt x="957" y="774"/>
                    <a:pt x="987" y="758"/>
                  </a:cubicBezTo>
                  <a:lnTo>
                    <a:pt x="1319" y="568"/>
                  </a:lnTo>
                  <a:cubicBezTo>
                    <a:pt x="1375" y="533"/>
                    <a:pt x="1382" y="491"/>
                    <a:pt x="1333" y="462"/>
                  </a:cubicBezTo>
                  <a:lnTo>
                    <a:pt x="578" y="18"/>
                  </a:lnTo>
                  <a:cubicBezTo>
                    <a:pt x="554" y="6"/>
                    <a:pt x="528" y="0"/>
                    <a:pt x="50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629350" y="1679475"/>
              <a:ext cx="34200" cy="20000"/>
            </a:xfrm>
            <a:custGeom>
              <a:avLst/>
              <a:gdLst/>
              <a:ahLst/>
              <a:cxnLst/>
              <a:rect l="l" t="t" r="r" b="b"/>
              <a:pathLst>
                <a:path w="1368" h="800" extrusionOk="0">
                  <a:moveTo>
                    <a:pt x="494" y="14"/>
                  </a:moveTo>
                  <a:cubicBezTo>
                    <a:pt x="515" y="14"/>
                    <a:pt x="543" y="21"/>
                    <a:pt x="564" y="35"/>
                  </a:cubicBezTo>
                  <a:lnTo>
                    <a:pt x="1326" y="480"/>
                  </a:lnTo>
                  <a:cubicBezTo>
                    <a:pt x="1340" y="487"/>
                    <a:pt x="1347" y="501"/>
                    <a:pt x="1347" y="515"/>
                  </a:cubicBezTo>
                  <a:cubicBezTo>
                    <a:pt x="1347" y="536"/>
                    <a:pt x="1333" y="550"/>
                    <a:pt x="1312" y="564"/>
                  </a:cubicBezTo>
                  <a:lnTo>
                    <a:pt x="973" y="754"/>
                  </a:lnTo>
                  <a:cubicBezTo>
                    <a:pt x="947" y="770"/>
                    <a:pt x="916" y="777"/>
                    <a:pt x="885" y="777"/>
                  </a:cubicBezTo>
                  <a:cubicBezTo>
                    <a:pt x="858" y="777"/>
                    <a:pt x="830" y="771"/>
                    <a:pt x="804" y="761"/>
                  </a:cubicBezTo>
                  <a:lnTo>
                    <a:pt x="50" y="317"/>
                  </a:lnTo>
                  <a:cubicBezTo>
                    <a:pt x="29" y="310"/>
                    <a:pt x="22" y="296"/>
                    <a:pt x="22" y="282"/>
                  </a:cubicBezTo>
                  <a:cubicBezTo>
                    <a:pt x="22" y="261"/>
                    <a:pt x="36" y="247"/>
                    <a:pt x="64" y="233"/>
                  </a:cubicBezTo>
                  <a:lnTo>
                    <a:pt x="395" y="42"/>
                  </a:lnTo>
                  <a:cubicBezTo>
                    <a:pt x="423" y="21"/>
                    <a:pt x="459" y="14"/>
                    <a:pt x="494" y="14"/>
                  </a:cubicBezTo>
                  <a:close/>
                  <a:moveTo>
                    <a:pt x="485" y="1"/>
                  </a:moveTo>
                  <a:cubicBezTo>
                    <a:pt x="450" y="1"/>
                    <a:pt x="415" y="10"/>
                    <a:pt x="381" y="28"/>
                  </a:cubicBezTo>
                  <a:lnTo>
                    <a:pt x="50" y="219"/>
                  </a:lnTo>
                  <a:cubicBezTo>
                    <a:pt x="22" y="226"/>
                    <a:pt x="0" y="254"/>
                    <a:pt x="0" y="282"/>
                  </a:cubicBezTo>
                  <a:cubicBezTo>
                    <a:pt x="0" y="310"/>
                    <a:pt x="15" y="331"/>
                    <a:pt x="36" y="339"/>
                  </a:cubicBezTo>
                  <a:lnTo>
                    <a:pt x="790" y="783"/>
                  </a:lnTo>
                  <a:cubicBezTo>
                    <a:pt x="811" y="793"/>
                    <a:pt x="831" y="800"/>
                    <a:pt x="855" y="800"/>
                  </a:cubicBezTo>
                  <a:cubicBezTo>
                    <a:pt x="863" y="800"/>
                    <a:pt x="872" y="799"/>
                    <a:pt x="882" y="797"/>
                  </a:cubicBezTo>
                  <a:cubicBezTo>
                    <a:pt x="917" y="797"/>
                    <a:pt x="952" y="790"/>
                    <a:pt x="980" y="776"/>
                  </a:cubicBezTo>
                  <a:lnTo>
                    <a:pt x="1319" y="585"/>
                  </a:lnTo>
                  <a:cubicBezTo>
                    <a:pt x="1347" y="571"/>
                    <a:pt x="1361" y="543"/>
                    <a:pt x="1368" y="515"/>
                  </a:cubicBezTo>
                  <a:cubicBezTo>
                    <a:pt x="1368" y="494"/>
                    <a:pt x="1354" y="472"/>
                    <a:pt x="1333" y="458"/>
                  </a:cubicBezTo>
                  <a:lnTo>
                    <a:pt x="578" y="21"/>
                  </a:lnTo>
                  <a:cubicBezTo>
                    <a:pt x="549" y="8"/>
                    <a:pt x="517" y="1"/>
                    <a:pt x="4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8"/>
            <p:cNvSpPr/>
            <p:nvPr/>
          </p:nvSpPr>
          <p:spPr>
            <a:xfrm>
              <a:off x="600625" y="1662925"/>
              <a:ext cx="34575" cy="19550"/>
            </a:xfrm>
            <a:custGeom>
              <a:avLst/>
              <a:gdLst/>
              <a:ahLst/>
              <a:cxnLst/>
              <a:rect l="l" t="t" r="r" b="b"/>
              <a:pathLst>
                <a:path w="1383" h="782" extrusionOk="0">
                  <a:moveTo>
                    <a:pt x="492" y="0"/>
                  </a:moveTo>
                  <a:cubicBezTo>
                    <a:pt x="459" y="0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46"/>
                    <a:pt x="0" y="289"/>
                    <a:pt x="50" y="317"/>
                  </a:cubicBezTo>
                  <a:lnTo>
                    <a:pt x="804" y="761"/>
                  </a:lnTo>
                  <a:cubicBezTo>
                    <a:pt x="831" y="774"/>
                    <a:pt x="860" y="781"/>
                    <a:pt x="890" y="781"/>
                  </a:cubicBezTo>
                  <a:cubicBezTo>
                    <a:pt x="924" y="781"/>
                    <a:pt x="958" y="772"/>
                    <a:pt x="987" y="754"/>
                  </a:cubicBezTo>
                  <a:lnTo>
                    <a:pt x="1326" y="563"/>
                  </a:lnTo>
                  <a:cubicBezTo>
                    <a:pt x="1375" y="535"/>
                    <a:pt x="1382" y="486"/>
                    <a:pt x="1333" y="458"/>
                  </a:cubicBezTo>
                  <a:lnTo>
                    <a:pt x="578" y="21"/>
                  </a:lnTo>
                  <a:cubicBezTo>
                    <a:pt x="552" y="7"/>
                    <a:pt x="522" y="0"/>
                    <a:pt x="49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8"/>
            <p:cNvSpPr/>
            <p:nvPr/>
          </p:nvSpPr>
          <p:spPr>
            <a:xfrm>
              <a:off x="600800" y="1662575"/>
              <a:ext cx="34200" cy="20100"/>
            </a:xfrm>
            <a:custGeom>
              <a:avLst/>
              <a:gdLst/>
              <a:ahLst/>
              <a:cxnLst/>
              <a:rect l="l" t="t" r="r" b="b"/>
              <a:pathLst>
                <a:path w="1368" h="804" extrusionOk="0">
                  <a:moveTo>
                    <a:pt x="494" y="21"/>
                  </a:moveTo>
                  <a:cubicBezTo>
                    <a:pt x="515" y="21"/>
                    <a:pt x="543" y="28"/>
                    <a:pt x="564" y="35"/>
                  </a:cubicBezTo>
                  <a:lnTo>
                    <a:pt x="1326" y="479"/>
                  </a:lnTo>
                  <a:cubicBezTo>
                    <a:pt x="1340" y="486"/>
                    <a:pt x="1347" y="500"/>
                    <a:pt x="1347" y="514"/>
                  </a:cubicBezTo>
                  <a:cubicBezTo>
                    <a:pt x="1347" y="542"/>
                    <a:pt x="1333" y="556"/>
                    <a:pt x="1312" y="570"/>
                  </a:cubicBezTo>
                  <a:lnTo>
                    <a:pt x="973" y="754"/>
                  </a:lnTo>
                  <a:cubicBezTo>
                    <a:pt x="947" y="772"/>
                    <a:pt x="917" y="781"/>
                    <a:pt x="886" y="781"/>
                  </a:cubicBezTo>
                  <a:cubicBezTo>
                    <a:pt x="859" y="781"/>
                    <a:pt x="831" y="774"/>
                    <a:pt x="804" y="761"/>
                  </a:cubicBezTo>
                  <a:lnTo>
                    <a:pt x="50" y="324"/>
                  </a:lnTo>
                  <a:cubicBezTo>
                    <a:pt x="29" y="310"/>
                    <a:pt x="22" y="303"/>
                    <a:pt x="22" y="288"/>
                  </a:cubicBezTo>
                  <a:cubicBezTo>
                    <a:pt x="29" y="260"/>
                    <a:pt x="43" y="246"/>
                    <a:pt x="57" y="239"/>
                  </a:cubicBezTo>
                  <a:lnTo>
                    <a:pt x="395" y="49"/>
                  </a:lnTo>
                  <a:cubicBezTo>
                    <a:pt x="423" y="28"/>
                    <a:pt x="459" y="21"/>
                    <a:pt x="494" y="21"/>
                  </a:cubicBezTo>
                  <a:close/>
                  <a:moveTo>
                    <a:pt x="484" y="0"/>
                  </a:moveTo>
                  <a:cubicBezTo>
                    <a:pt x="450" y="0"/>
                    <a:pt x="415" y="9"/>
                    <a:pt x="381" y="28"/>
                  </a:cubicBezTo>
                  <a:lnTo>
                    <a:pt x="50" y="218"/>
                  </a:lnTo>
                  <a:cubicBezTo>
                    <a:pt x="22" y="232"/>
                    <a:pt x="0" y="253"/>
                    <a:pt x="0" y="281"/>
                  </a:cubicBezTo>
                  <a:cubicBezTo>
                    <a:pt x="0" y="310"/>
                    <a:pt x="15" y="331"/>
                    <a:pt x="36" y="338"/>
                  </a:cubicBezTo>
                  <a:lnTo>
                    <a:pt x="790" y="782"/>
                  </a:lnTo>
                  <a:cubicBezTo>
                    <a:pt x="818" y="796"/>
                    <a:pt x="846" y="803"/>
                    <a:pt x="882" y="803"/>
                  </a:cubicBezTo>
                  <a:cubicBezTo>
                    <a:pt x="917" y="803"/>
                    <a:pt x="952" y="796"/>
                    <a:pt x="980" y="782"/>
                  </a:cubicBezTo>
                  <a:lnTo>
                    <a:pt x="1319" y="592"/>
                  </a:lnTo>
                  <a:cubicBezTo>
                    <a:pt x="1347" y="577"/>
                    <a:pt x="1361" y="549"/>
                    <a:pt x="1368" y="521"/>
                  </a:cubicBezTo>
                  <a:cubicBezTo>
                    <a:pt x="1368" y="500"/>
                    <a:pt x="1354" y="479"/>
                    <a:pt x="1333" y="465"/>
                  </a:cubicBezTo>
                  <a:lnTo>
                    <a:pt x="571" y="21"/>
                  </a:lnTo>
                  <a:cubicBezTo>
                    <a:pt x="545" y="7"/>
                    <a:pt x="515" y="0"/>
                    <a:pt x="48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572075" y="1646000"/>
              <a:ext cx="34575" cy="19675"/>
            </a:xfrm>
            <a:custGeom>
              <a:avLst/>
              <a:gdLst/>
              <a:ahLst/>
              <a:cxnLst/>
              <a:rect l="l" t="t" r="r" b="b"/>
              <a:pathLst>
                <a:path w="1383" h="787" extrusionOk="0">
                  <a:moveTo>
                    <a:pt x="492" y="1"/>
                  </a:moveTo>
                  <a:cubicBezTo>
                    <a:pt x="459" y="1"/>
                    <a:pt x="425" y="9"/>
                    <a:pt x="395" y="28"/>
                  </a:cubicBezTo>
                  <a:lnTo>
                    <a:pt x="64" y="218"/>
                  </a:lnTo>
                  <a:cubicBezTo>
                    <a:pt x="7" y="247"/>
                    <a:pt x="0" y="296"/>
                    <a:pt x="50" y="324"/>
                  </a:cubicBezTo>
                  <a:lnTo>
                    <a:pt x="804" y="768"/>
                  </a:lnTo>
                  <a:cubicBezTo>
                    <a:pt x="829" y="781"/>
                    <a:pt x="856" y="786"/>
                    <a:pt x="883" y="786"/>
                  </a:cubicBezTo>
                  <a:cubicBezTo>
                    <a:pt x="918" y="786"/>
                    <a:pt x="953" y="777"/>
                    <a:pt x="980" y="761"/>
                  </a:cubicBezTo>
                  <a:lnTo>
                    <a:pt x="1319" y="571"/>
                  </a:lnTo>
                  <a:cubicBezTo>
                    <a:pt x="1375" y="543"/>
                    <a:pt x="1382" y="493"/>
                    <a:pt x="1333" y="465"/>
                  </a:cubicBezTo>
                  <a:lnTo>
                    <a:pt x="578" y="21"/>
                  </a:lnTo>
                  <a:cubicBezTo>
                    <a:pt x="552" y="8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572250" y="1645875"/>
              <a:ext cx="34225" cy="20050"/>
            </a:xfrm>
            <a:custGeom>
              <a:avLst/>
              <a:gdLst/>
              <a:ahLst/>
              <a:cxnLst/>
              <a:rect l="l" t="t" r="r" b="b"/>
              <a:pathLst>
                <a:path w="1369" h="802" extrusionOk="0">
                  <a:moveTo>
                    <a:pt x="494" y="19"/>
                  </a:moveTo>
                  <a:lnTo>
                    <a:pt x="494" y="26"/>
                  </a:lnTo>
                  <a:cubicBezTo>
                    <a:pt x="500" y="24"/>
                    <a:pt x="506" y="23"/>
                    <a:pt x="512" y="23"/>
                  </a:cubicBezTo>
                  <a:cubicBezTo>
                    <a:pt x="530" y="23"/>
                    <a:pt x="549" y="30"/>
                    <a:pt x="564" y="40"/>
                  </a:cubicBezTo>
                  <a:lnTo>
                    <a:pt x="1326" y="484"/>
                  </a:lnTo>
                  <a:cubicBezTo>
                    <a:pt x="1340" y="491"/>
                    <a:pt x="1347" y="505"/>
                    <a:pt x="1347" y="519"/>
                  </a:cubicBezTo>
                  <a:cubicBezTo>
                    <a:pt x="1347" y="541"/>
                    <a:pt x="1333" y="562"/>
                    <a:pt x="1312" y="569"/>
                  </a:cubicBezTo>
                  <a:lnTo>
                    <a:pt x="973" y="759"/>
                  </a:lnTo>
                  <a:cubicBezTo>
                    <a:pt x="947" y="774"/>
                    <a:pt x="916" y="781"/>
                    <a:pt x="885" y="781"/>
                  </a:cubicBezTo>
                  <a:cubicBezTo>
                    <a:pt x="858" y="781"/>
                    <a:pt x="830" y="776"/>
                    <a:pt x="804" y="766"/>
                  </a:cubicBezTo>
                  <a:lnTo>
                    <a:pt x="50" y="322"/>
                  </a:lnTo>
                  <a:cubicBezTo>
                    <a:pt x="36" y="315"/>
                    <a:pt x="22" y="301"/>
                    <a:pt x="22" y="287"/>
                  </a:cubicBezTo>
                  <a:cubicBezTo>
                    <a:pt x="29" y="259"/>
                    <a:pt x="43" y="244"/>
                    <a:pt x="64" y="230"/>
                  </a:cubicBezTo>
                  <a:lnTo>
                    <a:pt x="395" y="47"/>
                  </a:lnTo>
                  <a:cubicBezTo>
                    <a:pt x="423" y="26"/>
                    <a:pt x="459" y="19"/>
                    <a:pt x="494" y="19"/>
                  </a:cubicBezTo>
                  <a:close/>
                  <a:moveTo>
                    <a:pt x="492" y="1"/>
                  </a:moveTo>
                  <a:cubicBezTo>
                    <a:pt x="455" y="1"/>
                    <a:pt x="417" y="10"/>
                    <a:pt x="381" y="26"/>
                  </a:cubicBezTo>
                  <a:lnTo>
                    <a:pt x="50" y="216"/>
                  </a:lnTo>
                  <a:cubicBezTo>
                    <a:pt x="22" y="230"/>
                    <a:pt x="0" y="259"/>
                    <a:pt x="0" y="287"/>
                  </a:cubicBezTo>
                  <a:cubicBezTo>
                    <a:pt x="0" y="308"/>
                    <a:pt x="15" y="329"/>
                    <a:pt x="36" y="343"/>
                  </a:cubicBezTo>
                  <a:lnTo>
                    <a:pt x="790" y="780"/>
                  </a:lnTo>
                  <a:cubicBezTo>
                    <a:pt x="818" y="794"/>
                    <a:pt x="846" y="801"/>
                    <a:pt x="882" y="801"/>
                  </a:cubicBezTo>
                  <a:cubicBezTo>
                    <a:pt x="917" y="801"/>
                    <a:pt x="952" y="794"/>
                    <a:pt x="980" y="773"/>
                  </a:cubicBezTo>
                  <a:lnTo>
                    <a:pt x="1319" y="590"/>
                  </a:lnTo>
                  <a:cubicBezTo>
                    <a:pt x="1347" y="576"/>
                    <a:pt x="1361" y="548"/>
                    <a:pt x="1368" y="519"/>
                  </a:cubicBezTo>
                  <a:cubicBezTo>
                    <a:pt x="1368" y="491"/>
                    <a:pt x="1354" y="470"/>
                    <a:pt x="1333" y="463"/>
                  </a:cubicBezTo>
                  <a:lnTo>
                    <a:pt x="578" y="19"/>
                  </a:lnTo>
                  <a:cubicBezTo>
                    <a:pt x="551" y="7"/>
                    <a:pt x="522" y="1"/>
                    <a:pt x="4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585825" y="1679675"/>
              <a:ext cx="45475" cy="25700"/>
            </a:xfrm>
            <a:custGeom>
              <a:avLst/>
              <a:gdLst/>
              <a:ahLst/>
              <a:cxnLst/>
              <a:rect l="l" t="t" r="r" b="b"/>
              <a:pathLst>
                <a:path w="1819" h="1028" extrusionOk="0">
                  <a:moveTo>
                    <a:pt x="897" y="0"/>
                  </a:moveTo>
                  <a:cubicBezTo>
                    <a:pt x="865" y="0"/>
                    <a:pt x="834" y="9"/>
                    <a:pt x="804" y="27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9" y="1007"/>
                  </a:lnTo>
                  <a:cubicBezTo>
                    <a:pt x="866" y="1021"/>
                    <a:pt x="894" y="1028"/>
                    <a:pt x="922" y="1028"/>
                  </a:cubicBezTo>
                  <a:cubicBezTo>
                    <a:pt x="954" y="1028"/>
                    <a:pt x="986" y="1019"/>
                    <a:pt x="1015" y="1000"/>
                  </a:cubicBezTo>
                  <a:lnTo>
                    <a:pt x="1756" y="584"/>
                  </a:lnTo>
                  <a:cubicBezTo>
                    <a:pt x="1812" y="556"/>
                    <a:pt x="1819" y="507"/>
                    <a:pt x="1770" y="479"/>
                  </a:cubicBezTo>
                  <a:lnTo>
                    <a:pt x="980" y="20"/>
                  </a:lnTo>
                  <a:cubicBezTo>
                    <a:pt x="953" y="7"/>
                    <a:pt x="925" y="0"/>
                    <a:pt x="89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586000" y="1679300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90" y="24"/>
                  </a:moveTo>
                  <a:cubicBezTo>
                    <a:pt x="915" y="24"/>
                    <a:pt x="941" y="30"/>
                    <a:pt x="966" y="42"/>
                  </a:cubicBezTo>
                  <a:lnTo>
                    <a:pt x="1756" y="508"/>
                  </a:lnTo>
                  <a:cubicBezTo>
                    <a:pt x="1770" y="508"/>
                    <a:pt x="1777" y="522"/>
                    <a:pt x="1777" y="543"/>
                  </a:cubicBezTo>
                  <a:cubicBezTo>
                    <a:pt x="1777" y="557"/>
                    <a:pt x="1763" y="578"/>
                    <a:pt x="1741" y="592"/>
                  </a:cubicBezTo>
                  <a:lnTo>
                    <a:pt x="1001" y="1008"/>
                  </a:lnTo>
                  <a:cubicBezTo>
                    <a:pt x="971" y="1023"/>
                    <a:pt x="939" y="1030"/>
                    <a:pt x="908" y="1030"/>
                  </a:cubicBezTo>
                  <a:cubicBezTo>
                    <a:pt x="881" y="1030"/>
                    <a:pt x="855" y="1025"/>
                    <a:pt x="832" y="1015"/>
                  </a:cubicBezTo>
                  <a:lnTo>
                    <a:pt x="43" y="550"/>
                  </a:lnTo>
                  <a:cubicBezTo>
                    <a:pt x="28" y="543"/>
                    <a:pt x="21" y="529"/>
                    <a:pt x="14" y="515"/>
                  </a:cubicBezTo>
                  <a:cubicBezTo>
                    <a:pt x="14" y="501"/>
                    <a:pt x="28" y="479"/>
                    <a:pt x="57" y="465"/>
                  </a:cubicBezTo>
                  <a:lnTo>
                    <a:pt x="797" y="49"/>
                  </a:lnTo>
                  <a:cubicBezTo>
                    <a:pt x="825" y="34"/>
                    <a:pt x="857" y="24"/>
                    <a:pt x="890" y="24"/>
                  </a:cubicBezTo>
                  <a:close/>
                  <a:moveTo>
                    <a:pt x="887" y="1"/>
                  </a:moveTo>
                  <a:cubicBezTo>
                    <a:pt x="852" y="1"/>
                    <a:pt x="816" y="10"/>
                    <a:pt x="783" y="28"/>
                  </a:cubicBezTo>
                  <a:lnTo>
                    <a:pt x="50" y="451"/>
                  </a:lnTo>
                  <a:cubicBezTo>
                    <a:pt x="21" y="458"/>
                    <a:pt x="0" y="487"/>
                    <a:pt x="0" y="515"/>
                  </a:cubicBezTo>
                  <a:cubicBezTo>
                    <a:pt x="0" y="543"/>
                    <a:pt x="14" y="564"/>
                    <a:pt x="36" y="571"/>
                  </a:cubicBezTo>
                  <a:lnTo>
                    <a:pt x="818" y="1036"/>
                  </a:lnTo>
                  <a:cubicBezTo>
                    <a:pt x="839" y="1047"/>
                    <a:pt x="859" y="1053"/>
                    <a:pt x="883" y="1053"/>
                  </a:cubicBezTo>
                  <a:cubicBezTo>
                    <a:pt x="891" y="1053"/>
                    <a:pt x="900" y="1052"/>
                    <a:pt x="910" y="1050"/>
                  </a:cubicBezTo>
                  <a:cubicBezTo>
                    <a:pt x="945" y="1050"/>
                    <a:pt x="980" y="1043"/>
                    <a:pt x="1015" y="1029"/>
                  </a:cubicBezTo>
                  <a:lnTo>
                    <a:pt x="1749" y="606"/>
                  </a:lnTo>
                  <a:cubicBezTo>
                    <a:pt x="1777" y="592"/>
                    <a:pt x="1798" y="571"/>
                    <a:pt x="1798" y="543"/>
                  </a:cubicBezTo>
                  <a:cubicBezTo>
                    <a:pt x="1798" y="515"/>
                    <a:pt x="1784" y="494"/>
                    <a:pt x="1763" y="487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613300" y="1695750"/>
              <a:ext cx="45150" cy="25700"/>
            </a:xfrm>
            <a:custGeom>
              <a:avLst/>
              <a:gdLst/>
              <a:ahLst/>
              <a:cxnLst/>
              <a:rect l="l" t="t" r="r" b="b"/>
              <a:pathLst>
                <a:path w="1806" h="1028" extrusionOk="0">
                  <a:moveTo>
                    <a:pt x="898" y="1"/>
                  </a:moveTo>
                  <a:cubicBezTo>
                    <a:pt x="863" y="1"/>
                    <a:pt x="829" y="10"/>
                    <a:pt x="798" y="26"/>
                  </a:cubicBezTo>
                  <a:lnTo>
                    <a:pt x="57" y="442"/>
                  </a:lnTo>
                  <a:cubicBezTo>
                    <a:pt x="8" y="477"/>
                    <a:pt x="1" y="519"/>
                    <a:pt x="50" y="548"/>
                  </a:cubicBezTo>
                  <a:lnTo>
                    <a:pt x="833" y="1013"/>
                  </a:lnTo>
                  <a:cubicBezTo>
                    <a:pt x="859" y="1023"/>
                    <a:pt x="887" y="1028"/>
                    <a:pt x="914" y="1028"/>
                  </a:cubicBezTo>
                  <a:cubicBezTo>
                    <a:pt x="947" y="1028"/>
                    <a:pt x="979" y="1021"/>
                    <a:pt x="1009" y="1006"/>
                  </a:cubicBezTo>
                  <a:lnTo>
                    <a:pt x="1749" y="590"/>
                  </a:lnTo>
                  <a:cubicBezTo>
                    <a:pt x="1806" y="555"/>
                    <a:pt x="1806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613300" y="169552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9" y="20"/>
                  </a:moveTo>
                  <a:cubicBezTo>
                    <a:pt x="927" y="20"/>
                    <a:pt x="955" y="25"/>
                    <a:pt x="981" y="35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9" y="585"/>
                  </a:cubicBezTo>
                  <a:lnTo>
                    <a:pt x="1009" y="1008"/>
                  </a:lnTo>
                  <a:cubicBezTo>
                    <a:pt x="984" y="1022"/>
                    <a:pt x="956" y="1029"/>
                    <a:pt x="927" y="1029"/>
                  </a:cubicBezTo>
                  <a:cubicBezTo>
                    <a:pt x="898" y="1029"/>
                    <a:pt x="868" y="1022"/>
                    <a:pt x="840" y="1008"/>
                  </a:cubicBezTo>
                  <a:lnTo>
                    <a:pt x="50" y="550"/>
                  </a:lnTo>
                  <a:lnTo>
                    <a:pt x="57" y="550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71" y="465"/>
                  </a:cubicBezTo>
                  <a:lnTo>
                    <a:pt x="805" y="42"/>
                  </a:lnTo>
                  <a:cubicBezTo>
                    <a:pt x="835" y="27"/>
                    <a:pt x="867" y="20"/>
                    <a:pt x="899" y="20"/>
                  </a:cubicBezTo>
                  <a:close/>
                  <a:moveTo>
                    <a:pt x="891" y="0"/>
                  </a:moveTo>
                  <a:cubicBezTo>
                    <a:pt x="856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3" y="1050"/>
                    <a:pt x="988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9" y="564"/>
                    <a:pt x="1806" y="535"/>
                  </a:cubicBezTo>
                  <a:cubicBezTo>
                    <a:pt x="1806" y="514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4" y="7"/>
                    <a:pt x="923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640800" y="17119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640800" y="1711550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918" y="26"/>
                  </a:moveTo>
                  <a:cubicBezTo>
                    <a:pt x="939" y="26"/>
                    <a:pt x="958" y="32"/>
                    <a:pt x="973" y="42"/>
                  </a:cubicBezTo>
                  <a:lnTo>
                    <a:pt x="1756" y="501"/>
                  </a:lnTo>
                  <a:cubicBezTo>
                    <a:pt x="1770" y="508"/>
                    <a:pt x="1784" y="522"/>
                    <a:pt x="1784" y="543"/>
                  </a:cubicBezTo>
                  <a:cubicBezTo>
                    <a:pt x="1784" y="557"/>
                    <a:pt x="1770" y="578"/>
                    <a:pt x="1749" y="592"/>
                  </a:cubicBezTo>
                  <a:lnTo>
                    <a:pt x="1009" y="1008"/>
                  </a:lnTo>
                  <a:cubicBezTo>
                    <a:pt x="978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39" y="1015"/>
                  </a:cubicBezTo>
                  <a:lnTo>
                    <a:pt x="50" y="550"/>
                  </a:lnTo>
                  <a:cubicBezTo>
                    <a:pt x="36" y="550"/>
                    <a:pt x="29" y="536"/>
                    <a:pt x="29" y="515"/>
                  </a:cubicBezTo>
                  <a:cubicBezTo>
                    <a:pt x="29" y="501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27" y="38"/>
                    <a:pt x="850" y="26"/>
                    <a:pt x="877" y="26"/>
                  </a:cubicBezTo>
                  <a:cubicBezTo>
                    <a:pt x="883" y="26"/>
                    <a:pt x="889" y="27"/>
                    <a:pt x="896" y="28"/>
                  </a:cubicBezTo>
                  <a:cubicBezTo>
                    <a:pt x="903" y="26"/>
                    <a:pt x="911" y="26"/>
                    <a:pt x="918" y="26"/>
                  </a:cubicBezTo>
                  <a:close/>
                  <a:moveTo>
                    <a:pt x="893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8" y="487"/>
                    <a:pt x="1" y="515"/>
                  </a:cubicBezTo>
                  <a:cubicBezTo>
                    <a:pt x="8" y="536"/>
                    <a:pt x="22" y="557"/>
                    <a:pt x="43" y="571"/>
                  </a:cubicBezTo>
                  <a:lnTo>
                    <a:pt x="825" y="1036"/>
                  </a:lnTo>
                  <a:cubicBezTo>
                    <a:pt x="846" y="1047"/>
                    <a:pt x="867" y="1053"/>
                    <a:pt x="887" y="1053"/>
                  </a:cubicBezTo>
                  <a:cubicBezTo>
                    <a:pt x="895" y="1053"/>
                    <a:pt x="902" y="1052"/>
                    <a:pt x="910" y="1050"/>
                  </a:cubicBezTo>
                  <a:cubicBezTo>
                    <a:pt x="952" y="1050"/>
                    <a:pt x="988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805" y="571"/>
                    <a:pt x="1805" y="536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668300" y="1728000"/>
              <a:ext cx="45125" cy="25700"/>
            </a:xfrm>
            <a:custGeom>
              <a:avLst/>
              <a:gdLst/>
              <a:ahLst/>
              <a:cxnLst/>
              <a:rect l="l" t="t" r="r" b="b"/>
              <a:pathLst>
                <a:path w="1805" h="102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2"/>
                  </a:lnTo>
                  <a:cubicBezTo>
                    <a:pt x="7" y="477"/>
                    <a:pt x="0" y="519"/>
                    <a:pt x="43" y="548"/>
                  </a:cubicBezTo>
                  <a:lnTo>
                    <a:pt x="832" y="1013"/>
                  </a:lnTo>
                  <a:cubicBezTo>
                    <a:pt x="858" y="1023"/>
                    <a:pt x="886" y="1028"/>
                    <a:pt x="914" y="1028"/>
                  </a:cubicBezTo>
                  <a:cubicBezTo>
                    <a:pt x="946" y="1028"/>
                    <a:pt x="978" y="1021"/>
                    <a:pt x="1008" y="1006"/>
                  </a:cubicBezTo>
                  <a:lnTo>
                    <a:pt x="1741" y="590"/>
                  </a:lnTo>
                  <a:cubicBezTo>
                    <a:pt x="1798" y="555"/>
                    <a:pt x="1805" y="512"/>
                    <a:pt x="1756" y="484"/>
                  </a:cubicBezTo>
                  <a:lnTo>
                    <a:pt x="980" y="19"/>
                  </a:lnTo>
                  <a:cubicBezTo>
                    <a:pt x="955" y="7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668300" y="1727775"/>
              <a:ext cx="45125" cy="26275"/>
            </a:xfrm>
            <a:custGeom>
              <a:avLst/>
              <a:gdLst/>
              <a:ahLst/>
              <a:cxnLst/>
              <a:rect l="l" t="t" r="r" b="b"/>
              <a:pathLst>
                <a:path w="1805" h="1051" extrusionOk="0">
                  <a:moveTo>
                    <a:pt x="896" y="21"/>
                  </a:moveTo>
                  <a:cubicBezTo>
                    <a:pt x="917" y="21"/>
                    <a:pt x="945" y="28"/>
                    <a:pt x="966" y="35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77" y="535"/>
                  </a:cubicBezTo>
                  <a:cubicBezTo>
                    <a:pt x="1777" y="557"/>
                    <a:pt x="1763" y="571"/>
                    <a:pt x="1741" y="585"/>
                  </a:cubicBezTo>
                  <a:lnTo>
                    <a:pt x="1001" y="1008"/>
                  </a:lnTo>
                  <a:cubicBezTo>
                    <a:pt x="977" y="1022"/>
                    <a:pt x="948" y="1029"/>
                    <a:pt x="919" y="1029"/>
                  </a:cubicBezTo>
                  <a:cubicBezTo>
                    <a:pt x="890" y="1029"/>
                    <a:pt x="860" y="1022"/>
                    <a:pt x="832" y="1008"/>
                  </a:cubicBezTo>
                  <a:lnTo>
                    <a:pt x="43" y="550"/>
                  </a:lnTo>
                  <a:cubicBezTo>
                    <a:pt x="29" y="542"/>
                    <a:pt x="21" y="528"/>
                    <a:pt x="21" y="514"/>
                  </a:cubicBezTo>
                  <a:cubicBezTo>
                    <a:pt x="21" y="493"/>
                    <a:pt x="36" y="479"/>
                    <a:pt x="57" y="465"/>
                  </a:cubicBezTo>
                  <a:lnTo>
                    <a:pt x="797" y="42"/>
                  </a:lnTo>
                  <a:cubicBezTo>
                    <a:pt x="825" y="28"/>
                    <a:pt x="860" y="21"/>
                    <a:pt x="896" y="21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79"/>
                    <a:pt x="0" y="514"/>
                  </a:cubicBezTo>
                  <a:cubicBezTo>
                    <a:pt x="0" y="535"/>
                    <a:pt x="14" y="557"/>
                    <a:pt x="36" y="564"/>
                  </a:cubicBezTo>
                  <a:lnTo>
                    <a:pt x="825" y="1029"/>
                  </a:lnTo>
                  <a:cubicBezTo>
                    <a:pt x="846" y="1043"/>
                    <a:pt x="881" y="1050"/>
                    <a:pt x="910" y="1050"/>
                  </a:cubicBezTo>
                  <a:cubicBezTo>
                    <a:pt x="945" y="1050"/>
                    <a:pt x="980" y="1043"/>
                    <a:pt x="1015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63" y="479"/>
                  </a:cubicBezTo>
                  <a:lnTo>
                    <a:pt x="980" y="21"/>
                  </a:lnTo>
                  <a:cubicBezTo>
                    <a:pt x="950" y="8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695600" y="1744175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8" y="27"/>
                  </a:cubicBezTo>
                  <a:lnTo>
                    <a:pt x="64" y="443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40" y="1007"/>
                  </a:lnTo>
                  <a:cubicBezTo>
                    <a:pt x="866" y="1021"/>
                    <a:pt x="895" y="1028"/>
                    <a:pt x="923" y="1028"/>
                  </a:cubicBezTo>
                  <a:cubicBezTo>
                    <a:pt x="955" y="1028"/>
                    <a:pt x="986" y="1019"/>
                    <a:pt x="1016" y="1000"/>
                  </a:cubicBezTo>
                  <a:lnTo>
                    <a:pt x="1756" y="584"/>
                  </a:lnTo>
                  <a:cubicBezTo>
                    <a:pt x="1813" y="556"/>
                    <a:pt x="1813" y="507"/>
                    <a:pt x="1770" y="479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695800" y="1743800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95" y="21"/>
                  </a:moveTo>
                  <a:cubicBezTo>
                    <a:pt x="916" y="21"/>
                    <a:pt x="945" y="28"/>
                    <a:pt x="966" y="42"/>
                  </a:cubicBezTo>
                  <a:lnTo>
                    <a:pt x="1755" y="501"/>
                  </a:lnTo>
                  <a:cubicBezTo>
                    <a:pt x="1769" y="508"/>
                    <a:pt x="1776" y="522"/>
                    <a:pt x="1776" y="543"/>
                  </a:cubicBezTo>
                  <a:cubicBezTo>
                    <a:pt x="1776" y="564"/>
                    <a:pt x="1762" y="578"/>
                    <a:pt x="1741" y="592"/>
                  </a:cubicBezTo>
                  <a:lnTo>
                    <a:pt x="1001" y="1008"/>
                  </a:lnTo>
                  <a:cubicBezTo>
                    <a:pt x="975" y="1023"/>
                    <a:pt x="944" y="1030"/>
                    <a:pt x="913" y="1030"/>
                  </a:cubicBezTo>
                  <a:cubicBezTo>
                    <a:pt x="886" y="1030"/>
                    <a:pt x="858" y="1025"/>
                    <a:pt x="832" y="1015"/>
                  </a:cubicBezTo>
                  <a:lnTo>
                    <a:pt x="42" y="550"/>
                  </a:lnTo>
                  <a:cubicBezTo>
                    <a:pt x="28" y="550"/>
                    <a:pt x="21" y="536"/>
                    <a:pt x="21" y="515"/>
                  </a:cubicBezTo>
                  <a:cubicBezTo>
                    <a:pt x="21" y="494"/>
                    <a:pt x="35" y="472"/>
                    <a:pt x="56" y="465"/>
                  </a:cubicBezTo>
                  <a:lnTo>
                    <a:pt x="797" y="50"/>
                  </a:lnTo>
                  <a:cubicBezTo>
                    <a:pt x="825" y="35"/>
                    <a:pt x="860" y="21"/>
                    <a:pt x="895" y="21"/>
                  </a:cubicBezTo>
                  <a:close/>
                  <a:moveTo>
                    <a:pt x="887" y="1"/>
                  </a:moveTo>
                  <a:cubicBezTo>
                    <a:pt x="851" y="1"/>
                    <a:pt x="816" y="10"/>
                    <a:pt x="782" y="28"/>
                  </a:cubicBezTo>
                  <a:lnTo>
                    <a:pt x="49" y="444"/>
                  </a:lnTo>
                  <a:cubicBezTo>
                    <a:pt x="21" y="458"/>
                    <a:pt x="0" y="487"/>
                    <a:pt x="0" y="515"/>
                  </a:cubicBezTo>
                  <a:cubicBezTo>
                    <a:pt x="0" y="543"/>
                    <a:pt x="14" y="564"/>
                    <a:pt x="35" y="571"/>
                  </a:cubicBezTo>
                  <a:lnTo>
                    <a:pt x="818" y="1029"/>
                  </a:lnTo>
                  <a:cubicBezTo>
                    <a:pt x="839" y="1045"/>
                    <a:pt x="864" y="1053"/>
                    <a:pt x="887" y="1053"/>
                  </a:cubicBezTo>
                  <a:cubicBezTo>
                    <a:pt x="895" y="1053"/>
                    <a:pt x="902" y="1052"/>
                    <a:pt x="909" y="1051"/>
                  </a:cubicBezTo>
                  <a:cubicBezTo>
                    <a:pt x="945" y="1051"/>
                    <a:pt x="980" y="1043"/>
                    <a:pt x="1015" y="1029"/>
                  </a:cubicBezTo>
                  <a:lnTo>
                    <a:pt x="1748" y="606"/>
                  </a:lnTo>
                  <a:cubicBezTo>
                    <a:pt x="1776" y="592"/>
                    <a:pt x="1798" y="571"/>
                    <a:pt x="1798" y="543"/>
                  </a:cubicBezTo>
                  <a:cubicBezTo>
                    <a:pt x="1798" y="515"/>
                    <a:pt x="1783" y="494"/>
                    <a:pt x="1762" y="487"/>
                  </a:cubicBezTo>
                  <a:lnTo>
                    <a:pt x="980" y="21"/>
                  </a:lnTo>
                  <a:cubicBezTo>
                    <a:pt x="950" y="8"/>
                    <a:pt x="918" y="1"/>
                    <a:pt x="88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723100" y="17602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2"/>
                  </a:lnTo>
                  <a:cubicBezTo>
                    <a:pt x="8" y="470"/>
                    <a:pt x="1" y="519"/>
                    <a:pt x="50" y="548"/>
                  </a:cubicBezTo>
                  <a:lnTo>
                    <a:pt x="832" y="1013"/>
                  </a:lnTo>
                  <a:cubicBezTo>
                    <a:pt x="857" y="1025"/>
                    <a:pt x="885" y="1031"/>
                    <a:pt x="912" y="1031"/>
                  </a:cubicBezTo>
                  <a:cubicBezTo>
                    <a:pt x="948" y="1031"/>
                    <a:pt x="984" y="1022"/>
                    <a:pt x="1016" y="1006"/>
                  </a:cubicBezTo>
                  <a:lnTo>
                    <a:pt x="1756" y="590"/>
                  </a:lnTo>
                  <a:cubicBezTo>
                    <a:pt x="1805" y="555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7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723275" y="17600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45" y="28"/>
                    <a:pt x="966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8"/>
                  </a:lnTo>
                  <a:cubicBezTo>
                    <a:pt x="981" y="1022"/>
                    <a:pt x="951" y="1029"/>
                    <a:pt x="922" y="1029"/>
                  </a:cubicBezTo>
                  <a:cubicBezTo>
                    <a:pt x="892" y="1029"/>
                    <a:pt x="864" y="1022"/>
                    <a:pt x="840" y="1008"/>
                  </a:cubicBezTo>
                  <a:lnTo>
                    <a:pt x="50" y="550"/>
                  </a:lnTo>
                  <a:cubicBezTo>
                    <a:pt x="36" y="542"/>
                    <a:pt x="29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1" y="486"/>
                    <a:pt x="1" y="514"/>
                  </a:cubicBezTo>
                  <a:cubicBezTo>
                    <a:pt x="1" y="535"/>
                    <a:pt x="15" y="557"/>
                    <a:pt x="36" y="571"/>
                  </a:cubicBezTo>
                  <a:lnTo>
                    <a:pt x="818" y="1029"/>
                  </a:lnTo>
                  <a:cubicBezTo>
                    <a:pt x="847" y="1043"/>
                    <a:pt x="875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71"/>
                    <a:pt x="1805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750600" y="17764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1"/>
                  </a:cubicBezTo>
                  <a:lnTo>
                    <a:pt x="64" y="444"/>
                  </a:lnTo>
                  <a:cubicBezTo>
                    <a:pt x="7" y="473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8" y="1029"/>
                  </a:cubicBezTo>
                  <a:cubicBezTo>
                    <a:pt x="952" y="1029"/>
                    <a:pt x="986" y="1020"/>
                    <a:pt x="1015" y="1001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750600" y="1776050"/>
              <a:ext cx="45125" cy="26350"/>
            </a:xfrm>
            <a:custGeom>
              <a:avLst/>
              <a:gdLst/>
              <a:ahLst/>
              <a:cxnLst/>
              <a:rect l="l" t="t" r="r" b="b"/>
              <a:pathLst>
                <a:path w="1805" h="1054" extrusionOk="0">
                  <a:moveTo>
                    <a:pt x="896" y="21"/>
                  </a:moveTo>
                  <a:cubicBezTo>
                    <a:pt x="924" y="21"/>
                    <a:pt x="952" y="28"/>
                    <a:pt x="980" y="42"/>
                  </a:cubicBezTo>
                  <a:lnTo>
                    <a:pt x="1763" y="501"/>
                  </a:lnTo>
                  <a:cubicBezTo>
                    <a:pt x="1777" y="508"/>
                    <a:pt x="1784" y="522"/>
                    <a:pt x="1791" y="543"/>
                  </a:cubicBezTo>
                  <a:cubicBezTo>
                    <a:pt x="1791" y="557"/>
                    <a:pt x="1777" y="578"/>
                    <a:pt x="1749" y="592"/>
                  </a:cubicBezTo>
                  <a:lnTo>
                    <a:pt x="1015" y="1008"/>
                  </a:lnTo>
                  <a:cubicBezTo>
                    <a:pt x="985" y="1023"/>
                    <a:pt x="953" y="1030"/>
                    <a:pt x="921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7" y="550"/>
                  </a:lnTo>
                  <a:cubicBezTo>
                    <a:pt x="43" y="550"/>
                    <a:pt x="29" y="536"/>
                    <a:pt x="29" y="515"/>
                  </a:cubicBezTo>
                  <a:cubicBezTo>
                    <a:pt x="36" y="494"/>
                    <a:pt x="50" y="472"/>
                    <a:pt x="71" y="465"/>
                  </a:cubicBezTo>
                  <a:lnTo>
                    <a:pt x="804" y="50"/>
                  </a:lnTo>
                  <a:cubicBezTo>
                    <a:pt x="832" y="35"/>
                    <a:pt x="867" y="21"/>
                    <a:pt x="896" y="21"/>
                  </a:cubicBezTo>
                  <a:close/>
                  <a:moveTo>
                    <a:pt x="891" y="1"/>
                  </a:moveTo>
                  <a:cubicBezTo>
                    <a:pt x="855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87"/>
                    <a:pt x="0" y="515"/>
                  </a:cubicBezTo>
                  <a:cubicBezTo>
                    <a:pt x="0" y="543"/>
                    <a:pt x="14" y="564"/>
                    <a:pt x="36" y="571"/>
                  </a:cubicBezTo>
                  <a:lnTo>
                    <a:pt x="825" y="1029"/>
                  </a:lnTo>
                  <a:cubicBezTo>
                    <a:pt x="846" y="1045"/>
                    <a:pt x="867" y="1053"/>
                    <a:pt x="889" y="1053"/>
                  </a:cubicBezTo>
                  <a:cubicBezTo>
                    <a:pt x="896" y="1053"/>
                    <a:pt x="903" y="1052"/>
                    <a:pt x="910" y="1051"/>
                  </a:cubicBezTo>
                  <a:cubicBezTo>
                    <a:pt x="952" y="1051"/>
                    <a:pt x="987" y="1043"/>
                    <a:pt x="1015" y="1029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43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0" y="21"/>
                  </a:lnTo>
                  <a:cubicBezTo>
                    <a:pt x="954" y="8"/>
                    <a:pt x="922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778100" y="1792500"/>
              <a:ext cx="45300" cy="25700"/>
            </a:xfrm>
            <a:custGeom>
              <a:avLst/>
              <a:gdLst/>
              <a:ahLst/>
              <a:cxnLst/>
              <a:rect l="l" t="t" r="r" b="b"/>
              <a:pathLst>
                <a:path w="1812" h="1028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6" y="442"/>
                  </a:lnTo>
                  <a:cubicBezTo>
                    <a:pt x="7" y="477"/>
                    <a:pt x="0" y="519"/>
                    <a:pt x="42" y="548"/>
                  </a:cubicBezTo>
                  <a:lnTo>
                    <a:pt x="832" y="1013"/>
                  </a:lnTo>
                  <a:cubicBezTo>
                    <a:pt x="858" y="1023"/>
                    <a:pt x="887" y="1028"/>
                    <a:pt x="917" y="1028"/>
                  </a:cubicBezTo>
                  <a:cubicBezTo>
                    <a:pt x="951" y="1028"/>
                    <a:pt x="985" y="1021"/>
                    <a:pt x="1015" y="1006"/>
                  </a:cubicBezTo>
                  <a:lnTo>
                    <a:pt x="1748" y="590"/>
                  </a:lnTo>
                  <a:cubicBezTo>
                    <a:pt x="1805" y="555"/>
                    <a:pt x="1812" y="512"/>
                    <a:pt x="1762" y="484"/>
                  </a:cubicBezTo>
                  <a:lnTo>
                    <a:pt x="980" y="19"/>
                  </a:lnTo>
                  <a:cubicBezTo>
                    <a:pt x="952" y="7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778100" y="1792275"/>
              <a:ext cx="45125" cy="26275"/>
            </a:xfrm>
            <a:custGeom>
              <a:avLst/>
              <a:gdLst/>
              <a:ahLst/>
              <a:cxnLst/>
              <a:rect l="l" t="t" r="r" b="b"/>
              <a:pathLst>
                <a:path w="1805" h="1051" extrusionOk="0">
                  <a:moveTo>
                    <a:pt x="895" y="21"/>
                  </a:moveTo>
                  <a:cubicBezTo>
                    <a:pt x="923" y="21"/>
                    <a:pt x="952" y="28"/>
                    <a:pt x="973" y="35"/>
                  </a:cubicBezTo>
                  <a:lnTo>
                    <a:pt x="1762" y="500"/>
                  </a:lnTo>
                  <a:cubicBezTo>
                    <a:pt x="1776" y="507"/>
                    <a:pt x="1783" y="521"/>
                    <a:pt x="1783" y="535"/>
                  </a:cubicBezTo>
                  <a:cubicBezTo>
                    <a:pt x="1783" y="550"/>
                    <a:pt x="1769" y="571"/>
                    <a:pt x="1748" y="585"/>
                  </a:cubicBezTo>
                  <a:lnTo>
                    <a:pt x="1008" y="1001"/>
                  </a:lnTo>
                  <a:cubicBezTo>
                    <a:pt x="978" y="1019"/>
                    <a:pt x="947" y="1028"/>
                    <a:pt x="916" y="1028"/>
                  </a:cubicBezTo>
                  <a:cubicBezTo>
                    <a:pt x="889" y="1028"/>
                    <a:pt x="862" y="1021"/>
                    <a:pt x="839" y="1008"/>
                  </a:cubicBezTo>
                  <a:lnTo>
                    <a:pt x="49" y="550"/>
                  </a:lnTo>
                  <a:cubicBezTo>
                    <a:pt x="35" y="543"/>
                    <a:pt x="28" y="528"/>
                    <a:pt x="28" y="514"/>
                  </a:cubicBezTo>
                  <a:cubicBezTo>
                    <a:pt x="28" y="493"/>
                    <a:pt x="42" y="472"/>
                    <a:pt x="63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895" y="21"/>
                  </a:cubicBezTo>
                  <a:close/>
                  <a:moveTo>
                    <a:pt x="888" y="1"/>
                  </a:moveTo>
                  <a:cubicBezTo>
                    <a:pt x="853" y="1"/>
                    <a:pt x="819" y="9"/>
                    <a:pt x="790" y="28"/>
                  </a:cubicBezTo>
                  <a:lnTo>
                    <a:pt x="49" y="444"/>
                  </a:lnTo>
                  <a:cubicBezTo>
                    <a:pt x="21" y="458"/>
                    <a:pt x="7" y="479"/>
                    <a:pt x="0" y="514"/>
                  </a:cubicBezTo>
                  <a:cubicBezTo>
                    <a:pt x="0" y="535"/>
                    <a:pt x="14" y="557"/>
                    <a:pt x="35" y="564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09" y="1050"/>
                  </a:cubicBezTo>
                  <a:cubicBezTo>
                    <a:pt x="945" y="1050"/>
                    <a:pt x="980" y="1043"/>
                    <a:pt x="1015" y="1022"/>
                  </a:cubicBezTo>
                  <a:lnTo>
                    <a:pt x="1755" y="606"/>
                  </a:lnTo>
                  <a:cubicBezTo>
                    <a:pt x="1776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69" y="479"/>
                  </a:cubicBezTo>
                  <a:lnTo>
                    <a:pt x="980" y="21"/>
                  </a:lnTo>
                  <a:cubicBezTo>
                    <a:pt x="950" y="8"/>
                    <a:pt x="918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805575" y="180865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6" y="0"/>
                  </a:moveTo>
                  <a:cubicBezTo>
                    <a:pt x="855" y="0"/>
                    <a:pt x="825" y="7"/>
                    <a:pt x="797" y="21"/>
                  </a:cubicBezTo>
                  <a:lnTo>
                    <a:pt x="57" y="444"/>
                  </a:lnTo>
                  <a:cubicBezTo>
                    <a:pt x="8" y="473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2"/>
                    <a:pt x="887" y="1029"/>
                    <a:pt x="916" y="1029"/>
                  </a:cubicBezTo>
                  <a:cubicBezTo>
                    <a:pt x="947" y="1029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1" y="21"/>
                  </a:lnTo>
                  <a:cubicBezTo>
                    <a:pt x="949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805575" y="1808300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96" y="25"/>
                  </a:moveTo>
                  <a:cubicBezTo>
                    <a:pt x="923" y="25"/>
                    <a:pt x="949" y="30"/>
                    <a:pt x="974" y="42"/>
                  </a:cubicBezTo>
                  <a:lnTo>
                    <a:pt x="1756" y="501"/>
                  </a:lnTo>
                  <a:cubicBezTo>
                    <a:pt x="1770" y="508"/>
                    <a:pt x="1784" y="522"/>
                    <a:pt x="1784" y="543"/>
                  </a:cubicBezTo>
                  <a:cubicBezTo>
                    <a:pt x="1784" y="557"/>
                    <a:pt x="1770" y="578"/>
                    <a:pt x="1742" y="592"/>
                  </a:cubicBezTo>
                  <a:lnTo>
                    <a:pt x="1009" y="1008"/>
                  </a:lnTo>
                  <a:cubicBezTo>
                    <a:pt x="979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40" y="1015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5"/>
                  </a:cubicBezTo>
                  <a:cubicBezTo>
                    <a:pt x="29" y="494"/>
                    <a:pt x="43" y="472"/>
                    <a:pt x="64" y="465"/>
                  </a:cubicBezTo>
                  <a:lnTo>
                    <a:pt x="797" y="50"/>
                  </a:lnTo>
                  <a:cubicBezTo>
                    <a:pt x="829" y="34"/>
                    <a:pt x="863" y="25"/>
                    <a:pt x="896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51"/>
                  </a:lnTo>
                  <a:cubicBezTo>
                    <a:pt x="22" y="458"/>
                    <a:pt x="8" y="487"/>
                    <a:pt x="1" y="515"/>
                  </a:cubicBezTo>
                  <a:cubicBezTo>
                    <a:pt x="1" y="543"/>
                    <a:pt x="15" y="564"/>
                    <a:pt x="36" y="571"/>
                  </a:cubicBezTo>
                  <a:lnTo>
                    <a:pt x="825" y="1036"/>
                  </a:lnTo>
                  <a:cubicBezTo>
                    <a:pt x="841" y="1047"/>
                    <a:pt x="864" y="1053"/>
                    <a:pt x="886" y="1053"/>
                  </a:cubicBezTo>
                  <a:cubicBezTo>
                    <a:pt x="894" y="1053"/>
                    <a:pt x="903" y="1052"/>
                    <a:pt x="910" y="1051"/>
                  </a:cubicBezTo>
                  <a:cubicBezTo>
                    <a:pt x="945" y="1051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77" y="592"/>
                    <a:pt x="1798" y="571"/>
                    <a:pt x="1805" y="543"/>
                  </a:cubicBezTo>
                  <a:cubicBezTo>
                    <a:pt x="1805" y="515"/>
                    <a:pt x="1791" y="494"/>
                    <a:pt x="1770" y="487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832900" y="18247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64" y="449"/>
                  </a:lnTo>
                  <a:cubicBezTo>
                    <a:pt x="7" y="477"/>
                    <a:pt x="0" y="519"/>
                    <a:pt x="50" y="548"/>
                  </a:cubicBezTo>
                  <a:lnTo>
                    <a:pt x="839" y="1013"/>
                  </a:lnTo>
                  <a:cubicBezTo>
                    <a:pt x="865" y="1023"/>
                    <a:pt x="893" y="1028"/>
                    <a:pt x="921" y="1028"/>
                  </a:cubicBezTo>
                  <a:cubicBezTo>
                    <a:pt x="953" y="1028"/>
                    <a:pt x="985" y="1021"/>
                    <a:pt x="1015" y="1006"/>
                  </a:cubicBezTo>
                  <a:lnTo>
                    <a:pt x="1756" y="590"/>
                  </a:lnTo>
                  <a:cubicBezTo>
                    <a:pt x="1812" y="555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5" y="7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833075" y="18245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7"/>
                    <a:pt x="1763" y="578"/>
                    <a:pt x="1742" y="585"/>
                  </a:cubicBezTo>
                  <a:lnTo>
                    <a:pt x="1008" y="1008"/>
                  </a:lnTo>
                  <a:cubicBezTo>
                    <a:pt x="980" y="1022"/>
                    <a:pt x="950" y="1029"/>
                    <a:pt x="921" y="1029"/>
                  </a:cubicBezTo>
                  <a:cubicBezTo>
                    <a:pt x="892" y="1029"/>
                    <a:pt x="864" y="1022"/>
                    <a:pt x="839" y="1008"/>
                  </a:cubicBezTo>
                  <a:lnTo>
                    <a:pt x="50" y="550"/>
                  </a:lnTo>
                  <a:cubicBezTo>
                    <a:pt x="36" y="543"/>
                    <a:pt x="22" y="528"/>
                    <a:pt x="22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27" y="27"/>
                    <a:pt x="859" y="20"/>
                    <a:pt x="892" y="20"/>
                  </a:cubicBezTo>
                  <a:close/>
                  <a:moveTo>
                    <a:pt x="888" y="1"/>
                  </a:moveTo>
                  <a:cubicBezTo>
                    <a:pt x="853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0" y="479"/>
                    <a:pt x="0" y="514"/>
                  </a:cubicBezTo>
                  <a:cubicBezTo>
                    <a:pt x="0" y="535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46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5"/>
                  </a:cubicBezTo>
                  <a:cubicBezTo>
                    <a:pt x="1798" y="514"/>
                    <a:pt x="1784" y="493"/>
                    <a:pt x="1770" y="479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860400" y="1840900"/>
              <a:ext cx="45475" cy="25725"/>
            </a:xfrm>
            <a:custGeom>
              <a:avLst/>
              <a:gdLst/>
              <a:ahLst/>
              <a:cxnLst/>
              <a:rect l="l" t="t" r="r" b="b"/>
              <a:pathLst>
                <a:path w="1819" h="1029" extrusionOk="0">
                  <a:moveTo>
                    <a:pt x="893" y="0"/>
                  </a:moveTo>
                  <a:cubicBezTo>
                    <a:pt x="862" y="0"/>
                    <a:pt x="832" y="7"/>
                    <a:pt x="804" y="21"/>
                  </a:cubicBezTo>
                  <a:lnTo>
                    <a:pt x="63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62" y="1022"/>
                    <a:pt x="892" y="1029"/>
                    <a:pt x="921" y="1029"/>
                  </a:cubicBezTo>
                  <a:cubicBezTo>
                    <a:pt x="954" y="1029"/>
                    <a:pt x="985" y="1020"/>
                    <a:pt x="1015" y="1001"/>
                  </a:cubicBezTo>
                  <a:lnTo>
                    <a:pt x="1755" y="585"/>
                  </a:lnTo>
                  <a:cubicBezTo>
                    <a:pt x="1812" y="557"/>
                    <a:pt x="1819" y="508"/>
                    <a:pt x="1769" y="480"/>
                  </a:cubicBezTo>
                  <a:lnTo>
                    <a:pt x="987" y="21"/>
                  </a:lnTo>
                  <a:cubicBezTo>
                    <a:pt x="955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860575" y="1840575"/>
              <a:ext cx="44950" cy="26325"/>
            </a:xfrm>
            <a:custGeom>
              <a:avLst/>
              <a:gdLst/>
              <a:ahLst/>
              <a:cxnLst/>
              <a:rect l="l" t="t" r="r" b="b"/>
              <a:pathLst>
                <a:path w="1798" h="1053" extrusionOk="0">
                  <a:moveTo>
                    <a:pt x="914" y="25"/>
                  </a:moveTo>
                  <a:cubicBezTo>
                    <a:pt x="931" y="25"/>
                    <a:pt x="950" y="31"/>
                    <a:pt x="966" y="42"/>
                  </a:cubicBezTo>
                  <a:lnTo>
                    <a:pt x="1755" y="500"/>
                  </a:lnTo>
                  <a:cubicBezTo>
                    <a:pt x="1769" y="507"/>
                    <a:pt x="1777" y="521"/>
                    <a:pt x="1784" y="542"/>
                  </a:cubicBezTo>
                  <a:cubicBezTo>
                    <a:pt x="1784" y="556"/>
                    <a:pt x="1769" y="577"/>
                    <a:pt x="1741" y="591"/>
                  </a:cubicBezTo>
                  <a:lnTo>
                    <a:pt x="1001" y="1007"/>
                  </a:lnTo>
                  <a:cubicBezTo>
                    <a:pt x="975" y="1022"/>
                    <a:pt x="944" y="1029"/>
                    <a:pt x="913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49" y="549"/>
                  </a:lnTo>
                  <a:cubicBezTo>
                    <a:pt x="28" y="542"/>
                    <a:pt x="21" y="528"/>
                    <a:pt x="21" y="514"/>
                  </a:cubicBezTo>
                  <a:cubicBezTo>
                    <a:pt x="21" y="493"/>
                    <a:pt x="35" y="472"/>
                    <a:pt x="64" y="464"/>
                  </a:cubicBezTo>
                  <a:lnTo>
                    <a:pt x="797" y="49"/>
                  </a:lnTo>
                  <a:cubicBezTo>
                    <a:pt x="820" y="37"/>
                    <a:pt x="847" y="26"/>
                    <a:pt x="876" y="26"/>
                  </a:cubicBezTo>
                  <a:cubicBezTo>
                    <a:pt x="882" y="26"/>
                    <a:pt x="889" y="26"/>
                    <a:pt x="895" y="27"/>
                  </a:cubicBezTo>
                  <a:cubicBezTo>
                    <a:pt x="901" y="26"/>
                    <a:pt x="907" y="25"/>
                    <a:pt x="914" y="25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49" y="450"/>
                  </a:lnTo>
                  <a:cubicBezTo>
                    <a:pt x="21" y="457"/>
                    <a:pt x="0" y="486"/>
                    <a:pt x="0" y="514"/>
                  </a:cubicBezTo>
                  <a:cubicBezTo>
                    <a:pt x="0" y="542"/>
                    <a:pt x="14" y="563"/>
                    <a:pt x="35" y="570"/>
                  </a:cubicBezTo>
                  <a:lnTo>
                    <a:pt x="818" y="1028"/>
                  </a:lnTo>
                  <a:cubicBezTo>
                    <a:pt x="839" y="1044"/>
                    <a:pt x="860" y="1052"/>
                    <a:pt x="884" y="1052"/>
                  </a:cubicBezTo>
                  <a:cubicBezTo>
                    <a:pt x="892" y="1052"/>
                    <a:pt x="901" y="1051"/>
                    <a:pt x="909" y="1050"/>
                  </a:cubicBezTo>
                  <a:cubicBezTo>
                    <a:pt x="945" y="1050"/>
                    <a:pt x="980" y="1042"/>
                    <a:pt x="1008" y="1028"/>
                  </a:cubicBezTo>
                  <a:lnTo>
                    <a:pt x="1748" y="605"/>
                  </a:lnTo>
                  <a:cubicBezTo>
                    <a:pt x="1777" y="591"/>
                    <a:pt x="1798" y="570"/>
                    <a:pt x="1798" y="542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887875" y="18569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9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8" y="480"/>
                    <a:pt x="1" y="522"/>
                    <a:pt x="50" y="551"/>
                  </a:cubicBezTo>
                  <a:lnTo>
                    <a:pt x="833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2"/>
                  </a:cubicBezTo>
                  <a:lnTo>
                    <a:pt x="1756" y="586"/>
                  </a:lnTo>
                  <a:cubicBezTo>
                    <a:pt x="1805" y="558"/>
                    <a:pt x="1812" y="508"/>
                    <a:pt x="1763" y="480"/>
                  </a:cubicBezTo>
                  <a:lnTo>
                    <a:pt x="981" y="22"/>
                  </a:lnTo>
                  <a:cubicBezTo>
                    <a:pt x="952" y="8"/>
                    <a:pt x="921" y="1"/>
                    <a:pt x="8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888050" y="1856775"/>
              <a:ext cx="44975" cy="26275"/>
            </a:xfrm>
            <a:custGeom>
              <a:avLst/>
              <a:gdLst/>
              <a:ahLst/>
              <a:cxnLst/>
              <a:rect l="l" t="t" r="r" b="b"/>
              <a:pathLst>
                <a:path w="1799" h="1051" extrusionOk="0">
                  <a:moveTo>
                    <a:pt x="889" y="21"/>
                  </a:moveTo>
                  <a:cubicBezTo>
                    <a:pt x="917" y="21"/>
                    <a:pt x="945" y="28"/>
                    <a:pt x="967" y="35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77" y="535"/>
                  </a:cubicBezTo>
                  <a:cubicBezTo>
                    <a:pt x="1777" y="557"/>
                    <a:pt x="1763" y="578"/>
                    <a:pt x="1742" y="585"/>
                  </a:cubicBezTo>
                  <a:lnTo>
                    <a:pt x="1002" y="1008"/>
                  </a:lnTo>
                  <a:cubicBezTo>
                    <a:pt x="977" y="1022"/>
                    <a:pt x="949" y="1029"/>
                    <a:pt x="920" y="1029"/>
                  </a:cubicBezTo>
                  <a:cubicBezTo>
                    <a:pt x="891" y="1029"/>
                    <a:pt x="861" y="1022"/>
                    <a:pt x="833" y="1008"/>
                  </a:cubicBezTo>
                  <a:lnTo>
                    <a:pt x="43" y="550"/>
                  </a:lnTo>
                  <a:cubicBezTo>
                    <a:pt x="29" y="543"/>
                    <a:pt x="22" y="528"/>
                    <a:pt x="22" y="514"/>
                  </a:cubicBezTo>
                  <a:cubicBezTo>
                    <a:pt x="22" y="493"/>
                    <a:pt x="36" y="472"/>
                    <a:pt x="57" y="465"/>
                  </a:cubicBezTo>
                  <a:lnTo>
                    <a:pt x="797" y="42"/>
                  </a:lnTo>
                  <a:cubicBezTo>
                    <a:pt x="826" y="28"/>
                    <a:pt x="861" y="21"/>
                    <a:pt x="889" y="21"/>
                  </a:cubicBezTo>
                  <a:close/>
                  <a:moveTo>
                    <a:pt x="888" y="1"/>
                  </a:moveTo>
                  <a:cubicBezTo>
                    <a:pt x="852" y="1"/>
                    <a:pt x="817" y="9"/>
                    <a:pt x="783" y="28"/>
                  </a:cubicBezTo>
                  <a:lnTo>
                    <a:pt x="50" y="444"/>
                  </a:lnTo>
                  <a:cubicBezTo>
                    <a:pt x="22" y="458"/>
                    <a:pt x="1" y="479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18" y="1029"/>
                  </a:lnTo>
                  <a:cubicBezTo>
                    <a:pt x="847" y="1043"/>
                    <a:pt x="875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64"/>
                    <a:pt x="1798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915900" y="1873500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5"/>
                  </a:lnTo>
                  <a:cubicBezTo>
                    <a:pt x="8" y="473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2" y="1022"/>
                    <a:pt x="892" y="1029"/>
                    <a:pt x="922" y="1029"/>
                  </a:cubicBezTo>
                  <a:cubicBezTo>
                    <a:pt x="954" y="1029"/>
                    <a:pt x="986" y="1020"/>
                    <a:pt x="1016" y="1001"/>
                  </a:cubicBezTo>
                  <a:lnTo>
                    <a:pt x="1756" y="586"/>
                  </a:lnTo>
                  <a:cubicBezTo>
                    <a:pt x="1805" y="557"/>
                    <a:pt x="1812" y="508"/>
                    <a:pt x="1770" y="480"/>
                  </a:cubicBezTo>
                  <a:lnTo>
                    <a:pt x="980" y="22"/>
                  </a:lnTo>
                  <a:cubicBezTo>
                    <a:pt x="952" y="7"/>
                    <a:pt x="921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915900" y="1873175"/>
              <a:ext cx="45150" cy="26325"/>
            </a:xfrm>
            <a:custGeom>
              <a:avLst/>
              <a:gdLst/>
              <a:ahLst/>
              <a:cxnLst/>
              <a:rect l="l" t="t" r="r" b="b"/>
              <a:pathLst>
                <a:path w="1806" h="1053" extrusionOk="0">
                  <a:moveTo>
                    <a:pt x="921" y="25"/>
                  </a:moveTo>
                  <a:cubicBezTo>
                    <a:pt x="939" y="25"/>
                    <a:pt x="958" y="31"/>
                    <a:pt x="973" y="42"/>
                  </a:cubicBezTo>
                  <a:lnTo>
                    <a:pt x="1763" y="507"/>
                  </a:lnTo>
                  <a:cubicBezTo>
                    <a:pt x="1777" y="507"/>
                    <a:pt x="1784" y="521"/>
                    <a:pt x="1784" y="542"/>
                  </a:cubicBezTo>
                  <a:cubicBezTo>
                    <a:pt x="1784" y="556"/>
                    <a:pt x="1770" y="577"/>
                    <a:pt x="1749" y="591"/>
                  </a:cubicBezTo>
                  <a:lnTo>
                    <a:pt x="1009" y="1007"/>
                  </a:lnTo>
                  <a:cubicBezTo>
                    <a:pt x="982" y="1022"/>
                    <a:pt x="952" y="1029"/>
                    <a:pt x="920" y="1029"/>
                  </a:cubicBezTo>
                  <a:cubicBezTo>
                    <a:pt x="893" y="1029"/>
                    <a:pt x="866" y="1024"/>
                    <a:pt x="839" y="1014"/>
                  </a:cubicBezTo>
                  <a:lnTo>
                    <a:pt x="50" y="549"/>
                  </a:lnTo>
                  <a:cubicBezTo>
                    <a:pt x="36" y="549"/>
                    <a:pt x="29" y="535"/>
                    <a:pt x="29" y="514"/>
                  </a:cubicBezTo>
                  <a:cubicBezTo>
                    <a:pt x="29" y="500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27" y="37"/>
                    <a:pt x="855" y="26"/>
                    <a:pt x="884" y="26"/>
                  </a:cubicBezTo>
                  <a:cubicBezTo>
                    <a:pt x="890" y="26"/>
                    <a:pt x="896" y="26"/>
                    <a:pt x="903" y="28"/>
                  </a:cubicBezTo>
                  <a:cubicBezTo>
                    <a:pt x="909" y="26"/>
                    <a:pt x="915" y="25"/>
                    <a:pt x="921" y="25"/>
                  </a:cubicBezTo>
                  <a:close/>
                  <a:moveTo>
                    <a:pt x="893" y="0"/>
                  </a:moveTo>
                  <a:cubicBezTo>
                    <a:pt x="859" y="0"/>
                    <a:pt x="824" y="9"/>
                    <a:pt x="790" y="28"/>
                  </a:cubicBezTo>
                  <a:lnTo>
                    <a:pt x="57" y="450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8" y="542"/>
                    <a:pt x="22" y="563"/>
                    <a:pt x="43" y="570"/>
                  </a:cubicBezTo>
                  <a:lnTo>
                    <a:pt x="825" y="1036"/>
                  </a:lnTo>
                  <a:cubicBezTo>
                    <a:pt x="846" y="1046"/>
                    <a:pt x="867" y="1052"/>
                    <a:pt x="890" y="1052"/>
                  </a:cubicBezTo>
                  <a:cubicBezTo>
                    <a:pt x="899" y="1052"/>
                    <a:pt x="908" y="1052"/>
                    <a:pt x="917" y="1050"/>
                  </a:cubicBezTo>
                  <a:cubicBezTo>
                    <a:pt x="952" y="1050"/>
                    <a:pt x="987" y="1043"/>
                    <a:pt x="1023" y="1029"/>
                  </a:cubicBezTo>
                  <a:lnTo>
                    <a:pt x="1756" y="606"/>
                  </a:lnTo>
                  <a:cubicBezTo>
                    <a:pt x="1784" y="591"/>
                    <a:pt x="1805" y="570"/>
                    <a:pt x="1805" y="542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0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545275" y="1655700"/>
              <a:ext cx="58550" cy="33575"/>
            </a:xfrm>
            <a:custGeom>
              <a:avLst/>
              <a:gdLst/>
              <a:ahLst/>
              <a:cxnLst/>
              <a:rect l="l" t="t" r="r" b="b"/>
              <a:pathLst>
                <a:path w="2342" h="1343" extrusionOk="0">
                  <a:moveTo>
                    <a:pt x="891" y="0"/>
                  </a:moveTo>
                  <a:cubicBezTo>
                    <a:pt x="859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1" y="479"/>
                    <a:pt x="1" y="521"/>
                    <a:pt x="43" y="549"/>
                  </a:cubicBezTo>
                  <a:lnTo>
                    <a:pt x="1361" y="1325"/>
                  </a:lnTo>
                  <a:cubicBezTo>
                    <a:pt x="1386" y="1337"/>
                    <a:pt x="1414" y="1343"/>
                    <a:pt x="1441" y="1343"/>
                  </a:cubicBezTo>
                  <a:cubicBezTo>
                    <a:pt x="1477" y="1343"/>
                    <a:pt x="1513" y="1334"/>
                    <a:pt x="1545" y="1318"/>
                  </a:cubicBezTo>
                  <a:lnTo>
                    <a:pt x="2278" y="902"/>
                  </a:lnTo>
                  <a:cubicBezTo>
                    <a:pt x="2334" y="867"/>
                    <a:pt x="2341" y="824"/>
                    <a:pt x="2292" y="796"/>
                  </a:cubicBezTo>
                  <a:lnTo>
                    <a:pt x="974" y="21"/>
                  </a:lnTo>
                  <a:cubicBezTo>
                    <a:pt x="947" y="7"/>
                    <a:pt x="919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545100" y="1655425"/>
              <a:ext cx="58375" cy="34100"/>
            </a:xfrm>
            <a:custGeom>
              <a:avLst/>
              <a:gdLst/>
              <a:ahLst/>
              <a:cxnLst/>
              <a:rect l="l" t="t" r="r" b="b"/>
              <a:pathLst>
                <a:path w="2335" h="1364" extrusionOk="0">
                  <a:moveTo>
                    <a:pt x="903" y="25"/>
                  </a:moveTo>
                  <a:cubicBezTo>
                    <a:pt x="924" y="25"/>
                    <a:pt x="953" y="25"/>
                    <a:pt x="974" y="39"/>
                  </a:cubicBezTo>
                  <a:lnTo>
                    <a:pt x="2299" y="814"/>
                  </a:lnTo>
                  <a:cubicBezTo>
                    <a:pt x="2313" y="821"/>
                    <a:pt x="2320" y="835"/>
                    <a:pt x="2320" y="849"/>
                  </a:cubicBezTo>
                  <a:cubicBezTo>
                    <a:pt x="2320" y="871"/>
                    <a:pt x="2306" y="885"/>
                    <a:pt x="2285" y="899"/>
                  </a:cubicBezTo>
                  <a:lnTo>
                    <a:pt x="1545" y="1315"/>
                  </a:lnTo>
                  <a:cubicBezTo>
                    <a:pt x="1519" y="1333"/>
                    <a:pt x="1489" y="1342"/>
                    <a:pt x="1458" y="1342"/>
                  </a:cubicBezTo>
                  <a:cubicBezTo>
                    <a:pt x="1430" y="1342"/>
                    <a:pt x="1402" y="1335"/>
                    <a:pt x="1375" y="1322"/>
                  </a:cubicBezTo>
                  <a:lnTo>
                    <a:pt x="50" y="553"/>
                  </a:lnTo>
                  <a:cubicBezTo>
                    <a:pt x="36" y="546"/>
                    <a:pt x="29" y="532"/>
                    <a:pt x="29" y="511"/>
                  </a:cubicBezTo>
                  <a:cubicBezTo>
                    <a:pt x="29" y="490"/>
                    <a:pt x="43" y="476"/>
                    <a:pt x="64" y="462"/>
                  </a:cubicBezTo>
                  <a:lnTo>
                    <a:pt x="804" y="46"/>
                  </a:lnTo>
                  <a:cubicBezTo>
                    <a:pt x="833" y="32"/>
                    <a:pt x="868" y="25"/>
                    <a:pt x="903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5"/>
                  </a:cubicBezTo>
                  <a:lnTo>
                    <a:pt x="50" y="448"/>
                  </a:lnTo>
                  <a:cubicBezTo>
                    <a:pt x="22" y="462"/>
                    <a:pt x="1" y="483"/>
                    <a:pt x="1" y="518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1354" y="1343"/>
                  </a:lnTo>
                  <a:cubicBezTo>
                    <a:pt x="1383" y="1357"/>
                    <a:pt x="1418" y="1364"/>
                    <a:pt x="1446" y="1364"/>
                  </a:cubicBezTo>
                  <a:cubicBezTo>
                    <a:pt x="1481" y="1364"/>
                    <a:pt x="1516" y="1350"/>
                    <a:pt x="1545" y="1336"/>
                  </a:cubicBezTo>
                  <a:lnTo>
                    <a:pt x="2285" y="920"/>
                  </a:lnTo>
                  <a:cubicBezTo>
                    <a:pt x="2313" y="906"/>
                    <a:pt x="2327" y="878"/>
                    <a:pt x="2334" y="849"/>
                  </a:cubicBezTo>
                  <a:cubicBezTo>
                    <a:pt x="2334" y="828"/>
                    <a:pt x="2320" y="807"/>
                    <a:pt x="2299" y="793"/>
                  </a:cubicBezTo>
                  <a:lnTo>
                    <a:pt x="981" y="25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573125" y="17032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0" y="1"/>
                  </a:moveTo>
                  <a:cubicBezTo>
                    <a:pt x="859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1" y="472"/>
                    <a:pt x="1" y="521"/>
                    <a:pt x="43" y="550"/>
                  </a:cubicBezTo>
                  <a:lnTo>
                    <a:pt x="833" y="1008"/>
                  </a:lnTo>
                  <a:cubicBezTo>
                    <a:pt x="859" y="1021"/>
                    <a:pt x="887" y="1028"/>
                    <a:pt x="916" y="1028"/>
                  </a:cubicBezTo>
                  <a:cubicBezTo>
                    <a:pt x="947" y="1028"/>
                    <a:pt x="979" y="1019"/>
                    <a:pt x="1009" y="1001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74" y="21"/>
                  </a:lnTo>
                  <a:cubicBezTo>
                    <a:pt x="947" y="8"/>
                    <a:pt x="919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573125" y="1703025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96" y="24"/>
                  </a:moveTo>
                  <a:cubicBezTo>
                    <a:pt x="924" y="24"/>
                    <a:pt x="945" y="24"/>
                    <a:pt x="974" y="38"/>
                  </a:cubicBezTo>
                  <a:lnTo>
                    <a:pt x="1756" y="503"/>
                  </a:lnTo>
                  <a:cubicBezTo>
                    <a:pt x="1770" y="510"/>
                    <a:pt x="1784" y="524"/>
                    <a:pt x="1784" y="539"/>
                  </a:cubicBezTo>
                  <a:cubicBezTo>
                    <a:pt x="1777" y="560"/>
                    <a:pt x="1763" y="581"/>
                    <a:pt x="1742" y="588"/>
                  </a:cubicBezTo>
                  <a:lnTo>
                    <a:pt x="1009" y="1004"/>
                  </a:lnTo>
                  <a:cubicBezTo>
                    <a:pt x="977" y="1020"/>
                    <a:pt x="943" y="1029"/>
                    <a:pt x="910" y="1029"/>
                  </a:cubicBezTo>
                  <a:cubicBezTo>
                    <a:pt x="883" y="1029"/>
                    <a:pt x="857" y="1023"/>
                    <a:pt x="833" y="1011"/>
                  </a:cubicBezTo>
                  <a:lnTo>
                    <a:pt x="50" y="553"/>
                  </a:lnTo>
                  <a:cubicBezTo>
                    <a:pt x="36" y="546"/>
                    <a:pt x="22" y="531"/>
                    <a:pt x="22" y="510"/>
                  </a:cubicBezTo>
                  <a:cubicBezTo>
                    <a:pt x="22" y="496"/>
                    <a:pt x="36" y="475"/>
                    <a:pt x="64" y="461"/>
                  </a:cubicBezTo>
                  <a:lnTo>
                    <a:pt x="804" y="45"/>
                  </a:lnTo>
                  <a:cubicBezTo>
                    <a:pt x="833" y="31"/>
                    <a:pt x="861" y="24"/>
                    <a:pt x="896" y="24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2" y="461"/>
                    <a:pt x="8" y="482"/>
                    <a:pt x="1" y="510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825" y="1032"/>
                  </a:lnTo>
                  <a:cubicBezTo>
                    <a:pt x="847" y="1046"/>
                    <a:pt x="882" y="1053"/>
                    <a:pt x="910" y="1053"/>
                  </a:cubicBezTo>
                  <a:cubicBezTo>
                    <a:pt x="945" y="1053"/>
                    <a:pt x="981" y="1039"/>
                    <a:pt x="1016" y="1025"/>
                  </a:cubicBezTo>
                  <a:lnTo>
                    <a:pt x="1756" y="609"/>
                  </a:lnTo>
                  <a:cubicBezTo>
                    <a:pt x="1777" y="595"/>
                    <a:pt x="1798" y="567"/>
                    <a:pt x="1805" y="539"/>
                  </a:cubicBezTo>
                  <a:cubicBezTo>
                    <a:pt x="1798" y="510"/>
                    <a:pt x="1784" y="489"/>
                    <a:pt x="1770" y="482"/>
                  </a:cubicBezTo>
                  <a:lnTo>
                    <a:pt x="981" y="24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545650" y="16872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88" y="0"/>
                  </a:moveTo>
                  <a:cubicBezTo>
                    <a:pt x="856" y="0"/>
                    <a:pt x="825" y="7"/>
                    <a:pt x="797" y="21"/>
                  </a:cubicBezTo>
                  <a:lnTo>
                    <a:pt x="63" y="444"/>
                  </a:lnTo>
                  <a:cubicBezTo>
                    <a:pt x="7" y="473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58" y="1022"/>
                    <a:pt x="888" y="1029"/>
                    <a:pt x="918" y="1029"/>
                  </a:cubicBezTo>
                  <a:cubicBezTo>
                    <a:pt x="952" y="1029"/>
                    <a:pt x="985" y="1020"/>
                    <a:pt x="1015" y="1001"/>
                  </a:cubicBezTo>
                  <a:lnTo>
                    <a:pt x="1755" y="585"/>
                  </a:lnTo>
                  <a:cubicBezTo>
                    <a:pt x="1805" y="557"/>
                    <a:pt x="1812" y="508"/>
                    <a:pt x="1769" y="480"/>
                  </a:cubicBezTo>
                  <a:lnTo>
                    <a:pt x="980" y="21"/>
                  </a:lnTo>
                  <a:cubicBezTo>
                    <a:pt x="952" y="7"/>
                    <a:pt x="920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545825" y="1686900"/>
              <a:ext cx="44950" cy="26325"/>
            </a:xfrm>
            <a:custGeom>
              <a:avLst/>
              <a:gdLst/>
              <a:ahLst/>
              <a:cxnLst/>
              <a:rect l="l" t="t" r="r" b="b"/>
              <a:pathLst>
                <a:path w="1798" h="1053" extrusionOk="0">
                  <a:moveTo>
                    <a:pt x="895" y="20"/>
                  </a:moveTo>
                  <a:cubicBezTo>
                    <a:pt x="916" y="20"/>
                    <a:pt x="945" y="27"/>
                    <a:pt x="966" y="42"/>
                  </a:cubicBezTo>
                  <a:lnTo>
                    <a:pt x="1755" y="500"/>
                  </a:lnTo>
                  <a:cubicBezTo>
                    <a:pt x="1769" y="507"/>
                    <a:pt x="1776" y="521"/>
                    <a:pt x="1776" y="535"/>
                  </a:cubicBezTo>
                  <a:cubicBezTo>
                    <a:pt x="1776" y="556"/>
                    <a:pt x="1762" y="577"/>
                    <a:pt x="1741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5" y="1029"/>
                  </a:cubicBezTo>
                  <a:cubicBezTo>
                    <a:pt x="888" y="1029"/>
                    <a:pt x="862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500"/>
                    <a:pt x="42" y="479"/>
                    <a:pt x="64" y="464"/>
                  </a:cubicBezTo>
                  <a:lnTo>
                    <a:pt x="797" y="49"/>
                  </a:lnTo>
                  <a:cubicBezTo>
                    <a:pt x="825" y="27"/>
                    <a:pt x="860" y="20"/>
                    <a:pt x="895" y="20"/>
                  </a:cubicBezTo>
                  <a:close/>
                  <a:moveTo>
                    <a:pt x="887" y="0"/>
                  </a:moveTo>
                  <a:cubicBezTo>
                    <a:pt x="851" y="0"/>
                    <a:pt x="816" y="9"/>
                    <a:pt x="783" y="27"/>
                  </a:cubicBezTo>
                  <a:lnTo>
                    <a:pt x="49" y="443"/>
                  </a:lnTo>
                  <a:cubicBezTo>
                    <a:pt x="21" y="457"/>
                    <a:pt x="0" y="486"/>
                    <a:pt x="0" y="514"/>
                  </a:cubicBezTo>
                  <a:cubicBezTo>
                    <a:pt x="0" y="542"/>
                    <a:pt x="14" y="563"/>
                    <a:pt x="35" y="570"/>
                  </a:cubicBezTo>
                  <a:lnTo>
                    <a:pt x="818" y="1035"/>
                  </a:lnTo>
                  <a:cubicBezTo>
                    <a:pt x="838" y="1046"/>
                    <a:pt x="859" y="1052"/>
                    <a:pt x="882" y="1052"/>
                  </a:cubicBezTo>
                  <a:cubicBezTo>
                    <a:pt x="891" y="1052"/>
                    <a:pt x="900" y="1051"/>
                    <a:pt x="909" y="1050"/>
                  </a:cubicBezTo>
                  <a:cubicBezTo>
                    <a:pt x="945" y="1050"/>
                    <a:pt x="980" y="1043"/>
                    <a:pt x="1015" y="1028"/>
                  </a:cubicBezTo>
                  <a:lnTo>
                    <a:pt x="1748" y="605"/>
                  </a:lnTo>
                  <a:cubicBezTo>
                    <a:pt x="1776" y="591"/>
                    <a:pt x="1798" y="570"/>
                    <a:pt x="1798" y="542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600450" y="17194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6" y="0"/>
                  </a:moveTo>
                  <a:cubicBezTo>
                    <a:pt x="863" y="0"/>
                    <a:pt x="830" y="7"/>
                    <a:pt x="804" y="23"/>
                  </a:cubicBezTo>
                  <a:lnTo>
                    <a:pt x="64" y="438"/>
                  </a:lnTo>
                  <a:cubicBezTo>
                    <a:pt x="7" y="474"/>
                    <a:pt x="0" y="516"/>
                    <a:pt x="50" y="544"/>
                  </a:cubicBezTo>
                  <a:lnTo>
                    <a:pt x="839" y="1009"/>
                  </a:lnTo>
                  <a:cubicBezTo>
                    <a:pt x="864" y="1022"/>
                    <a:pt x="890" y="1027"/>
                    <a:pt x="916" y="1027"/>
                  </a:cubicBezTo>
                  <a:cubicBezTo>
                    <a:pt x="950" y="1027"/>
                    <a:pt x="984" y="1018"/>
                    <a:pt x="1015" y="1002"/>
                  </a:cubicBezTo>
                  <a:lnTo>
                    <a:pt x="1756" y="586"/>
                  </a:lnTo>
                  <a:cubicBezTo>
                    <a:pt x="1812" y="551"/>
                    <a:pt x="1812" y="509"/>
                    <a:pt x="1770" y="481"/>
                  </a:cubicBezTo>
                  <a:lnTo>
                    <a:pt x="980" y="15"/>
                  </a:lnTo>
                  <a:cubicBezTo>
                    <a:pt x="954" y="6"/>
                    <a:pt x="925" y="0"/>
                    <a:pt x="89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600625" y="1719150"/>
              <a:ext cx="44950" cy="26250"/>
            </a:xfrm>
            <a:custGeom>
              <a:avLst/>
              <a:gdLst/>
              <a:ahLst/>
              <a:cxnLst/>
              <a:rect l="l" t="t" r="r" b="b"/>
              <a:pathLst>
                <a:path w="1798" h="1050" extrusionOk="0">
                  <a:moveTo>
                    <a:pt x="896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84" y="535"/>
                  </a:cubicBezTo>
                  <a:cubicBezTo>
                    <a:pt x="1777" y="556"/>
                    <a:pt x="1763" y="577"/>
                    <a:pt x="1742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4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500"/>
                    <a:pt x="36" y="479"/>
                    <a:pt x="64" y="465"/>
                  </a:cubicBezTo>
                  <a:lnTo>
                    <a:pt x="797" y="49"/>
                  </a:lnTo>
                  <a:cubicBezTo>
                    <a:pt x="825" y="27"/>
                    <a:pt x="860" y="20"/>
                    <a:pt x="896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50" y="443"/>
                  </a:lnTo>
                  <a:cubicBezTo>
                    <a:pt x="22" y="457"/>
                    <a:pt x="0" y="486"/>
                    <a:pt x="0" y="514"/>
                  </a:cubicBezTo>
                  <a:cubicBezTo>
                    <a:pt x="0" y="535"/>
                    <a:pt x="14" y="556"/>
                    <a:pt x="36" y="570"/>
                  </a:cubicBezTo>
                  <a:lnTo>
                    <a:pt x="818" y="1028"/>
                  </a:lnTo>
                  <a:cubicBezTo>
                    <a:pt x="846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49" y="606"/>
                  </a:lnTo>
                  <a:cubicBezTo>
                    <a:pt x="1777" y="591"/>
                    <a:pt x="1798" y="570"/>
                    <a:pt x="1798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627950" y="1735525"/>
              <a:ext cx="45300" cy="25725"/>
            </a:xfrm>
            <a:custGeom>
              <a:avLst/>
              <a:gdLst/>
              <a:ahLst/>
              <a:cxnLst/>
              <a:rect l="l" t="t" r="r" b="b"/>
              <a:pathLst>
                <a:path w="1812" h="1029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63" y="444"/>
                  </a:lnTo>
                  <a:cubicBezTo>
                    <a:pt x="7" y="472"/>
                    <a:pt x="0" y="521"/>
                    <a:pt x="49" y="550"/>
                  </a:cubicBezTo>
                  <a:lnTo>
                    <a:pt x="832" y="1008"/>
                  </a:lnTo>
                  <a:cubicBezTo>
                    <a:pt x="858" y="1021"/>
                    <a:pt x="888" y="1028"/>
                    <a:pt x="918" y="1028"/>
                  </a:cubicBezTo>
                  <a:cubicBezTo>
                    <a:pt x="952" y="1028"/>
                    <a:pt x="985" y="1019"/>
                    <a:pt x="1015" y="1001"/>
                  </a:cubicBezTo>
                  <a:lnTo>
                    <a:pt x="1755" y="585"/>
                  </a:lnTo>
                  <a:cubicBezTo>
                    <a:pt x="1805" y="557"/>
                    <a:pt x="1812" y="507"/>
                    <a:pt x="1769" y="479"/>
                  </a:cubicBezTo>
                  <a:lnTo>
                    <a:pt x="980" y="21"/>
                  </a:lnTo>
                  <a:cubicBezTo>
                    <a:pt x="953" y="8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628125" y="1735275"/>
              <a:ext cx="44950" cy="26350"/>
            </a:xfrm>
            <a:custGeom>
              <a:avLst/>
              <a:gdLst/>
              <a:ahLst/>
              <a:cxnLst/>
              <a:rect l="l" t="t" r="r" b="b"/>
              <a:pathLst>
                <a:path w="1798" h="1054" extrusionOk="0">
                  <a:moveTo>
                    <a:pt x="885" y="23"/>
                  </a:moveTo>
                  <a:cubicBezTo>
                    <a:pt x="912" y="23"/>
                    <a:pt x="940" y="28"/>
                    <a:pt x="966" y="38"/>
                  </a:cubicBezTo>
                  <a:lnTo>
                    <a:pt x="1755" y="503"/>
                  </a:lnTo>
                  <a:cubicBezTo>
                    <a:pt x="1769" y="510"/>
                    <a:pt x="1776" y="524"/>
                    <a:pt x="1776" y="539"/>
                  </a:cubicBezTo>
                  <a:cubicBezTo>
                    <a:pt x="1776" y="560"/>
                    <a:pt x="1762" y="581"/>
                    <a:pt x="1741" y="588"/>
                  </a:cubicBezTo>
                  <a:lnTo>
                    <a:pt x="1001" y="1004"/>
                  </a:lnTo>
                  <a:cubicBezTo>
                    <a:pt x="973" y="1020"/>
                    <a:pt x="941" y="1029"/>
                    <a:pt x="908" y="1029"/>
                  </a:cubicBezTo>
                  <a:cubicBezTo>
                    <a:pt x="883" y="1029"/>
                    <a:pt x="857" y="1023"/>
                    <a:pt x="832" y="1011"/>
                  </a:cubicBezTo>
                  <a:lnTo>
                    <a:pt x="42" y="553"/>
                  </a:lnTo>
                  <a:cubicBezTo>
                    <a:pt x="28" y="546"/>
                    <a:pt x="21" y="531"/>
                    <a:pt x="21" y="510"/>
                  </a:cubicBezTo>
                  <a:cubicBezTo>
                    <a:pt x="21" y="489"/>
                    <a:pt x="35" y="475"/>
                    <a:pt x="56" y="461"/>
                  </a:cubicBezTo>
                  <a:lnTo>
                    <a:pt x="797" y="45"/>
                  </a:lnTo>
                  <a:cubicBezTo>
                    <a:pt x="823" y="30"/>
                    <a:pt x="854" y="23"/>
                    <a:pt x="885" y="23"/>
                  </a:cubicBezTo>
                  <a:close/>
                  <a:moveTo>
                    <a:pt x="886" y="0"/>
                  </a:moveTo>
                  <a:cubicBezTo>
                    <a:pt x="851" y="0"/>
                    <a:pt x="816" y="9"/>
                    <a:pt x="783" y="24"/>
                  </a:cubicBezTo>
                  <a:lnTo>
                    <a:pt x="49" y="447"/>
                  </a:lnTo>
                  <a:cubicBezTo>
                    <a:pt x="21" y="461"/>
                    <a:pt x="0" y="482"/>
                    <a:pt x="0" y="510"/>
                  </a:cubicBezTo>
                  <a:cubicBezTo>
                    <a:pt x="0" y="539"/>
                    <a:pt x="14" y="560"/>
                    <a:pt x="35" y="567"/>
                  </a:cubicBezTo>
                  <a:lnTo>
                    <a:pt x="818" y="1032"/>
                  </a:lnTo>
                  <a:cubicBezTo>
                    <a:pt x="846" y="1046"/>
                    <a:pt x="874" y="1053"/>
                    <a:pt x="909" y="1053"/>
                  </a:cubicBezTo>
                  <a:cubicBezTo>
                    <a:pt x="945" y="1053"/>
                    <a:pt x="980" y="1039"/>
                    <a:pt x="1008" y="1025"/>
                  </a:cubicBezTo>
                  <a:lnTo>
                    <a:pt x="1748" y="609"/>
                  </a:lnTo>
                  <a:cubicBezTo>
                    <a:pt x="1776" y="595"/>
                    <a:pt x="1798" y="567"/>
                    <a:pt x="1798" y="539"/>
                  </a:cubicBezTo>
                  <a:cubicBezTo>
                    <a:pt x="1798" y="510"/>
                    <a:pt x="1784" y="489"/>
                    <a:pt x="1762" y="482"/>
                  </a:cubicBezTo>
                  <a:lnTo>
                    <a:pt x="973" y="24"/>
                  </a:lnTo>
                  <a:cubicBezTo>
                    <a:pt x="946" y="7"/>
                    <a:pt x="916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655425" y="1751750"/>
              <a:ext cx="45150" cy="25700"/>
            </a:xfrm>
            <a:custGeom>
              <a:avLst/>
              <a:gdLst/>
              <a:ahLst/>
              <a:cxnLst/>
              <a:rect l="l" t="t" r="r" b="b"/>
              <a:pathLst>
                <a:path w="1806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3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33" y="1007"/>
                  </a:lnTo>
                  <a:cubicBezTo>
                    <a:pt x="859" y="1021"/>
                    <a:pt x="887" y="1028"/>
                    <a:pt x="916" y="1028"/>
                  </a:cubicBezTo>
                  <a:cubicBezTo>
                    <a:pt x="947" y="1028"/>
                    <a:pt x="979" y="1019"/>
                    <a:pt x="1009" y="1000"/>
                  </a:cubicBezTo>
                  <a:lnTo>
                    <a:pt x="1749" y="584"/>
                  </a:lnTo>
                  <a:cubicBezTo>
                    <a:pt x="1805" y="556"/>
                    <a:pt x="1805" y="507"/>
                    <a:pt x="1763" y="479"/>
                  </a:cubicBezTo>
                  <a:lnTo>
                    <a:pt x="981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655425" y="175140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86" y="20"/>
                  </a:moveTo>
                  <a:cubicBezTo>
                    <a:pt x="915" y="20"/>
                    <a:pt x="945" y="27"/>
                    <a:pt x="974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7"/>
                    <a:pt x="1749" y="584"/>
                  </a:cubicBezTo>
                  <a:lnTo>
                    <a:pt x="1009" y="1007"/>
                  </a:lnTo>
                  <a:cubicBezTo>
                    <a:pt x="982" y="1022"/>
                    <a:pt x="952" y="1029"/>
                    <a:pt x="921" y="1029"/>
                  </a:cubicBezTo>
                  <a:cubicBezTo>
                    <a:pt x="893" y="1029"/>
                    <a:pt x="866" y="1024"/>
                    <a:pt x="840" y="1014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29" y="27"/>
                    <a:pt x="857" y="20"/>
                    <a:pt x="886" y="20"/>
                  </a:cubicBezTo>
                  <a:close/>
                  <a:moveTo>
                    <a:pt x="893" y="0"/>
                  </a:moveTo>
                  <a:cubicBezTo>
                    <a:pt x="859" y="0"/>
                    <a:pt x="824" y="9"/>
                    <a:pt x="790" y="27"/>
                  </a:cubicBezTo>
                  <a:lnTo>
                    <a:pt x="50" y="443"/>
                  </a:lnTo>
                  <a:cubicBezTo>
                    <a:pt x="29" y="457"/>
                    <a:pt x="8" y="486"/>
                    <a:pt x="1" y="514"/>
                  </a:cubicBezTo>
                  <a:cubicBezTo>
                    <a:pt x="1" y="535"/>
                    <a:pt x="15" y="556"/>
                    <a:pt x="36" y="570"/>
                  </a:cubicBezTo>
                  <a:lnTo>
                    <a:pt x="825" y="1028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8" y="1043"/>
                    <a:pt x="1016" y="1021"/>
                  </a:cubicBezTo>
                  <a:lnTo>
                    <a:pt x="1756" y="606"/>
                  </a:lnTo>
                  <a:cubicBezTo>
                    <a:pt x="1784" y="591"/>
                    <a:pt x="1798" y="570"/>
                    <a:pt x="1805" y="535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682925" y="17677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0" y="1"/>
                  </a:moveTo>
                  <a:cubicBezTo>
                    <a:pt x="858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43" y="550"/>
                  </a:cubicBezTo>
                  <a:lnTo>
                    <a:pt x="832" y="1008"/>
                  </a:lnTo>
                  <a:cubicBezTo>
                    <a:pt x="860" y="1022"/>
                    <a:pt x="890" y="1029"/>
                    <a:pt x="920" y="1029"/>
                  </a:cubicBezTo>
                  <a:cubicBezTo>
                    <a:pt x="950" y="1029"/>
                    <a:pt x="980" y="1022"/>
                    <a:pt x="1008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79"/>
                  </a:cubicBezTo>
                  <a:lnTo>
                    <a:pt x="973" y="21"/>
                  </a:lnTo>
                  <a:cubicBezTo>
                    <a:pt x="947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683100" y="1767525"/>
              <a:ext cx="45150" cy="26350"/>
            </a:xfrm>
            <a:custGeom>
              <a:avLst/>
              <a:gdLst/>
              <a:ahLst/>
              <a:cxnLst/>
              <a:rect l="l" t="t" r="r" b="b"/>
              <a:pathLst>
                <a:path w="1806" h="1054" extrusionOk="0">
                  <a:moveTo>
                    <a:pt x="885" y="23"/>
                  </a:moveTo>
                  <a:cubicBezTo>
                    <a:pt x="912" y="23"/>
                    <a:pt x="940" y="28"/>
                    <a:pt x="966" y="38"/>
                  </a:cubicBezTo>
                  <a:lnTo>
                    <a:pt x="1749" y="503"/>
                  </a:lnTo>
                  <a:cubicBezTo>
                    <a:pt x="1770" y="503"/>
                    <a:pt x="1777" y="517"/>
                    <a:pt x="1777" y="539"/>
                  </a:cubicBezTo>
                  <a:cubicBezTo>
                    <a:pt x="1777" y="560"/>
                    <a:pt x="1756" y="581"/>
                    <a:pt x="1742" y="588"/>
                  </a:cubicBezTo>
                  <a:lnTo>
                    <a:pt x="1001" y="1004"/>
                  </a:lnTo>
                  <a:cubicBezTo>
                    <a:pt x="970" y="1020"/>
                    <a:pt x="936" y="1029"/>
                    <a:pt x="904" y="1029"/>
                  </a:cubicBezTo>
                  <a:cubicBezTo>
                    <a:pt x="878" y="1029"/>
                    <a:pt x="854" y="1023"/>
                    <a:pt x="832" y="1011"/>
                  </a:cubicBezTo>
                  <a:lnTo>
                    <a:pt x="43" y="553"/>
                  </a:lnTo>
                  <a:cubicBezTo>
                    <a:pt x="29" y="539"/>
                    <a:pt x="22" y="532"/>
                    <a:pt x="22" y="510"/>
                  </a:cubicBezTo>
                  <a:cubicBezTo>
                    <a:pt x="22" y="496"/>
                    <a:pt x="36" y="475"/>
                    <a:pt x="57" y="461"/>
                  </a:cubicBezTo>
                  <a:lnTo>
                    <a:pt x="797" y="45"/>
                  </a:lnTo>
                  <a:cubicBezTo>
                    <a:pt x="823" y="30"/>
                    <a:pt x="854" y="23"/>
                    <a:pt x="885" y="23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2" y="461"/>
                    <a:pt x="0" y="482"/>
                    <a:pt x="0" y="510"/>
                  </a:cubicBezTo>
                  <a:cubicBezTo>
                    <a:pt x="0" y="539"/>
                    <a:pt x="15" y="560"/>
                    <a:pt x="36" y="567"/>
                  </a:cubicBezTo>
                  <a:lnTo>
                    <a:pt x="818" y="1032"/>
                  </a:lnTo>
                  <a:cubicBezTo>
                    <a:pt x="846" y="1046"/>
                    <a:pt x="875" y="1053"/>
                    <a:pt x="903" y="1053"/>
                  </a:cubicBezTo>
                  <a:cubicBezTo>
                    <a:pt x="945" y="1053"/>
                    <a:pt x="980" y="1039"/>
                    <a:pt x="1016" y="1025"/>
                  </a:cubicBezTo>
                  <a:lnTo>
                    <a:pt x="1756" y="602"/>
                  </a:lnTo>
                  <a:cubicBezTo>
                    <a:pt x="1777" y="595"/>
                    <a:pt x="1798" y="567"/>
                    <a:pt x="1805" y="539"/>
                  </a:cubicBezTo>
                  <a:cubicBezTo>
                    <a:pt x="1798" y="510"/>
                    <a:pt x="1784" y="489"/>
                    <a:pt x="1770" y="482"/>
                  </a:cubicBezTo>
                  <a:lnTo>
                    <a:pt x="980" y="24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710425" y="178387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6" y="448"/>
                  </a:lnTo>
                  <a:cubicBezTo>
                    <a:pt x="0" y="477"/>
                    <a:pt x="0" y="526"/>
                    <a:pt x="42" y="547"/>
                  </a:cubicBezTo>
                  <a:lnTo>
                    <a:pt x="832" y="1012"/>
                  </a:lnTo>
                  <a:cubicBezTo>
                    <a:pt x="857" y="1025"/>
                    <a:pt x="883" y="1030"/>
                    <a:pt x="909" y="1030"/>
                  </a:cubicBezTo>
                  <a:cubicBezTo>
                    <a:pt x="943" y="1030"/>
                    <a:pt x="976" y="1021"/>
                    <a:pt x="1008" y="1005"/>
                  </a:cubicBezTo>
                  <a:lnTo>
                    <a:pt x="1748" y="589"/>
                  </a:lnTo>
                  <a:cubicBezTo>
                    <a:pt x="1805" y="554"/>
                    <a:pt x="1812" y="512"/>
                    <a:pt x="1762" y="484"/>
                  </a:cubicBezTo>
                  <a:lnTo>
                    <a:pt x="980" y="18"/>
                  </a:lnTo>
                  <a:cubicBezTo>
                    <a:pt x="952" y="6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8"/>
            <p:cNvSpPr/>
            <p:nvPr/>
          </p:nvSpPr>
          <p:spPr>
            <a:xfrm>
              <a:off x="710425" y="178365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95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755" y="500"/>
                  </a:lnTo>
                  <a:cubicBezTo>
                    <a:pt x="1769" y="507"/>
                    <a:pt x="1784" y="521"/>
                    <a:pt x="1784" y="535"/>
                  </a:cubicBezTo>
                  <a:cubicBezTo>
                    <a:pt x="1784" y="556"/>
                    <a:pt x="1769" y="570"/>
                    <a:pt x="1741" y="584"/>
                  </a:cubicBezTo>
                  <a:lnTo>
                    <a:pt x="1008" y="1007"/>
                  </a:lnTo>
                  <a:cubicBezTo>
                    <a:pt x="978" y="1022"/>
                    <a:pt x="946" y="1029"/>
                    <a:pt x="915" y="1029"/>
                  </a:cubicBezTo>
                  <a:cubicBezTo>
                    <a:pt x="888" y="1029"/>
                    <a:pt x="862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1" y="528"/>
                    <a:pt x="21" y="514"/>
                  </a:cubicBezTo>
                  <a:cubicBezTo>
                    <a:pt x="21" y="493"/>
                    <a:pt x="35" y="479"/>
                    <a:pt x="64" y="465"/>
                  </a:cubicBezTo>
                  <a:lnTo>
                    <a:pt x="804" y="42"/>
                  </a:lnTo>
                  <a:cubicBezTo>
                    <a:pt x="832" y="27"/>
                    <a:pt x="860" y="20"/>
                    <a:pt x="895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19" y="9"/>
                    <a:pt x="790" y="27"/>
                  </a:cubicBezTo>
                  <a:lnTo>
                    <a:pt x="49" y="443"/>
                  </a:lnTo>
                  <a:cubicBezTo>
                    <a:pt x="21" y="457"/>
                    <a:pt x="7" y="486"/>
                    <a:pt x="0" y="514"/>
                  </a:cubicBezTo>
                  <a:cubicBezTo>
                    <a:pt x="0" y="535"/>
                    <a:pt x="14" y="556"/>
                    <a:pt x="35" y="570"/>
                  </a:cubicBezTo>
                  <a:lnTo>
                    <a:pt x="825" y="1028"/>
                  </a:lnTo>
                  <a:cubicBezTo>
                    <a:pt x="846" y="1043"/>
                    <a:pt x="881" y="1050"/>
                    <a:pt x="909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55" y="606"/>
                  </a:lnTo>
                  <a:cubicBezTo>
                    <a:pt x="1777" y="591"/>
                    <a:pt x="1798" y="570"/>
                    <a:pt x="1805" y="535"/>
                  </a:cubicBezTo>
                  <a:cubicBezTo>
                    <a:pt x="1798" y="514"/>
                    <a:pt x="1784" y="493"/>
                    <a:pt x="1762" y="486"/>
                  </a:cubicBezTo>
                  <a:lnTo>
                    <a:pt x="980" y="20"/>
                  </a:lnTo>
                  <a:cubicBezTo>
                    <a:pt x="950" y="7"/>
                    <a:pt x="918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8"/>
            <p:cNvSpPr/>
            <p:nvPr/>
          </p:nvSpPr>
          <p:spPr>
            <a:xfrm>
              <a:off x="737725" y="18000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50" y="550"/>
                  </a:cubicBezTo>
                  <a:lnTo>
                    <a:pt x="840" y="1008"/>
                  </a:lnTo>
                  <a:cubicBezTo>
                    <a:pt x="868" y="1022"/>
                    <a:pt x="898" y="1029"/>
                    <a:pt x="928" y="1029"/>
                  </a:cubicBezTo>
                  <a:cubicBezTo>
                    <a:pt x="958" y="1029"/>
                    <a:pt x="988" y="1022"/>
                    <a:pt x="1016" y="1008"/>
                  </a:cubicBezTo>
                  <a:lnTo>
                    <a:pt x="1756" y="585"/>
                  </a:lnTo>
                  <a:cubicBezTo>
                    <a:pt x="1812" y="557"/>
                    <a:pt x="1812" y="507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8"/>
            <p:cNvSpPr/>
            <p:nvPr/>
          </p:nvSpPr>
          <p:spPr>
            <a:xfrm>
              <a:off x="737900" y="1799675"/>
              <a:ext cx="45150" cy="26450"/>
            </a:xfrm>
            <a:custGeom>
              <a:avLst/>
              <a:gdLst/>
              <a:ahLst/>
              <a:cxnLst/>
              <a:rect l="l" t="t" r="r" b="b"/>
              <a:pathLst>
                <a:path w="1806" h="1058" extrusionOk="0">
                  <a:moveTo>
                    <a:pt x="917" y="25"/>
                  </a:moveTo>
                  <a:cubicBezTo>
                    <a:pt x="936" y="25"/>
                    <a:pt x="953" y="32"/>
                    <a:pt x="974" y="42"/>
                  </a:cubicBezTo>
                  <a:lnTo>
                    <a:pt x="1756" y="507"/>
                  </a:lnTo>
                  <a:cubicBezTo>
                    <a:pt x="1770" y="507"/>
                    <a:pt x="1784" y="521"/>
                    <a:pt x="1784" y="543"/>
                  </a:cubicBezTo>
                  <a:cubicBezTo>
                    <a:pt x="1784" y="557"/>
                    <a:pt x="1770" y="578"/>
                    <a:pt x="1742" y="592"/>
                  </a:cubicBezTo>
                  <a:lnTo>
                    <a:pt x="1009" y="1008"/>
                  </a:lnTo>
                  <a:cubicBezTo>
                    <a:pt x="977" y="1024"/>
                    <a:pt x="943" y="1033"/>
                    <a:pt x="910" y="1033"/>
                  </a:cubicBezTo>
                  <a:cubicBezTo>
                    <a:pt x="883" y="1033"/>
                    <a:pt x="857" y="1027"/>
                    <a:pt x="833" y="1015"/>
                  </a:cubicBezTo>
                  <a:lnTo>
                    <a:pt x="50" y="557"/>
                  </a:lnTo>
                  <a:cubicBezTo>
                    <a:pt x="36" y="550"/>
                    <a:pt x="22" y="536"/>
                    <a:pt x="22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797" y="49"/>
                  </a:lnTo>
                  <a:cubicBezTo>
                    <a:pt x="826" y="35"/>
                    <a:pt x="861" y="28"/>
                    <a:pt x="896" y="28"/>
                  </a:cubicBezTo>
                  <a:cubicBezTo>
                    <a:pt x="904" y="26"/>
                    <a:pt x="911" y="25"/>
                    <a:pt x="917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19" y="1036"/>
                  </a:lnTo>
                  <a:cubicBezTo>
                    <a:pt x="847" y="1050"/>
                    <a:pt x="882" y="1057"/>
                    <a:pt x="910" y="1057"/>
                  </a:cubicBezTo>
                  <a:cubicBezTo>
                    <a:pt x="945" y="1057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36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765225" y="18161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6" y="1"/>
                    <a:pt x="832" y="10"/>
                    <a:pt x="804" y="26"/>
                  </a:cubicBezTo>
                  <a:lnTo>
                    <a:pt x="64" y="449"/>
                  </a:lnTo>
                  <a:cubicBezTo>
                    <a:pt x="15" y="477"/>
                    <a:pt x="0" y="526"/>
                    <a:pt x="50" y="547"/>
                  </a:cubicBezTo>
                  <a:lnTo>
                    <a:pt x="832" y="1012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05" y="554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765400" y="1815900"/>
              <a:ext cx="44975" cy="26250"/>
            </a:xfrm>
            <a:custGeom>
              <a:avLst/>
              <a:gdLst/>
              <a:ahLst/>
              <a:cxnLst/>
              <a:rect l="l" t="t" r="r" b="b"/>
              <a:pathLst>
                <a:path w="1799" h="1050" extrusionOk="0">
                  <a:moveTo>
                    <a:pt x="896" y="20"/>
                  </a:moveTo>
                  <a:cubicBezTo>
                    <a:pt x="917" y="20"/>
                    <a:pt x="945" y="28"/>
                    <a:pt x="966" y="42"/>
                  </a:cubicBezTo>
                  <a:lnTo>
                    <a:pt x="1756" y="500"/>
                  </a:lnTo>
                  <a:cubicBezTo>
                    <a:pt x="1770" y="507"/>
                    <a:pt x="1777" y="521"/>
                    <a:pt x="1784" y="535"/>
                  </a:cubicBezTo>
                  <a:cubicBezTo>
                    <a:pt x="1784" y="556"/>
                    <a:pt x="1763" y="570"/>
                    <a:pt x="1742" y="584"/>
                  </a:cubicBezTo>
                  <a:lnTo>
                    <a:pt x="1001" y="1007"/>
                  </a:lnTo>
                  <a:cubicBezTo>
                    <a:pt x="975" y="1022"/>
                    <a:pt x="945" y="1029"/>
                    <a:pt x="913" y="1029"/>
                  </a:cubicBezTo>
                  <a:cubicBezTo>
                    <a:pt x="886" y="1029"/>
                    <a:pt x="858" y="1024"/>
                    <a:pt x="832" y="1014"/>
                  </a:cubicBezTo>
                  <a:lnTo>
                    <a:pt x="50" y="549"/>
                  </a:lnTo>
                  <a:cubicBezTo>
                    <a:pt x="29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25" y="28"/>
                    <a:pt x="860" y="20"/>
                    <a:pt x="896" y="20"/>
                  </a:cubicBezTo>
                  <a:close/>
                  <a:moveTo>
                    <a:pt x="886" y="0"/>
                  </a:moveTo>
                  <a:cubicBezTo>
                    <a:pt x="852" y="0"/>
                    <a:pt x="816" y="9"/>
                    <a:pt x="783" y="28"/>
                  </a:cubicBezTo>
                  <a:lnTo>
                    <a:pt x="50" y="443"/>
                  </a:lnTo>
                  <a:cubicBezTo>
                    <a:pt x="22" y="458"/>
                    <a:pt x="0" y="486"/>
                    <a:pt x="0" y="514"/>
                  </a:cubicBezTo>
                  <a:cubicBezTo>
                    <a:pt x="0" y="535"/>
                    <a:pt x="15" y="556"/>
                    <a:pt x="36" y="570"/>
                  </a:cubicBezTo>
                  <a:lnTo>
                    <a:pt x="818" y="1029"/>
                  </a:lnTo>
                  <a:cubicBezTo>
                    <a:pt x="846" y="1043"/>
                    <a:pt x="875" y="1050"/>
                    <a:pt x="910" y="1050"/>
                  </a:cubicBezTo>
                  <a:cubicBezTo>
                    <a:pt x="945" y="1050"/>
                    <a:pt x="980" y="1043"/>
                    <a:pt x="1016" y="1021"/>
                  </a:cubicBezTo>
                  <a:lnTo>
                    <a:pt x="1749" y="606"/>
                  </a:lnTo>
                  <a:cubicBezTo>
                    <a:pt x="1777" y="591"/>
                    <a:pt x="1798" y="563"/>
                    <a:pt x="1798" y="535"/>
                  </a:cubicBezTo>
                  <a:cubicBezTo>
                    <a:pt x="1798" y="514"/>
                    <a:pt x="1784" y="493"/>
                    <a:pt x="1763" y="486"/>
                  </a:cubicBezTo>
                  <a:lnTo>
                    <a:pt x="973" y="20"/>
                  </a:lnTo>
                  <a:cubicBezTo>
                    <a:pt x="947" y="7"/>
                    <a:pt x="917" y="0"/>
                    <a:pt x="886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792725" y="183227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4" y="1"/>
                  </a:moveTo>
                  <a:cubicBezTo>
                    <a:pt x="860" y="1"/>
                    <a:pt x="826" y="9"/>
                    <a:pt x="797" y="28"/>
                  </a:cubicBezTo>
                  <a:lnTo>
                    <a:pt x="57" y="444"/>
                  </a:lnTo>
                  <a:cubicBezTo>
                    <a:pt x="7" y="472"/>
                    <a:pt x="0" y="522"/>
                    <a:pt x="49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4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7"/>
                    <a:pt x="1762" y="479"/>
                  </a:cubicBezTo>
                  <a:lnTo>
                    <a:pt x="980" y="21"/>
                  </a:lnTo>
                  <a:cubicBezTo>
                    <a:pt x="953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792725" y="1831975"/>
              <a:ext cx="45125" cy="26400"/>
            </a:xfrm>
            <a:custGeom>
              <a:avLst/>
              <a:gdLst/>
              <a:ahLst/>
              <a:cxnLst/>
              <a:rect l="l" t="t" r="r" b="b"/>
              <a:pathLst>
                <a:path w="1805" h="1056" extrusionOk="0">
                  <a:moveTo>
                    <a:pt x="918" y="23"/>
                  </a:moveTo>
                  <a:cubicBezTo>
                    <a:pt x="938" y="23"/>
                    <a:pt x="957" y="30"/>
                    <a:pt x="973" y="40"/>
                  </a:cubicBezTo>
                  <a:lnTo>
                    <a:pt x="1762" y="505"/>
                  </a:lnTo>
                  <a:cubicBezTo>
                    <a:pt x="1777" y="512"/>
                    <a:pt x="1784" y="526"/>
                    <a:pt x="1784" y="541"/>
                  </a:cubicBezTo>
                  <a:cubicBezTo>
                    <a:pt x="1784" y="555"/>
                    <a:pt x="1769" y="576"/>
                    <a:pt x="1748" y="590"/>
                  </a:cubicBezTo>
                  <a:lnTo>
                    <a:pt x="1008" y="1006"/>
                  </a:lnTo>
                  <a:cubicBezTo>
                    <a:pt x="980" y="1022"/>
                    <a:pt x="948" y="1031"/>
                    <a:pt x="915" y="1031"/>
                  </a:cubicBezTo>
                  <a:cubicBezTo>
                    <a:pt x="890" y="1031"/>
                    <a:pt x="864" y="1025"/>
                    <a:pt x="839" y="1013"/>
                  </a:cubicBezTo>
                  <a:lnTo>
                    <a:pt x="49" y="548"/>
                  </a:lnTo>
                  <a:cubicBezTo>
                    <a:pt x="35" y="548"/>
                    <a:pt x="28" y="534"/>
                    <a:pt x="28" y="512"/>
                  </a:cubicBezTo>
                  <a:cubicBezTo>
                    <a:pt x="28" y="498"/>
                    <a:pt x="42" y="477"/>
                    <a:pt x="64" y="463"/>
                  </a:cubicBezTo>
                  <a:lnTo>
                    <a:pt x="804" y="47"/>
                  </a:lnTo>
                  <a:cubicBezTo>
                    <a:pt x="832" y="33"/>
                    <a:pt x="867" y="26"/>
                    <a:pt x="895" y="26"/>
                  </a:cubicBezTo>
                  <a:cubicBezTo>
                    <a:pt x="903" y="24"/>
                    <a:pt x="910" y="23"/>
                    <a:pt x="918" y="23"/>
                  </a:cubicBezTo>
                  <a:close/>
                  <a:moveTo>
                    <a:pt x="897" y="1"/>
                  </a:moveTo>
                  <a:cubicBezTo>
                    <a:pt x="860" y="1"/>
                    <a:pt x="821" y="10"/>
                    <a:pt x="790" y="26"/>
                  </a:cubicBezTo>
                  <a:lnTo>
                    <a:pt x="49" y="449"/>
                  </a:lnTo>
                  <a:cubicBezTo>
                    <a:pt x="28" y="463"/>
                    <a:pt x="7" y="484"/>
                    <a:pt x="0" y="512"/>
                  </a:cubicBezTo>
                  <a:cubicBezTo>
                    <a:pt x="0" y="541"/>
                    <a:pt x="14" y="562"/>
                    <a:pt x="35" y="569"/>
                  </a:cubicBezTo>
                  <a:lnTo>
                    <a:pt x="825" y="1034"/>
                  </a:lnTo>
                  <a:cubicBezTo>
                    <a:pt x="853" y="1048"/>
                    <a:pt x="881" y="1055"/>
                    <a:pt x="917" y="1055"/>
                  </a:cubicBezTo>
                  <a:cubicBezTo>
                    <a:pt x="952" y="1055"/>
                    <a:pt x="987" y="1041"/>
                    <a:pt x="1015" y="1027"/>
                  </a:cubicBezTo>
                  <a:lnTo>
                    <a:pt x="1755" y="604"/>
                  </a:lnTo>
                  <a:cubicBezTo>
                    <a:pt x="1784" y="597"/>
                    <a:pt x="1798" y="569"/>
                    <a:pt x="1805" y="541"/>
                  </a:cubicBezTo>
                  <a:cubicBezTo>
                    <a:pt x="1805" y="512"/>
                    <a:pt x="1791" y="491"/>
                    <a:pt x="1769" y="484"/>
                  </a:cubicBezTo>
                  <a:lnTo>
                    <a:pt x="980" y="19"/>
                  </a:lnTo>
                  <a:cubicBezTo>
                    <a:pt x="955" y="7"/>
                    <a:pt x="926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820200" y="18483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1"/>
                  </a:moveTo>
                  <a:cubicBezTo>
                    <a:pt x="863" y="1"/>
                    <a:pt x="829" y="10"/>
                    <a:pt x="797" y="26"/>
                  </a:cubicBezTo>
                  <a:lnTo>
                    <a:pt x="57" y="441"/>
                  </a:lnTo>
                  <a:cubicBezTo>
                    <a:pt x="8" y="477"/>
                    <a:pt x="1" y="519"/>
                    <a:pt x="43" y="547"/>
                  </a:cubicBezTo>
                  <a:lnTo>
                    <a:pt x="833" y="1012"/>
                  </a:lnTo>
                  <a:cubicBezTo>
                    <a:pt x="857" y="1025"/>
                    <a:pt x="885" y="1030"/>
                    <a:pt x="913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820200" y="184815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6" y="20"/>
                  </a:moveTo>
                  <a:cubicBezTo>
                    <a:pt x="924" y="20"/>
                    <a:pt x="952" y="28"/>
                    <a:pt x="974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2" y="584"/>
                  </a:cubicBezTo>
                  <a:lnTo>
                    <a:pt x="1009" y="1007"/>
                  </a:lnTo>
                  <a:cubicBezTo>
                    <a:pt x="979" y="1022"/>
                    <a:pt x="946" y="1029"/>
                    <a:pt x="915" y="1029"/>
                  </a:cubicBezTo>
                  <a:cubicBezTo>
                    <a:pt x="889" y="1029"/>
                    <a:pt x="863" y="1024"/>
                    <a:pt x="840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9"/>
                  </a:lnTo>
                  <a:cubicBezTo>
                    <a:pt x="833" y="28"/>
                    <a:pt x="861" y="20"/>
                    <a:pt x="896" y="20"/>
                  </a:cubicBezTo>
                  <a:close/>
                  <a:moveTo>
                    <a:pt x="894" y="0"/>
                  </a:moveTo>
                  <a:cubicBezTo>
                    <a:pt x="859" y="0"/>
                    <a:pt x="824" y="9"/>
                    <a:pt x="790" y="28"/>
                  </a:cubicBezTo>
                  <a:lnTo>
                    <a:pt x="50" y="443"/>
                  </a:lnTo>
                  <a:cubicBezTo>
                    <a:pt x="29" y="458"/>
                    <a:pt x="8" y="486"/>
                    <a:pt x="1" y="514"/>
                  </a:cubicBezTo>
                  <a:cubicBezTo>
                    <a:pt x="8" y="535"/>
                    <a:pt x="22" y="556"/>
                    <a:pt x="43" y="570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52" y="1050"/>
                    <a:pt x="988" y="1043"/>
                    <a:pt x="1016" y="1021"/>
                  </a:cubicBezTo>
                  <a:lnTo>
                    <a:pt x="1756" y="606"/>
                  </a:lnTo>
                  <a:cubicBezTo>
                    <a:pt x="1784" y="591"/>
                    <a:pt x="1805" y="570"/>
                    <a:pt x="1805" y="535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0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847525" y="18645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9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51"/>
                  </a:cubicBezTo>
                  <a:lnTo>
                    <a:pt x="832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1"/>
                    <a:pt x="1016" y="1002"/>
                  </a:cubicBezTo>
                  <a:lnTo>
                    <a:pt x="1756" y="586"/>
                  </a:lnTo>
                  <a:cubicBezTo>
                    <a:pt x="1805" y="551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52" y="8"/>
                    <a:pt x="920" y="1"/>
                    <a:pt x="88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847525" y="186417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9" y="24"/>
                  </a:moveTo>
                  <a:cubicBezTo>
                    <a:pt x="924" y="24"/>
                    <a:pt x="949" y="30"/>
                    <a:pt x="973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43"/>
                  </a:cubicBezTo>
                  <a:cubicBezTo>
                    <a:pt x="1784" y="557"/>
                    <a:pt x="1770" y="571"/>
                    <a:pt x="1749" y="592"/>
                  </a:cubicBezTo>
                  <a:lnTo>
                    <a:pt x="1008" y="1008"/>
                  </a:lnTo>
                  <a:cubicBezTo>
                    <a:pt x="982" y="1023"/>
                    <a:pt x="952" y="1030"/>
                    <a:pt x="920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0" y="550"/>
                  </a:lnTo>
                  <a:lnTo>
                    <a:pt x="57" y="550"/>
                  </a:lnTo>
                  <a:cubicBezTo>
                    <a:pt x="43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36" y="33"/>
                    <a:pt x="867" y="24"/>
                    <a:pt x="899" y="24"/>
                  </a:cubicBezTo>
                  <a:close/>
                  <a:moveTo>
                    <a:pt x="893" y="1"/>
                  </a:moveTo>
                  <a:cubicBezTo>
                    <a:pt x="859" y="1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6"/>
                    <a:pt x="22" y="557"/>
                    <a:pt x="43" y="571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43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875725" y="1880975"/>
              <a:ext cx="58525" cy="33600"/>
            </a:xfrm>
            <a:custGeom>
              <a:avLst/>
              <a:gdLst/>
              <a:ahLst/>
              <a:cxnLst/>
              <a:rect l="l" t="t" r="r" b="b"/>
              <a:pathLst>
                <a:path w="2341" h="1344" extrusionOk="0">
                  <a:moveTo>
                    <a:pt x="896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0" y="477"/>
                    <a:pt x="0" y="519"/>
                    <a:pt x="43" y="547"/>
                  </a:cubicBezTo>
                  <a:lnTo>
                    <a:pt x="1361" y="1323"/>
                  </a:lnTo>
                  <a:cubicBezTo>
                    <a:pt x="1391" y="1336"/>
                    <a:pt x="1421" y="1343"/>
                    <a:pt x="1450" y="1343"/>
                  </a:cubicBezTo>
                  <a:cubicBezTo>
                    <a:pt x="1483" y="1343"/>
                    <a:pt x="1514" y="1334"/>
                    <a:pt x="1544" y="1316"/>
                  </a:cubicBezTo>
                  <a:lnTo>
                    <a:pt x="2284" y="900"/>
                  </a:lnTo>
                  <a:cubicBezTo>
                    <a:pt x="2341" y="872"/>
                    <a:pt x="2341" y="822"/>
                    <a:pt x="2298" y="794"/>
                  </a:cubicBezTo>
                  <a:lnTo>
                    <a:pt x="973" y="19"/>
                  </a:lnTo>
                  <a:cubicBezTo>
                    <a:pt x="948" y="6"/>
                    <a:pt x="922" y="1"/>
                    <a:pt x="89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875550" y="1880750"/>
              <a:ext cx="58525" cy="34075"/>
            </a:xfrm>
            <a:custGeom>
              <a:avLst/>
              <a:gdLst/>
              <a:ahLst/>
              <a:cxnLst/>
              <a:rect l="l" t="t" r="r" b="b"/>
              <a:pathLst>
                <a:path w="2341" h="1363" extrusionOk="0">
                  <a:moveTo>
                    <a:pt x="903" y="21"/>
                  </a:moveTo>
                  <a:cubicBezTo>
                    <a:pt x="931" y="21"/>
                    <a:pt x="952" y="28"/>
                    <a:pt x="980" y="35"/>
                  </a:cubicBezTo>
                  <a:lnTo>
                    <a:pt x="2298" y="810"/>
                  </a:lnTo>
                  <a:cubicBezTo>
                    <a:pt x="2312" y="817"/>
                    <a:pt x="2327" y="831"/>
                    <a:pt x="2327" y="852"/>
                  </a:cubicBezTo>
                  <a:cubicBezTo>
                    <a:pt x="2327" y="867"/>
                    <a:pt x="2312" y="888"/>
                    <a:pt x="2284" y="902"/>
                  </a:cubicBezTo>
                  <a:lnTo>
                    <a:pt x="1544" y="1318"/>
                  </a:lnTo>
                  <a:cubicBezTo>
                    <a:pt x="1518" y="1333"/>
                    <a:pt x="1487" y="1340"/>
                    <a:pt x="1456" y="1340"/>
                  </a:cubicBezTo>
                  <a:cubicBezTo>
                    <a:pt x="1429" y="1340"/>
                    <a:pt x="1401" y="1335"/>
                    <a:pt x="1375" y="1325"/>
                  </a:cubicBezTo>
                  <a:lnTo>
                    <a:pt x="57" y="549"/>
                  </a:lnTo>
                  <a:cubicBezTo>
                    <a:pt x="43" y="542"/>
                    <a:pt x="28" y="528"/>
                    <a:pt x="28" y="514"/>
                  </a:cubicBezTo>
                  <a:cubicBezTo>
                    <a:pt x="36" y="486"/>
                    <a:pt x="50" y="472"/>
                    <a:pt x="71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4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8" y="458"/>
                    <a:pt x="7" y="479"/>
                    <a:pt x="0" y="514"/>
                  </a:cubicBezTo>
                  <a:cubicBezTo>
                    <a:pt x="7" y="535"/>
                    <a:pt x="21" y="556"/>
                    <a:pt x="43" y="563"/>
                  </a:cubicBezTo>
                  <a:lnTo>
                    <a:pt x="1361" y="1339"/>
                  </a:lnTo>
                  <a:cubicBezTo>
                    <a:pt x="1382" y="1355"/>
                    <a:pt x="1403" y="1363"/>
                    <a:pt x="1427" y="1363"/>
                  </a:cubicBezTo>
                  <a:cubicBezTo>
                    <a:pt x="1435" y="1363"/>
                    <a:pt x="1444" y="1362"/>
                    <a:pt x="1452" y="1360"/>
                  </a:cubicBezTo>
                  <a:cubicBezTo>
                    <a:pt x="1488" y="1360"/>
                    <a:pt x="1523" y="1353"/>
                    <a:pt x="1551" y="1339"/>
                  </a:cubicBezTo>
                  <a:lnTo>
                    <a:pt x="2291" y="916"/>
                  </a:lnTo>
                  <a:cubicBezTo>
                    <a:pt x="2319" y="902"/>
                    <a:pt x="2341" y="881"/>
                    <a:pt x="2341" y="852"/>
                  </a:cubicBezTo>
                  <a:cubicBezTo>
                    <a:pt x="2341" y="824"/>
                    <a:pt x="2327" y="803"/>
                    <a:pt x="2305" y="796"/>
                  </a:cubicBezTo>
                  <a:lnTo>
                    <a:pt x="987" y="21"/>
                  </a:lnTo>
                  <a:cubicBezTo>
                    <a:pt x="957" y="7"/>
                    <a:pt x="926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539300" y="17145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1" y="1"/>
                  </a:moveTo>
                  <a:cubicBezTo>
                    <a:pt x="858" y="1"/>
                    <a:pt x="827" y="10"/>
                    <a:pt x="797" y="28"/>
                  </a:cubicBezTo>
                  <a:lnTo>
                    <a:pt x="64" y="451"/>
                  </a:lnTo>
                  <a:cubicBezTo>
                    <a:pt x="7" y="479"/>
                    <a:pt x="0" y="522"/>
                    <a:pt x="43" y="550"/>
                  </a:cubicBezTo>
                  <a:lnTo>
                    <a:pt x="832" y="1015"/>
                  </a:lnTo>
                  <a:cubicBezTo>
                    <a:pt x="858" y="1025"/>
                    <a:pt x="887" y="1030"/>
                    <a:pt x="916" y="1030"/>
                  </a:cubicBezTo>
                  <a:cubicBezTo>
                    <a:pt x="949" y="1030"/>
                    <a:pt x="982" y="1023"/>
                    <a:pt x="1008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3" y="486"/>
                  </a:cubicBezTo>
                  <a:lnTo>
                    <a:pt x="980" y="21"/>
                  </a:lnTo>
                  <a:cubicBezTo>
                    <a:pt x="950" y="8"/>
                    <a:pt x="920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539300" y="1714350"/>
              <a:ext cx="45125" cy="26300"/>
            </a:xfrm>
            <a:custGeom>
              <a:avLst/>
              <a:gdLst/>
              <a:ahLst/>
              <a:cxnLst/>
              <a:rect l="l" t="t" r="r" b="b"/>
              <a:pathLst>
                <a:path w="1805" h="1052" extrusionOk="0">
                  <a:moveTo>
                    <a:pt x="895" y="15"/>
                  </a:moveTo>
                  <a:cubicBezTo>
                    <a:pt x="924" y="15"/>
                    <a:pt x="945" y="22"/>
                    <a:pt x="973" y="36"/>
                  </a:cubicBezTo>
                  <a:lnTo>
                    <a:pt x="1756" y="501"/>
                  </a:lnTo>
                  <a:cubicBezTo>
                    <a:pt x="1770" y="508"/>
                    <a:pt x="1784" y="523"/>
                    <a:pt x="1784" y="537"/>
                  </a:cubicBezTo>
                  <a:cubicBezTo>
                    <a:pt x="1777" y="558"/>
                    <a:pt x="1763" y="579"/>
                    <a:pt x="1741" y="586"/>
                  </a:cubicBezTo>
                  <a:lnTo>
                    <a:pt x="1008" y="1002"/>
                  </a:lnTo>
                  <a:cubicBezTo>
                    <a:pt x="979" y="1021"/>
                    <a:pt x="947" y="1029"/>
                    <a:pt x="915" y="1029"/>
                  </a:cubicBezTo>
                  <a:cubicBezTo>
                    <a:pt x="887" y="1029"/>
                    <a:pt x="859" y="1022"/>
                    <a:pt x="832" y="1009"/>
                  </a:cubicBezTo>
                  <a:lnTo>
                    <a:pt x="50" y="551"/>
                  </a:lnTo>
                  <a:cubicBezTo>
                    <a:pt x="35" y="544"/>
                    <a:pt x="21" y="530"/>
                    <a:pt x="21" y="516"/>
                  </a:cubicBezTo>
                  <a:cubicBezTo>
                    <a:pt x="28" y="487"/>
                    <a:pt x="43" y="473"/>
                    <a:pt x="64" y="466"/>
                  </a:cubicBezTo>
                  <a:lnTo>
                    <a:pt x="797" y="43"/>
                  </a:lnTo>
                  <a:cubicBezTo>
                    <a:pt x="832" y="22"/>
                    <a:pt x="860" y="15"/>
                    <a:pt x="895" y="15"/>
                  </a:cubicBezTo>
                  <a:close/>
                  <a:moveTo>
                    <a:pt x="882" y="1"/>
                  </a:moveTo>
                  <a:cubicBezTo>
                    <a:pt x="850" y="1"/>
                    <a:pt x="818" y="8"/>
                    <a:pt x="790" y="22"/>
                  </a:cubicBezTo>
                  <a:lnTo>
                    <a:pt x="50" y="445"/>
                  </a:lnTo>
                  <a:cubicBezTo>
                    <a:pt x="21" y="459"/>
                    <a:pt x="0" y="480"/>
                    <a:pt x="0" y="516"/>
                  </a:cubicBezTo>
                  <a:cubicBezTo>
                    <a:pt x="0" y="537"/>
                    <a:pt x="14" y="558"/>
                    <a:pt x="35" y="565"/>
                  </a:cubicBezTo>
                  <a:lnTo>
                    <a:pt x="825" y="1030"/>
                  </a:lnTo>
                  <a:cubicBezTo>
                    <a:pt x="846" y="1044"/>
                    <a:pt x="881" y="1051"/>
                    <a:pt x="910" y="1051"/>
                  </a:cubicBezTo>
                  <a:cubicBezTo>
                    <a:pt x="945" y="1051"/>
                    <a:pt x="980" y="1037"/>
                    <a:pt x="1015" y="1023"/>
                  </a:cubicBezTo>
                  <a:lnTo>
                    <a:pt x="1756" y="607"/>
                  </a:lnTo>
                  <a:cubicBezTo>
                    <a:pt x="1777" y="593"/>
                    <a:pt x="1798" y="565"/>
                    <a:pt x="1805" y="537"/>
                  </a:cubicBezTo>
                  <a:cubicBezTo>
                    <a:pt x="1798" y="516"/>
                    <a:pt x="1784" y="494"/>
                    <a:pt x="1770" y="480"/>
                  </a:cubicBezTo>
                  <a:lnTo>
                    <a:pt x="980" y="22"/>
                  </a:lnTo>
                  <a:cubicBezTo>
                    <a:pt x="948" y="8"/>
                    <a:pt x="915" y="1"/>
                    <a:pt x="88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511625" y="169832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89" y="0"/>
                  </a:moveTo>
                  <a:cubicBezTo>
                    <a:pt x="857" y="0"/>
                    <a:pt x="825" y="7"/>
                    <a:pt x="797" y="22"/>
                  </a:cubicBezTo>
                  <a:lnTo>
                    <a:pt x="64" y="445"/>
                  </a:lnTo>
                  <a:cubicBezTo>
                    <a:pt x="8" y="480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0"/>
                    <a:pt x="1016" y="1001"/>
                  </a:cubicBezTo>
                  <a:lnTo>
                    <a:pt x="1756" y="586"/>
                  </a:lnTo>
                  <a:cubicBezTo>
                    <a:pt x="1805" y="557"/>
                    <a:pt x="1812" y="508"/>
                    <a:pt x="1763" y="480"/>
                  </a:cubicBezTo>
                  <a:lnTo>
                    <a:pt x="980" y="22"/>
                  </a:lnTo>
                  <a:cubicBezTo>
                    <a:pt x="952" y="7"/>
                    <a:pt x="920" y="0"/>
                    <a:pt x="88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511625" y="169817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903" y="21"/>
                  </a:moveTo>
                  <a:cubicBezTo>
                    <a:pt x="931" y="21"/>
                    <a:pt x="952" y="28"/>
                    <a:pt x="980" y="35"/>
                  </a:cubicBezTo>
                  <a:lnTo>
                    <a:pt x="1763" y="500"/>
                  </a:lnTo>
                  <a:cubicBezTo>
                    <a:pt x="1784" y="507"/>
                    <a:pt x="1791" y="521"/>
                    <a:pt x="1791" y="535"/>
                  </a:cubicBezTo>
                  <a:cubicBezTo>
                    <a:pt x="1784" y="556"/>
                    <a:pt x="1770" y="577"/>
                    <a:pt x="1749" y="584"/>
                  </a:cubicBezTo>
                  <a:lnTo>
                    <a:pt x="1016" y="1000"/>
                  </a:lnTo>
                  <a:cubicBezTo>
                    <a:pt x="986" y="1019"/>
                    <a:pt x="954" y="1028"/>
                    <a:pt x="924" y="1028"/>
                  </a:cubicBezTo>
                  <a:cubicBezTo>
                    <a:pt x="896" y="1028"/>
                    <a:pt x="870" y="1021"/>
                    <a:pt x="846" y="1007"/>
                  </a:cubicBezTo>
                  <a:lnTo>
                    <a:pt x="57" y="549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36" y="486"/>
                    <a:pt x="50" y="472"/>
                    <a:pt x="71" y="465"/>
                  </a:cubicBezTo>
                  <a:lnTo>
                    <a:pt x="811" y="42"/>
                  </a:lnTo>
                  <a:cubicBezTo>
                    <a:pt x="839" y="28"/>
                    <a:pt x="868" y="21"/>
                    <a:pt x="903" y="21"/>
                  </a:cubicBezTo>
                  <a:close/>
                  <a:moveTo>
                    <a:pt x="891" y="0"/>
                  </a:moveTo>
                  <a:cubicBezTo>
                    <a:pt x="855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79"/>
                    <a:pt x="0" y="514"/>
                  </a:cubicBezTo>
                  <a:cubicBezTo>
                    <a:pt x="0" y="535"/>
                    <a:pt x="15" y="556"/>
                    <a:pt x="36" y="563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2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491175" y="1670900"/>
              <a:ext cx="72275" cy="36950"/>
            </a:xfrm>
            <a:custGeom>
              <a:avLst/>
              <a:gdLst/>
              <a:ahLst/>
              <a:cxnLst/>
              <a:rect l="l" t="t" r="r" b="b"/>
              <a:pathLst>
                <a:path w="2891" h="1478" extrusionOk="0">
                  <a:moveTo>
                    <a:pt x="1979" y="1"/>
                  </a:moveTo>
                  <a:cubicBezTo>
                    <a:pt x="1944" y="1"/>
                    <a:pt x="1908" y="10"/>
                    <a:pt x="1876" y="26"/>
                  </a:cubicBezTo>
                  <a:lnTo>
                    <a:pt x="1241" y="385"/>
                  </a:lnTo>
                  <a:lnTo>
                    <a:pt x="1234" y="393"/>
                  </a:lnTo>
                  <a:lnTo>
                    <a:pt x="1136" y="442"/>
                  </a:lnTo>
                  <a:lnTo>
                    <a:pt x="57" y="1062"/>
                  </a:lnTo>
                  <a:cubicBezTo>
                    <a:pt x="8" y="1090"/>
                    <a:pt x="1" y="1140"/>
                    <a:pt x="50" y="1168"/>
                  </a:cubicBezTo>
                  <a:lnTo>
                    <a:pt x="544" y="1457"/>
                  </a:lnTo>
                  <a:cubicBezTo>
                    <a:pt x="574" y="1470"/>
                    <a:pt x="603" y="1477"/>
                    <a:pt x="633" y="1477"/>
                  </a:cubicBezTo>
                  <a:cubicBezTo>
                    <a:pt x="665" y="1477"/>
                    <a:pt x="697" y="1469"/>
                    <a:pt x="727" y="1450"/>
                  </a:cubicBezTo>
                  <a:lnTo>
                    <a:pt x="1707" y="893"/>
                  </a:lnTo>
                  <a:lnTo>
                    <a:pt x="1911" y="1013"/>
                  </a:lnTo>
                  <a:cubicBezTo>
                    <a:pt x="1936" y="1025"/>
                    <a:pt x="1963" y="1031"/>
                    <a:pt x="1991" y="1031"/>
                  </a:cubicBezTo>
                  <a:cubicBezTo>
                    <a:pt x="2027" y="1031"/>
                    <a:pt x="2063" y="1022"/>
                    <a:pt x="2094" y="1006"/>
                  </a:cubicBezTo>
                  <a:lnTo>
                    <a:pt x="2828" y="590"/>
                  </a:lnTo>
                  <a:cubicBezTo>
                    <a:pt x="2884" y="555"/>
                    <a:pt x="2891" y="512"/>
                    <a:pt x="2842" y="484"/>
                  </a:cubicBezTo>
                  <a:lnTo>
                    <a:pt x="2059" y="19"/>
                  </a:lnTo>
                  <a:cubicBezTo>
                    <a:pt x="2034" y="7"/>
                    <a:pt x="2007" y="1"/>
                    <a:pt x="1979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491175" y="1670775"/>
              <a:ext cx="72100" cy="37450"/>
            </a:xfrm>
            <a:custGeom>
              <a:avLst/>
              <a:gdLst/>
              <a:ahLst/>
              <a:cxnLst/>
              <a:rect l="l" t="t" r="r" b="b"/>
              <a:pathLst>
                <a:path w="2884" h="1498" extrusionOk="0">
                  <a:moveTo>
                    <a:pt x="1997" y="21"/>
                  </a:moveTo>
                  <a:cubicBezTo>
                    <a:pt x="2017" y="21"/>
                    <a:pt x="2037" y="28"/>
                    <a:pt x="2052" y="38"/>
                  </a:cubicBezTo>
                  <a:lnTo>
                    <a:pt x="2842" y="503"/>
                  </a:lnTo>
                  <a:cubicBezTo>
                    <a:pt x="2856" y="503"/>
                    <a:pt x="2863" y="517"/>
                    <a:pt x="2863" y="539"/>
                  </a:cubicBezTo>
                  <a:cubicBezTo>
                    <a:pt x="2863" y="553"/>
                    <a:pt x="2849" y="574"/>
                    <a:pt x="2828" y="588"/>
                  </a:cubicBezTo>
                  <a:lnTo>
                    <a:pt x="2087" y="1004"/>
                  </a:lnTo>
                  <a:cubicBezTo>
                    <a:pt x="2060" y="1020"/>
                    <a:pt x="2028" y="1029"/>
                    <a:pt x="1995" y="1029"/>
                  </a:cubicBezTo>
                  <a:cubicBezTo>
                    <a:pt x="1969" y="1029"/>
                    <a:pt x="1943" y="1023"/>
                    <a:pt x="1918" y="1011"/>
                  </a:cubicBezTo>
                  <a:lnTo>
                    <a:pt x="1714" y="891"/>
                  </a:lnTo>
                  <a:lnTo>
                    <a:pt x="720" y="1448"/>
                  </a:lnTo>
                  <a:cubicBezTo>
                    <a:pt x="694" y="1466"/>
                    <a:pt x="664" y="1475"/>
                    <a:pt x="633" y="1475"/>
                  </a:cubicBezTo>
                  <a:cubicBezTo>
                    <a:pt x="605" y="1475"/>
                    <a:pt x="577" y="1468"/>
                    <a:pt x="551" y="1455"/>
                  </a:cubicBezTo>
                  <a:lnTo>
                    <a:pt x="50" y="1166"/>
                  </a:lnTo>
                  <a:cubicBezTo>
                    <a:pt x="36" y="1159"/>
                    <a:pt x="29" y="1145"/>
                    <a:pt x="22" y="1124"/>
                  </a:cubicBezTo>
                  <a:cubicBezTo>
                    <a:pt x="22" y="1109"/>
                    <a:pt x="43" y="1088"/>
                    <a:pt x="64" y="1074"/>
                  </a:cubicBezTo>
                  <a:lnTo>
                    <a:pt x="1883" y="45"/>
                  </a:lnTo>
                  <a:cubicBezTo>
                    <a:pt x="1911" y="31"/>
                    <a:pt x="1946" y="24"/>
                    <a:pt x="1975" y="24"/>
                  </a:cubicBezTo>
                  <a:cubicBezTo>
                    <a:pt x="1982" y="22"/>
                    <a:pt x="1990" y="21"/>
                    <a:pt x="1997" y="21"/>
                  </a:cubicBezTo>
                  <a:close/>
                  <a:moveTo>
                    <a:pt x="1970" y="0"/>
                  </a:moveTo>
                  <a:cubicBezTo>
                    <a:pt x="1934" y="0"/>
                    <a:pt x="1899" y="9"/>
                    <a:pt x="1869" y="24"/>
                  </a:cubicBezTo>
                  <a:lnTo>
                    <a:pt x="50" y="1060"/>
                  </a:lnTo>
                  <a:cubicBezTo>
                    <a:pt x="22" y="1067"/>
                    <a:pt x="8" y="1095"/>
                    <a:pt x="1" y="1124"/>
                  </a:cubicBezTo>
                  <a:cubicBezTo>
                    <a:pt x="1" y="1152"/>
                    <a:pt x="15" y="1173"/>
                    <a:pt x="36" y="1180"/>
                  </a:cubicBezTo>
                  <a:lnTo>
                    <a:pt x="537" y="1476"/>
                  </a:lnTo>
                  <a:cubicBezTo>
                    <a:pt x="565" y="1490"/>
                    <a:pt x="600" y="1497"/>
                    <a:pt x="628" y="1497"/>
                  </a:cubicBezTo>
                  <a:cubicBezTo>
                    <a:pt x="663" y="1497"/>
                    <a:pt x="699" y="1483"/>
                    <a:pt x="734" y="1469"/>
                  </a:cubicBezTo>
                  <a:lnTo>
                    <a:pt x="1707" y="912"/>
                  </a:lnTo>
                  <a:lnTo>
                    <a:pt x="1904" y="1032"/>
                  </a:lnTo>
                  <a:cubicBezTo>
                    <a:pt x="1934" y="1045"/>
                    <a:pt x="1966" y="1052"/>
                    <a:pt x="1996" y="1052"/>
                  </a:cubicBezTo>
                  <a:cubicBezTo>
                    <a:pt x="2031" y="1052"/>
                    <a:pt x="2065" y="1044"/>
                    <a:pt x="2094" y="1025"/>
                  </a:cubicBezTo>
                  <a:lnTo>
                    <a:pt x="2835" y="602"/>
                  </a:lnTo>
                  <a:cubicBezTo>
                    <a:pt x="2863" y="595"/>
                    <a:pt x="2877" y="567"/>
                    <a:pt x="2884" y="539"/>
                  </a:cubicBezTo>
                  <a:cubicBezTo>
                    <a:pt x="2884" y="510"/>
                    <a:pt x="2870" y="489"/>
                    <a:pt x="2849" y="482"/>
                  </a:cubicBezTo>
                  <a:lnTo>
                    <a:pt x="2059" y="24"/>
                  </a:lnTo>
                  <a:cubicBezTo>
                    <a:pt x="2033" y="7"/>
                    <a:pt x="2001" y="0"/>
                    <a:pt x="19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566775" y="1730725"/>
              <a:ext cx="45150" cy="25750"/>
            </a:xfrm>
            <a:custGeom>
              <a:avLst/>
              <a:gdLst/>
              <a:ahLst/>
              <a:cxnLst/>
              <a:rect l="l" t="t" r="r" b="b"/>
              <a:pathLst>
                <a:path w="1806" h="1030" extrusionOk="0">
                  <a:moveTo>
                    <a:pt x="892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64" y="446"/>
                  </a:lnTo>
                  <a:cubicBezTo>
                    <a:pt x="1" y="474"/>
                    <a:pt x="1" y="523"/>
                    <a:pt x="43" y="544"/>
                  </a:cubicBezTo>
                  <a:lnTo>
                    <a:pt x="833" y="1010"/>
                  </a:lnTo>
                  <a:cubicBezTo>
                    <a:pt x="859" y="1023"/>
                    <a:pt x="888" y="1030"/>
                    <a:pt x="916" y="1030"/>
                  </a:cubicBezTo>
                  <a:cubicBezTo>
                    <a:pt x="947" y="1030"/>
                    <a:pt x="979" y="1021"/>
                    <a:pt x="1009" y="1003"/>
                  </a:cubicBezTo>
                  <a:lnTo>
                    <a:pt x="1749" y="587"/>
                  </a:lnTo>
                  <a:cubicBezTo>
                    <a:pt x="1806" y="558"/>
                    <a:pt x="1806" y="509"/>
                    <a:pt x="1763" y="481"/>
                  </a:cubicBezTo>
                  <a:lnTo>
                    <a:pt x="974" y="16"/>
                  </a:lnTo>
                  <a:cubicBezTo>
                    <a:pt x="948" y="6"/>
                    <a:pt x="920" y="1"/>
                    <a:pt x="8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566775" y="1730425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6" y="21"/>
                  </a:moveTo>
                  <a:cubicBezTo>
                    <a:pt x="924" y="21"/>
                    <a:pt x="946" y="28"/>
                    <a:pt x="967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6"/>
                    <a:pt x="1763" y="577"/>
                    <a:pt x="1742" y="585"/>
                  </a:cubicBezTo>
                  <a:lnTo>
                    <a:pt x="1009" y="1000"/>
                  </a:lnTo>
                  <a:cubicBezTo>
                    <a:pt x="979" y="1019"/>
                    <a:pt x="947" y="1028"/>
                    <a:pt x="916" y="1028"/>
                  </a:cubicBezTo>
                  <a:cubicBezTo>
                    <a:pt x="888" y="1028"/>
                    <a:pt x="859" y="1021"/>
                    <a:pt x="833" y="1007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9" y="486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1" y="479"/>
                    <a:pt x="1" y="507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6" y="1050"/>
                    <a:pt x="981" y="1036"/>
                    <a:pt x="1016" y="1022"/>
                  </a:cubicBezTo>
                  <a:lnTo>
                    <a:pt x="1749" y="606"/>
                  </a:lnTo>
                  <a:cubicBezTo>
                    <a:pt x="1777" y="592"/>
                    <a:pt x="1798" y="563"/>
                    <a:pt x="1806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594100" y="174680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9"/>
                    <a:pt x="1" y="522"/>
                    <a:pt x="50" y="550"/>
                  </a:cubicBezTo>
                  <a:lnTo>
                    <a:pt x="832" y="1008"/>
                  </a:lnTo>
                  <a:cubicBezTo>
                    <a:pt x="864" y="1022"/>
                    <a:pt x="896" y="1029"/>
                    <a:pt x="927" y="1029"/>
                  </a:cubicBezTo>
                  <a:cubicBezTo>
                    <a:pt x="958" y="1029"/>
                    <a:pt x="987" y="1022"/>
                    <a:pt x="1016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594100" y="17466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903" y="21"/>
                  </a:moveTo>
                  <a:cubicBezTo>
                    <a:pt x="924" y="21"/>
                    <a:pt x="952" y="28"/>
                    <a:pt x="973" y="35"/>
                  </a:cubicBezTo>
                  <a:lnTo>
                    <a:pt x="1763" y="500"/>
                  </a:lnTo>
                  <a:cubicBezTo>
                    <a:pt x="1777" y="507"/>
                    <a:pt x="1784" y="522"/>
                    <a:pt x="1784" y="536"/>
                  </a:cubicBezTo>
                  <a:cubicBezTo>
                    <a:pt x="1784" y="557"/>
                    <a:pt x="1770" y="578"/>
                    <a:pt x="1749" y="585"/>
                  </a:cubicBezTo>
                  <a:lnTo>
                    <a:pt x="1016" y="1001"/>
                  </a:lnTo>
                  <a:cubicBezTo>
                    <a:pt x="990" y="1020"/>
                    <a:pt x="960" y="1028"/>
                    <a:pt x="929" y="1028"/>
                  </a:cubicBezTo>
                  <a:cubicBezTo>
                    <a:pt x="901" y="1028"/>
                    <a:pt x="873" y="1021"/>
                    <a:pt x="846" y="1008"/>
                  </a:cubicBezTo>
                  <a:lnTo>
                    <a:pt x="57" y="550"/>
                  </a:lnTo>
                  <a:cubicBezTo>
                    <a:pt x="43" y="543"/>
                    <a:pt x="36" y="529"/>
                    <a:pt x="36" y="515"/>
                  </a:cubicBezTo>
                  <a:cubicBezTo>
                    <a:pt x="36" y="486"/>
                    <a:pt x="50" y="472"/>
                    <a:pt x="71" y="458"/>
                  </a:cubicBezTo>
                  <a:lnTo>
                    <a:pt x="804" y="42"/>
                  </a:lnTo>
                  <a:cubicBezTo>
                    <a:pt x="832" y="28"/>
                    <a:pt x="868" y="21"/>
                    <a:pt x="903" y="21"/>
                  </a:cubicBezTo>
                  <a:close/>
                  <a:moveTo>
                    <a:pt x="894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8" y="479"/>
                    <a:pt x="1" y="507"/>
                  </a:cubicBezTo>
                  <a:cubicBezTo>
                    <a:pt x="8" y="536"/>
                    <a:pt x="22" y="557"/>
                    <a:pt x="43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805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7" y="21"/>
                  </a:lnTo>
                  <a:cubicBezTo>
                    <a:pt x="958" y="8"/>
                    <a:pt x="926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621425" y="17627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8" y="10"/>
                    <a:pt x="797" y="26"/>
                  </a:cubicBezTo>
                  <a:lnTo>
                    <a:pt x="57" y="442"/>
                  </a:lnTo>
                  <a:cubicBezTo>
                    <a:pt x="7" y="477"/>
                    <a:pt x="0" y="526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5" y="1005"/>
                  </a:cubicBezTo>
                  <a:lnTo>
                    <a:pt x="1748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4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621425" y="176255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877" y="24"/>
                  </a:moveTo>
                  <a:cubicBezTo>
                    <a:pt x="883" y="24"/>
                    <a:pt x="889" y="24"/>
                    <a:pt x="895" y="26"/>
                  </a:cubicBezTo>
                  <a:cubicBezTo>
                    <a:pt x="924" y="26"/>
                    <a:pt x="952" y="33"/>
                    <a:pt x="973" y="47"/>
                  </a:cubicBezTo>
                  <a:lnTo>
                    <a:pt x="1755" y="505"/>
                  </a:lnTo>
                  <a:cubicBezTo>
                    <a:pt x="1777" y="512"/>
                    <a:pt x="1784" y="526"/>
                    <a:pt x="1784" y="540"/>
                  </a:cubicBezTo>
                  <a:cubicBezTo>
                    <a:pt x="1784" y="561"/>
                    <a:pt x="1770" y="575"/>
                    <a:pt x="1748" y="590"/>
                  </a:cubicBezTo>
                  <a:lnTo>
                    <a:pt x="1008" y="1012"/>
                  </a:lnTo>
                  <a:cubicBezTo>
                    <a:pt x="978" y="1028"/>
                    <a:pt x="946" y="1035"/>
                    <a:pt x="915" y="1035"/>
                  </a:cubicBezTo>
                  <a:cubicBezTo>
                    <a:pt x="888" y="1035"/>
                    <a:pt x="862" y="1029"/>
                    <a:pt x="839" y="1020"/>
                  </a:cubicBezTo>
                  <a:lnTo>
                    <a:pt x="50" y="554"/>
                  </a:lnTo>
                  <a:cubicBezTo>
                    <a:pt x="35" y="547"/>
                    <a:pt x="28" y="533"/>
                    <a:pt x="28" y="519"/>
                  </a:cubicBezTo>
                  <a:cubicBezTo>
                    <a:pt x="28" y="498"/>
                    <a:pt x="43" y="477"/>
                    <a:pt x="64" y="470"/>
                  </a:cubicBezTo>
                  <a:lnTo>
                    <a:pt x="804" y="47"/>
                  </a:lnTo>
                  <a:cubicBezTo>
                    <a:pt x="827" y="35"/>
                    <a:pt x="850" y="24"/>
                    <a:pt x="877" y="24"/>
                  </a:cubicBezTo>
                  <a:close/>
                  <a:moveTo>
                    <a:pt x="894" y="1"/>
                  </a:moveTo>
                  <a:cubicBezTo>
                    <a:pt x="858" y="1"/>
                    <a:pt x="821" y="10"/>
                    <a:pt x="790" y="26"/>
                  </a:cubicBezTo>
                  <a:lnTo>
                    <a:pt x="50" y="449"/>
                  </a:lnTo>
                  <a:cubicBezTo>
                    <a:pt x="21" y="456"/>
                    <a:pt x="0" y="484"/>
                    <a:pt x="0" y="512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825" y="1034"/>
                  </a:lnTo>
                  <a:cubicBezTo>
                    <a:pt x="853" y="1048"/>
                    <a:pt x="881" y="1055"/>
                    <a:pt x="910" y="1055"/>
                  </a:cubicBezTo>
                  <a:cubicBezTo>
                    <a:pt x="945" y="1048"/>
                    <a:pt x="980" y="1041"/>
                    <a:pt x="1015" y="1027"/>
                  </a:cubicBezTo>
                  <a:lnTo>
                    <a:pt x="1755" y="604"/>
                  </a:lnTo>
                  <a:cubicBezTo>
                    <a:pt x="1777" y="597"/>
                    <a:pt x="1798" y="568"/>
                    <a:pt x="1805" y="540"/>
                  </a:cubicBezTo>
                  <a:cubicBezTo>
                    <a:pt x="1798" y="512"/>
                    <a:pt x="1784" y="491"/>
                    <a:pt x="1770" y="484"/>
                  </a:cubicBezTo>
                  <a:lnTo>
                    <a:pt x="980" y="19"/>
                  </a:lnTo>
                  <a:cubicBezTo>
                    <a:pt x="952" y="6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648725" y="1778950"/>
              <a:ext cx="45500" cy="25775"/>
            </a:xfrm>
            <a:custGeom>
              <a:avLst/>
              <a:gdLst/>
              <a:ahLst/>
              <a:cxnLst/>
              <a:rect l="l" t="t" r="r" b="b"/>
              <a:pathLst>
                <a:path w="1820" h="1031" extrusionOk="0">
                  <a:moveTo>
                    <a:pt x="905" y="0"/>
                  </a:moveTo>
                  <a:cubicBezTo>
                    <a:pt x="870" y="0"/>
                    <a:pt x="836" y="9"/>
                    <a:pt x="804" y="25"/>
                  </a:cubicBezTo>
                  <a:lnTo>
                    <a:pt x="64" y="448"/>
                  </a:lnTo>
                  <a:cubicBezTo>
                    <a:pt x="15" y="476"/>
                    <a:pt x="1" y="526"/>
                    <a:pt x="50" y="547"/>
                  </a:cubicBezTo>
                  <a:lnTo>
                    <a:pt x="840" y="1012"/>
                  </a:lnTo>
                  <a:cubicBezTo>
                    <a:pt x="864" y="1024"/>
                    <a:pt x="891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89"/>
                  </a:lnTo>
                  <a:cubicBezTo>
                    <a:pt x="1813" y="554"/>
                    <a:pt x="1820" y="512"/>
                    <a:pt x="1770" y="483"/>
                  </a:cubicBezTo>
                  <a:lnTo>
                    <a:pt x="988" y="18"/>
                  </a:lnTo>
                  <a:cubicBezTo>
                    <a:pt x="960" y="6"/>
                    <a:pt x="932" y="0"/>
                    <a:pt x="905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648900" y="17787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45" y="28"/>
                    <a:pt x="974" y="35"/>
                  </a:cubicBezTo>
                  <a:lnTo>
                    <a:pt x="1756" y="500"/>
                  </a:lnTo>
                  <a:cubicBezTo>
                    <a:pt x="1770" y="507"/>
                    <a:pt x="1784" y="522"/>
                    <a:pt x="1784" y="536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8"/>
                  </a:lnTo>
                  <a:cubicBezTo>
                    <a:pt x="979" y="1023"/>
                    <a:pt x="946" y="1030"/>
                    <a:pt x="914" y="1030"/>
                  </a:cubicBezTo>
                  <a:cubicBezTo>
                    <a:pt x="887" y="1030"/>
                    <a:pt x="859" y="1025"/>
                    <a:pt x="833" y="1015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5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33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5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6" y="536"/>
                  </a:cubicBezTo>
                  <a:cubicBezTo>
                    <a:pt x="1806" y="515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676225" y="17951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1" y="0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56" y="585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676400" y="17948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2"/>
                  </a:moveTo>
                  <a:cubicBezTo>
                    <a:pt x="923" y="22"/>
                    <a:pt x="949" y="27"/>
                    <a:pt x="973" y="40"/>
                  </a:cubicBezTo>
                  <a:lnTo>
                    <a:pt x="1756" y="498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77" y="561"/>
                    <a:pt x="1763" y="575"/>
                    <a:pt x="1742" y="590"/>
                  </a:cubicBezTo>
                  <a:lnTo>
                    <a:pt x="1009" y="1005"/>
                  </a:lnTo>
                  <a:cubicBezTo>
                    <a:pt x="977" y="1021"/>
                    <a:pt x="943" y="1030"/>
                    <a:pt x="909" y="1030"/>
                  </a:cubicBezTo>
                  <a:cubicBezTo>
                    <a:pt x="883" y="1030"/>
                    <a:pt x="857" y="1025"/>
                    <a:pt x="832" y="1012"/>
                  </a:cubicBezTo>
                  <a:lnTo>
                    <a:pt x="50" y="547"/>
                  </a:lnTo>
                  <a:cubicBezTo>
                    <a:pt x="36" y="547"/>
                    <a:pt x="22" y="533"/>
                    <a:pt x="22" y="512"/>
                  </a:cubicBezTo>
                  <a:cubicBezTo>
                    <a:pt x="29" y="491"/>
                    <a:pt x="43" y="477"/>
                    <a:pt x="64" y="463"/>
                  </a:cubicBezTo>
                  <a:lnTo>
                    <a:pt x="797" y="47"/>
                  </a:lnTo>
                  <a:cubicBezTo>
                    <a:pt x="829" y="31"/>
                    <a:pt x="863" y="22"/>
                    <a:pt x="896" y="22"/>
                  </a:cubicBezTo>
                  <a:close/>
                  <a:moveTo>
                    <a:pt x="900" y="1"/>
                  </a:moveTo>
                  <a:cubicBezTo>
                    <a:pt x="864" y="1"/>
                    <a:pt x="826" y="10"/>
                    <a:pt x="790" y="26"/>
                  </a:cubicBezTo>
                  <a:lnTo>
                    <a:pt x="57" y="449"/>
                  </a:lnTo>
                  <a:cubicBezTo>
                    <a:pt x="29" y="456"/>
                    <a:pt x="8" y="484"/>
                    <a:pt x="1" y="512"/>
                  </a:cubicBezTo>
                  <a:cubicBezTo>
                    <a:pt x="8" y="540"/>
                    <a:pt x="22" y="561"/>
                    <a:pt x="43" y="568"/>
                  </a:cubicBezTo>
                  <a:lnTo>
                    <a:pt x="818" y="1034"/>
                  </a:lnTo>
                  <a:cubicBezTo>
                    <a:pt x="839" y="1044"/>
                    <a:pt x="863" y="1051"/>
                    <a:pt x="886" y="1051"/>
                  </a:cubicBezTo>
                  <a:cubicBezTo>
                    <a:pt x="894" y="1051"/>
                    <a:pt x="902" y="1050"/>
                    <a:pt x="910" y="1048"/>
                  </a:cubicBezTo>
                  <a:cubicBezTo>
                    <a:pt x="919" y="1050"/>
                    <a:pt x="928" y="1050"/>
                    <a:pt x="936" y="1050"/>
                  </a:cubicBezTo>
                  <a:cubicBezTo>
                    <a:pt x="963" y="1050"/>
                    <a:pt x="989" y="1042"/>
                    <a:pt x="1016" y="1027"/>
                  </a:cubicBezTo>
                  <a:lnTo>
                    <a:pt x="1756" y="604"/>
                  </a:lnTo>
                  <a:cubicBezTo>
                    <a:pt x="1784" y="597"/>
                    <a:pt x="1805" y="568"/>
                    <a:pt x="1805" y="540"/>
                  </a:cubicBezTo>
                  <a:cubicBezTo>
                    <a:pt x="1805" y="512"/>
                    <a:pt x="1791" y="491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703900" y="1811200"/>
              <a:ext cx="45125" cy="25775"/>
            </a:xfrm>
            <a:custGeom>
              <a:avLst/>
              <a:gdLst/>
              <a:ahLst/>
              <a:cxnLst/>
              <a:rect l="l" t="t" r="r" b="b"/>
              <a:pathLst>
                <a:path w="1805" h="1031" extrusionOk="0">
                  <a:moveTo>
                    <a:pt x="893" y="0"/>
                  </a:moveTo>
                  <a:cubicBezTo>
                    <a:pt x="858" y="0"/>
                    <a:pt x="821" y="9"/>
                    <a:pt x="790" y="25"/>
                  </a:cubicBezTo>
                  <a:lnTo>
                    <a:pt x="57" y="441"/>
                  </a:lnTo>
                  <a:cubicBezTo>
                    <a:pt x="0" y="476"/>
                    <a:pt x="0" y="519"/>
                    <a:pt x="43" y="547"/>
                  </a:cubicBezTo>
                  <a:lnTo>
                    <a:pt x="825" y="1012"/>
                  </a:lnTo>
                  <a:cubicBezTo>
                    <a:pt x="850" y="1024"/>
                    <a:pt x="877" y="1030"/>
                    <a:pt x="905" y="1030"/>
                  </a:cubicBezTo>
                  <a:cubicBezTo>
                    <a:pt x="941" y="1030"/>
                    <a:pt x="977" y="1021"/>
                    <a:pt x="1008" y="1005"/>
                  </a:cubicBezTo>
                  <a:lnTo>
                    <a:pt x="1748" y="589"/>
                  </a:lnTo>
                  <a:cubicBezTo>
                    <a:pt x="1798" y="554"/>
                    <a:pt x="1805" y="512"/>
                    <a:pt x="1763" y="483"/>
                  </a:cubicBezTo>
                  <a:lnTo>
                    <a:pt x="973" y="18"/>
                  </a:lnTo>
                  <a:cubicBezTo>
                    <a:pt x="948" y="6"/>
                    <a:pt x="921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703900" y="1811025"/>
              <a:ext cx="45125" cy="26200"/>
            </a:xfrm>
            <a:custGeom>
              <a:avLst/>
              <a:gdLst/>
              <a:ahLst/>
              <a:cxnLst/>
              <a:rect l="l" t="t" r="r" b="b"/>
              <a:pathLst>
                <a:path w="1805" h="1048" extrusionOk="0">
                  <a:moveTo>
                    <a:pt x="879" y="18"/>
                  </a:moveTo>
                  <a:cubicBezTo>
                    <a:pt x="908" y="18"/>
                    <a:pt x="938" y="25"/>
                    <a:pt x="966" y="39"/>
                  </a:cubicBezTo>
                  <a:lnTo>
                    <a:pt x="1756" y="497"/>
                  </a:lnTo>
                  <a:cubicBezTo>
                    <a:pt x="1770" y="504"/>
                    <a:pt x="1777" y="519"/>
                    <a:pt x="1784" y="533"/>
                  </a:cubicBezTo>
                  <a:cubicBezTo>
                    <a:pt x="1777" y="554"/>
                    <a:pt x="1763" y="575"/>
                    <a:pt x="1741" y="582"/>
                  </a:cubicBezTo>
                  <a:lnTo>
                    <a:pt x="1001" y="1005"/>
                  </a:lnTo>
                  <a:cubicBezTo>
                    <a:pt x="977" y="1019"/>
                    <a:pt x="948" y="1026"/>
                    <a:pt x="919" y="1026"/>
                  </a:cubicBezTo>
                  <a:cubicBezTo>
                    <a:pt x="890" y="1026"/>
                    <a:pt x="860" y="1019"/>
                    <a:pt x="832" y="1005"/>
                  </a:cubicBezTo>
                  <a:lnTo>
                    <a:pt x="50" y="547"/>
                  </a:lnTo>
                  <a:lnTo>
                    <a:pt x="43" y="547"/>
                  </a:lnTo>
                  <a:cubicBezTo>
                    <a:pt x="28" y="540"/>
                    <a:pt x="21" y="526"/>
                    <a:pt x="21" y="512"/>
                  </a:cubicBezTo>
                  <a:cubicBezTo>
                    <a:pt x="21" y="490"/>
                    <a:pt x="36" y="469"/>
                    <a:pt x="57" y="462"/>
                  </a:cubicBezTo>
                  <a:lnTo>
                    <a:pt x="797" y="39"/>
                  </a:lnTo>
                  <a:cubicBezTo>
                    <a:pt x="822" y="25"/>
                    <a:pt x="850" y="18"/>
                    <a:pt x="879" y="18"/>
                  </a:cubicBezTo>
                  <a:close/>
                  <a:moveTo>
                    <a:pt x="900" y="0"/>
                  </a:moveTo>
                  <a:cubicBezTo>
                    <a:pt x="863" y="0"/>
                    <a:pt x="825" y="9"/>
                    <a:pt x="790" y="25"/>
                  </a:cubicBezTo>
                  <a:lnTo>
                    <a:pt x="50" y="441"/>
                  </a:lnTo>
                  <a:cubicBezTo>
                    <a:pt x="21" y="455"/>
                    <a:pt x="0" y="483"/>
                    <a:pt x="0" y="512"/>
                  </a:cubicBezTo>
                  <a:cubicBezTo>
                    <a:pt x="0" y="533"/>
                    <a:pt x="14" y="554"/>
                    <a:pt x="36" y="568"/>
                  </a:cubicBezTo>
                  <a:lnTo>
                    <a:pt x="818" y="1026"/>
                  </a:lnTo>
                  <a:cubicBezTo>
                    <a:pt x="846" y="1040"/>
                    <a:pt x="874" y="1047"/>
                    <a:pt x="910" y="1047"/>
                  </a:cubicBezTo>
                  <a:cubicBezTo>
                    <a:pt x="945" y="1047"/>
                    <a:pt x="980" y="1040"/>
                    <a:pt x="1015" y="1026"/>
                  </a:cubicBezTo>
                  <a:lnTo>
                    <a:pt x="1756" y="603"/>
                  </a:lnTo>
                  <a:cubicBezTo>
                    <a:pt x="1784" y="596"/>
                    <a:pt x="1798" y="568"/>
                    <a:pt x="1805" y="540"/>
                  </a:cubicBezTo>
                  <a:cubicBezTo>
                    <a:pt x="1805" y="512"/>
                    <a:pt x="1791" y="490"/>
                    <a:pt x="1770" y="483"/>
                  </a:cubicBezTo>
                  <a:lnTo>
                    <a:pt x="980" y="18"/>
                  </a:lnTo>
                  <a:cubicBezTo>
                    <a:pt x="955" y="6"/>
                    <a:pt x="928" y="0"/>
                    <a:pt x="90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731200" y="1827350"/>
              <a:ext cx="45500" cy="25700"/>
            </a:xfrm>
            <a:custGeom>
              <a:avLst/>
              <a:gdLst/>
              <a:ahLst/>
              <a:cxnLst/>
              <a:rect l="l" t="t" r="r" b="b"/>
              <a:pathLst>
                <a:path w="1820" h="1028" extrusionOk="0">
                  <a:moveTo>
                    <a:pt x="898" y="0"/>
                  </a:moveTo>
                  <a:cubicBezTo>
                    <a:pt x="866" y="0"/>
                    <a:pt x="834" y="9"/>
                    <a:pt x="805" y="28"/>
                  </a:cubicBezTo>
                  <a:lnTo>
                    <a:pt x="64" y="444"/>
                  </a:lnTo>
                  <a:cubicBezTo>
                    <a:pt x="8" y="472"/>
                    <a:pt x="1" y="521"/>
                    <a:pt x="50" y="549"/>
                  </a:cubicBezTo>
                  <a:lnTo>
                    <a:pt x="840" y="1008"/>
                  </a:lnTo>
                  <a:cubicBezTo>
                    <a:pt x="866" y="1021"/>
                    <a:pt x="896" y="1028"/>
                    <a:pt x="926" y="1028"/>
                  </a:cubicBezTo>
                  <a:cubicBezTo>
                    <a:pt x="960" y="1028"/>
                    <a:pt x="993" y="1019"/>
                    <a:pt x="1023" y="1001"/>
                  </a:cubicBezTo>
                  <a:lnTo>
                    <a:pt x="1756" y="585"/>
                  </a:lnTo>
                  <a:cubicBezTo>
                    <a:pt x="1813" y="556"/>
                    <a:pt x="1820" y="507"/>
                    <a:pt x="1770" y="479"/>
                  </a:cubicBezTo>
                  <a:lnTo>
                    <a:pt x="981" y="21"/>
                  </a:lnTo>
                  <a:cubicBezTo>
                    <a:pt x="954" y="7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731200" y="182705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7" y="22"/>
                  </a:moveTo>
                  <a:cubicBezTo>
                    <a:pt x="923" y="22"/>
                    <a:pt x="949" y="27"/>
                    <a:pt x="974" y="40"/>
                  </a:cubicBezTo>
                  <a:lnTo>
                    <a:pt x="1756" y="505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84" y="561"/>
                    <a:pt x="1763" y="575"/>
                    <a:pt x="1749" y="590"/>
                  </a:cubicBezTo>
                  <a:lnTo>
                    <a:pt x="1009" y="1005"/>
                  </a:lnTo>
                  <a:cubicBezTo>
                    <a:pt x="977" y="1021"/>
                    <a:pt x="943" y="1030"/>
                    <a:pt x="911" y="1030"/>
                  </a:cubicBezTo>
                  <a:cubicBezTo>
                    <a:pt x="886" y="1030"/>
                    <a:pt x="861" y="1025"/>
                    <a:pt x="840" y="1013"/>
                  </a:cubicBezTo>
                  <a:lnTo>
                    <a:pt x="50" y="554"/>
                  </a:lnTo>
                  <a:cubicBezTo>
                    <a:pt x="36" y="547"/>
                    <a:pt x="29" y="533"/>
                    <a:pt x="22" y="512"/>
                  </a:cubicBezTo>
                  <a:cubicBezTo>
                    <a:pt x="29" y="491"/>
                    <a:pt x="43" y="470"/>
                    <a:pt x="64" y="463"/>
                  </a:cubicBezTo>
                  <a:lnTo>
                    <a:pt x="805" y="47"/>
                  </a:lnTo>
                  <a:cubicBezTo>
                    <a:pt x="832" y="31"/>
                    <a:pt x="864" y="22"/>
                    <a:pt x="897" y="22"/>
                  </a:cubicBezTo>
                  <a:close/>
                  <a:moveTo>
                    <a:pt x="898" y="1"/>
                  </a:moveTo>
                  <a:cubicBezTo>
                    <a:pt x="860" y="1"/>
                    <a:pt x="822" y="10"/>
                    <a:pt x="790" y="26"/>
                  </a:cubicBezTo>
                  <a:lnTo>
                    <a:pt x="50" y="449"/>
                  </a:lnTo>
                  <a:cubicBezTo>
                    <a:pt x="29" y="456"/>
                    <a:pt x="8" y="484"/>
                    <a:pt x="1" y="512"/>
                  </a:cubicBezTo>
                  <a:cubicBezTo>
                    <a:pt x="1" y="540"/>
                    <a:pt x="15" y="561"/>
                    <a:pt x="36" y="568"/>
                  </a:cubicBezTo>
                  <a:lnTo>
                    <a:pt x="826" y="1034"/>
                  </a:lnTo>
                  <a:cubicBezTo>
                    <a:pt x="846" y="1044"/>
                    <a:pt x="867" y="1051"/>
                    <a:pt x="890" y="1051"/>
                  </a:cubicBezTo>
                  <a:cubicBezTo>
                    <a:pt x="899" y="1051"/>
                    <a:pt x="908" y="1050"/>
                    <a:pt x="917" y="1048"/>
                  </a:cubicBezTo>
                  <a:cubicBezTo>
                    <a:pt x="924" y="1049"/>
                    <a:pt x="930" y="1050"/>
                    <a:pt x="937" y="1050"/>
                  </a:cubicBezTo>
                  <a:cubicBezTo>
                    <a:pt x="966" y="1050"/>
                    <a:pt x="994" y="1038"/>
                    <a:pt x="1023" y="1027"/>
                  </a:cubicBezTo>
                  <a:lnTo>
                    <a:pt x="1756" y="604"/>
                  </a:lnTo>
                  <a:cubicBezTo>
                    <a:pt x="1784" y="597"/>
                    <a:pt x="1798" y="568"/>
                    <a:pt x="1806" y="540"/>
                  </a:cubicBezTo>
                  <a:cubicBezTo>
                    <a:pt x="1806" y="512"/>
                    <a:pt x="1791" y="491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27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758700" y="1843450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0"/>
                  </a:moveTo>
                  <a:cubicBezTo>
                    <a:pt x="863" y="0"/>
                    <a:pt x="829" y="9"/>
                    <a:pt x="797" y="25"/>
                  </a:cubicBezTo>
                  <a:lnTo>
                    <a:pt x="57" y="441"/>
                  </a:lnTo>
                  <a:cubicBezTo>
                    <a:pt x="8" y="476"/>
                    <a:pt x="1" y="519"/>
                    <a:pt x="43" y="547"/>
                  </a:cubicBezTo>
                  <a:lnTo>
                    <a:pt x="832" y="1012"/>
                  </a:lnTo>
                  <a:cubicBezTo>
                    <a:pt x="857" y="1024"/>
                    <a:pt x="885" y="1030"/>
                    <a:pt x="912" y="1030"/>
                  </a:cubicBezTo>
                  <a:cubicBezTo>
                    <a:pt x="948" y="1030"/>
                    <a:pt x="984" y="1021"/>
                    <a:pt x="1016" y="1005"/>
                  </a:cubicBezTo>
                  <a:lnTo>
                    <a:pt x="1749" y="589"/>
                  </a:lnTo>
                  <a:cubicBezTo>
                    <a:pt x="1805" y="554"/>
                    <a:pt x="1812" y="512"/>
                    <a:pt x="1763" y="483"/>
                  </a:cubicBezTo>
                  <a:lnTo>
                    <a:pt x="980" y="18"/>
                  </a:lnTo>
                  <a:cubicBezTo>
                    <a:pt x="953" y="6"/>
                    <a:pt x="925" y="0"/>
                    <a:pt x="89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758700" y="18432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6" y="21"/>
                  </a:moveTo>
                  <a:cubicBezTo>
                    <a:pt x="924" y="21"/>
                    <a:pt x="952" y="28"/>
                    <a:pt x="973" y="42"/>
                  </a:cubicBezTo>
                  <a:lnTo>
                    <a:pt x="1756" y="500"/>
                  </a:lnTo>
                  <a:cubicBezTo>
                    <a:pt x="1777" y="507"/>
                    <a:pt x="1784" y="522"/>
                    <a:pt x="1784" y="536"/>
                  </a:cubicBezTo>
                  <a:cubicBezTo>
                    <a:pt x="1784" y="557"/>
                    <a:pt x="1763" y="578"/>
                    <a:pt x="1749" y="585"/>
                  </a:cubicBezTo>
                  <a:lnTo>
                    <a:pt x="1009" y="1008"/>
                  </a:lnTo>
                  <a:cubicBezTo>
                    <a:pt x="978" y="1023"/>
                    <a:pt x="946" y="1030"/>
                    <a:pt x="915" y="1030"/>
                  </a:cubicBezTo>
                  <a:cubicBezTo>
                    <a:pt x="888" y="1030"/>
                    <a:pt x="862" y="1025"/>
                    <a:pt x="839" y="1015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5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804" y="42"/>
                  </a:lnTo>
                  <a:cubicBezTo>
                    <a:pt x="832" y="28"/>
                    <a:pt x="861" y="21"/>
                    <a:pt x="896" y="21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10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5"/>
                  </a:cubicBezTo>
                  <a:cubicBezTo>
                    <a:pt x="1" y="536"/>
                    <a:pt x="15" y="557"/>
                    <a:pt x="36" y="571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45" y="1050"/>
                    <a:pt x="980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0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786200" y="1859650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7" y="470"/>
                    <a:pt x="0" y="519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3" y="1031"/>
                    <a:pt x="909" y="1031"/>
                  </a:cubicBezTo>
                  <a:cubicBezTo>
                    <a:pt x="943" y="1031"/>
                    <a:pt x="977" y="1021"/>
                    <a:pt x="1008" y="1006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786200" y="185930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917" y="23"/>
                  </a:moveTo>
                  <a:cubicBezTo>
                    <a:pt x="936" y="23"/>
                    <a:pt x="952" y="29"/>
                    <a:pt x="973" y="40"/>
                  </a:cubicBezTo>
                  <a:lnTo>
                    <a:pt x="1756" y="505"/>
                  </a:lnTo>
                  <a:cubicBezTo>
                    <a:pt x="1770" y="505"/>
                    <a:pt x="1784" y="519"/>
                    <a:pt x="1784" y="540"/>
                  </a:cubicBezTo>
                  <a:cubicBezTo>
                    <a:pt x="1777" y="561"/>
                    <a:pt x="1763" y="583"/>
                    <a:pt x="1741" y="590"/>
                  </a:cubicBezTo>
                  <a:lnTo>
                    <a:pt x="1008" y="1005"/>
                  </a:lnTo>
                  <a:cubicBezTo>
                    <a:pt x="977" y="1021"/>
                    <a:pt x="943" y="1030"/>
                    <a:pt x="910" y="1030"/>
                  </a:cubicBezTo>
                  <a:cubicBezTo>
                    <a:pt x="885" y="1030"/>
                    <a:pt x="861" y="1025"/>
                    <a:pt x="839" y="1013"/>
                  </a:cubicBezTo>
                  <a:lnTo>
                    <a:pt x="50" y="554"/>
                  </a:lnTo>
                  <a:cubicBezTo>
                    <a:pt x="36" y="547"/>
                    <a:pt x="21" y="533"/>
                    <a:pt x="21" y="512"/>
                  </a:cubicBezTo>
                  <a:cubicBezTo>
                    <a:pt x="28" y="491"/>
                    <a:pt x="43" y="470"/>
                    <a:pt x="64" y="463"/>
                  </a:cubicBezTo>
                  <a:lnTo>
                    <a:pt x="804" y="47"/>
                  </a:lnTo>
                  <a:cubicBezTo>
                    <a:pt x="827" y="35"/>
                    <a:pt x="850" y="24"/>
                    <a:pt x="877" y="24"/>
                  </a:cubicBezTo>
                  <a:cubicBezTo>
                    <a:pt x="883" y="24"/>
                    <a:pt x="889" y="24"/>
                    <a:pt x="896" y="26"/>
                  </a:cubicBezTo>
                  <a:cubicBezTo>
                    <a:pt x="903" y="24"/>
                    <a:pt x="910" y="23"/>
                    <a:pt x="917" y="23"/>
                  </a:cubicBezTo>
                  <a:close/>
                  <a:moveTo>
                    <a:pt x="894" y="1"/>
                  </a:moveTo>
                  <a:cubicBezTo>
                    <a:pt x="858" y="1"/>
                    <a:pt x="821" y="10"/>
                    <a:pt x="790" y="26"/>
                  </a:cubicBezTo>
                  <a:lnTo>
                    <a:pt x="50" y="449"/>
                  </a:lnTo>
                  <a:cubicBezTo>
                    <a:pt x="21" y="456"/>
                    <a:pt x="7" y="484"/>
                    <a:pt x="0" y="512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25" y="1034"/>
                  </a:lnTo>
                  <a:cubicBezTo>
                    <a:pt x="846" y="1048"/>
                    <a:pt x="881" y="1055"/>
                    <a:pt x="910" y="1055"/>
                  </a:cubicBezTo>
                  <a:cubicBezTo>
                    <a:pt x="945" y="1055"/>
                    <a:pt x="980" y="1041"/>
                    <a:pt x="1015" y="1027"/>
                  </a:cubicBezTo>
                  <a:lnTo>
                    <a:pt x="1756" y="604"/>
                  </a:lnTo>
                  <a:cubicBezTo>
                    <a:pt x="1777" y="597"/>
                    <a:pt x="1798" y="568"/>
                    <a:pt x="1805" y="540"/>
                  </a:cubicBezTo>
                  <a:cubicBezTo>
                    <a:pt x="1805" y="512"/>
                    <a:pt x="1791" y="491"/>
                    <a:pt x="1770" y="484"/>
                  </a:cubicBezTo>
                  <a:lnTo>
                    <a:pt x="980" y="19"/>
                  </a:lnTo>
                  <a:cubicBezTo>
                    <a:pt x="952" y="6"/>
                    <a:pt x="923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813500" y="18756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4" y="1"/>
                  </a:moveTo>
                  <a:cubicBezTo>
                    <a:pt x="861" y="1"/>
                    <a:pt x="827" y="10"/>
                    <a:pt x="798" y="28"/>
                  </a:cubicBezTo>
                  <a:lnTo>
                    <a:pt x="64" y="444"/>
                  </a:lnTo>
                  <a:cubicBezTo>
                    <a:pt x="8" y="479"/>
                    <a:pt x="1" y="529"/>
                    <a:pt x="50" y="550"/>
                  </a:cubicBezTo>
                  <a:lnTo>
                    <a:pt x="833" y="1015"/>
                  </a:lnTo>
                  <a:cubicBezTo>
                    <a:pt x="859" y="1025"/>
                    <a:pt x="888" y="1030"/>
                    <a:pt x="918" y="1030"/>
                  </a:cubicBezTo>
                  <a:cubicBezTo>
                    <a:pt x="952" y="1030"/>
                    <a:pt x="986" y="1023"/>
                    <a:pt x="1016" y="1008"/>
                  </a:cubicBezTo>
                  <a:lnTo>
                    <a:pt x="1749" y="585"/>
                  </a:lnTo>
                  <a:cubicBezTo>
                    <a:pt x="1806" y="557"/>
                    <a:pt x="1813" y="508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813500" y="1875425"/>
              <a:ext cx="45150" cy="26300"/>
            </a:xfrm>
            <a:custGeom>
              <a:avLst/>
              <a:gdLst/>
              <a:ahLst/>
              <a:cxnLst/>
              <a:rect l="l" t="t" r="r" b="b"/>
              <a:pathLst>
                <a:path w="1806" h="1052" extrusionOk="0">
                  <a:moveTo>
                    <a:pt x="903" y="22"/>
                  </a:moveTo>
                  <a:cubicBezTo>
                    <a:pt x="924" y="22"/>
                    <a:pt x="953" y="29"/>
                    <a:pt x="974" y="36"/>
                  </a:cubicBezTo>
                  <a:lnTo>
                    <a:pt x="1763" y="501"/>
                  </a:lnTo>
                  <a:cubicBezTo>
                    <a:pt x="1777" y="509"/>
                    <a:pt x="1784" y="523"/>
                    <a:pt x="1791" y="537"/>
                  </a:cubicBezTo>
                  <a:cubicBezTo>
                    <a:pt x="1791" y="551"/>
                    <a:pt x="1770" y="572"/>
                    <a:pt x="1749" y="586"/>
                  </a:cubicBezTo>
                  <a:lnTo>
                    <a:pt x="1009" y="1002"/>
                  </a:lnTo>
                  <a:cubicBezTo>
                    <a:pt x="981" y="1018"/>
                    <a:pt x="949" y="1027"/>
                    <a:pt x="916" y="1027"/>
                  </a:cubicBezTo>
                  <a:cubicBezTo>
                    <a:pt x="891" y="1027"/>
                    <a:pt x="865" y="1021"/>
                    <a:pt x="840" y="1009"/>
                  </a:cubicBezTo>
                  <a:lnTo>
                    <a:pt x="57" y="551"/>
                  </a:lnTo>
                  <a:cubicBezTo>
                    <a:pt x="36" y="544"/>
                    <a:pt x="29" y="530"/>
                    <a:pt x="29" y="516"/>
                  </a:cubicBezTo>
                  <a:cubicBezTo>
                    <a:pt x="29" y="494"/>
                    <a:pt x="43" y="480"/>
                    <a:pt x="64" y="466"/>
                  </a:cubicBezTo>
                  <a:lnTo>
                    <a:pt x="805" y="43"/>
                  </a:lnTo>
                  <a:cubicBezTo>
                    <a:pt x="833" y="29"/>
                    <a:pt x="868" y="22"/>
                    <a:pt x="903" y="22"/>
                  </a:cubicBezTo>
                  <a:close/>
                  <a:moveTo>
                    <a:pt x="883" y="1"/>
                  </a:moveTo>
                  <a:cubicBezTo>
                    <a:pt x="850" y="1"/>
                    <a:pt x="819" y="8"/>
                    <a:pt x="790" y="22"/>
                  </a:cubicBezTo>
                  <a:lnTo>
                    <a:pt x="50" y="445"/>
                  </a:lnTo>
                  <a:cubicBezTo>
                    <a:pt x="29" y="459"/>
                    <a:pt x="8" y="480"/>
                    <a:pt x="1" y="509"/>
                  </a:cubicBezTo>
                  <a:cubicBezTo>
                    <a:pt x="1" y="537"/>
                    <a:pt x="15" y="558"/>
                    <a:pt x="36" y="565"/>
                  </a:cubicBezTo>
                  <a:lnTo>
                    <a:pt x="826" y="1030"/>
                  </a:lnTo>
                  <a:cubicBezTo>
                    <a:pt x="854" y="1044"/>
                    <a:pt x="882" y="1051"/>
                    <a:pt x="910" y="1051"/>
                  </a:cubicBezTo>
                  <a:cubicBezTo>
                    <a:pt x="953" y="1051"/>
                    <a:pt x="988" y="1037"/>
                    <a:pt x="1016" y="1023"/>
                  </a:cubicBezTo>
                  <a:lnTo>
                    <a:pt x="1756" y="607"/>
                  </a:lnTo>
                  <a:cubicBezTo>
                    <a:pt x="1784" y="593"/>
                    <a:pt x="1799" y="565"/>
                    <a:pt x="1806" y="537"/>
                  </a:cubicBezTo>
                  <a:cubicBezTo>
                    <a:pt x="1806" y="516"/>
                    <a:pt x="1791" y="494"/>
                    <a:pt x="1770" y="480"/>
                  </a:cubicBezTo>
                  <a:lnTo>
                    <a:pt x="981" y="22"/>
                  </a:lnTo>
                  <a:cubicBezTo>
                    <a:pt x="949" y="8"/>
                    <a:pt x="916" y="1"/>
                    <a:pt x="88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841525" y="1892150"/>
              <a:ext cx="65775" cy="37750"/>
            </a:xfrm>
            <a:custGeom>
              <a:avLst/>
              <a:gdLst/>
              <a:ahLst/>
              <a:cxnLst/>
              <a:rect l="l" t="t" r="r" b="b"/>
              <a:pathLst>
                <a:path w="2631" h="1510" extrusionOk="0">
                  <a:moveTo>
                    <a:pt x="893" y="1"/>
                  </a:moveTo>
                  <a:cubicBezTo>
                    <a:pt x="860" y="1"/>
                    <a:pt x="828" y="8"/>
                    <a:pt x="797" y="23"/>
                  </a:cubicBezTo>
                  <a:lnTo>
                    <a:pt x="57" y="446"/>
                  </a:lnTo>
                  <a:cubicBezTo>
                    <a:pt x="8" y="474"/>
                    <a:pt x="1" y="523"/>
                    <a:pt x="43" y="544"/>
                  </a:cubicBezTo>
                  <a:lnTo>
                    <a:pt x="1650" y="1489"/>
                  </a:lnTo>
                  <a:cubicBezTo>
                    <a:pt x="1677" y="1502"/>
                    <a:pt x="1707" y="1509"/>
                    <a:pt x="1736" y="1509"/>
                  </a:cubicBezTo>
                  <a:cubicBezTo>
                    <a:pt x="1769" y="1509"/>
                    <a:pt x="1800" y="1501"/>
                    <a:pt x="1827" y="1482"/>
                  </a:cubicBezTo>
                  <a:lnTo>
                    <a:pt x="2567" y="1066"/>
                  </a:lnTo>
                  <a:cubicBezTo>
                    <a:pt x="2623" y="1038"/>
                    <a:pt x="2630" y="989"/>
                    <a:pt x="2581" y="960"/>
                  </a:cubicBezTo>
                  <a:lnTo>
                    <a:pt x="981" y="16"/>
                  </a:lnTo>
                  <a:cubicBezTo>
                    <a:pt x="951" y="6"/>
                    <a:pt x="922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841700" y="1891850"/>
              <a:ext cx="65600" cy="38250"/>
            </a:xfrm>
            <a:custGeom>
              <a:avLst/>
              <a:gdLst/>
              <a:ahLst/>
              <a:cxnLst/>
              <a:rect l="l" t="t" r="r" b="b"/>
              <a:pathLst>
                <a:path w="2624" h="1530" extrusionOk="0">
                  <a:moveTo>
                    <a:pt x="879" y="21"/>
                  </a:moveTo>
                  <a:cubicBezTo>
                    <a:pt x="908" y="21"/>
                    <a:pt x="938" y="28"/>
                    <a:pt x="967" y="42"/>
                  </a:cubicBezTo>
                  <a:lnTo>
                    <a:pt x="2574" y="979"/>
                  </a:lnTo>
                  <a:cubicBezTo>
                    <a:pt x="2588" y="986"/>
                    <a:pt x="2595" y="1001"/>
                    <a:pt x="2595" y="1015"/>
                  </a:cubicBezTo>
                  <a:cubicBezTo>
                    <a:pt x="2595" y="1043"/>
                    <a:pt x="2581" y="1057"/>
                    <a:pt x="2560" y="1071"/>
                  </a:cubicBezTo>
                  <a:lnTo>
                    <a:pt x="1820" y="1487"/>
                  </a:lnTo>
                  <a:cubicBezTo>
                    <a:pt x="1793" y="1502"/>
                    <a:pt x="1763" y="1509"/>
                    <a:pt x="1731" y="1509"/>
                  </a:cubicBezTo>
                  <a:cubicBezTo>
                    <a:pt x="1704" y="1509"/>
                    <a:pt x="1677" y="1504"/>
                    <a:pt x="1650" y="1494"/>
                  </a:cubicBezTo>
                  <a:lnTo>
                    <a:pt x="43" y="549"/>
                  </a:lnTo>
                  <a:cubicBezTo>
                    <a:pt x="29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57" y="465"/>
                  </a:cubicBezTo>
                  <a:lnTo>
                    <a:pt x="797" y="42"/>
                  </a:lnTo>
                  <a:cubicBezTo>
                    <a:pt x="822" y="28"/>
                    <a:pt x="850" y="21"/>
                    <a:pt x="879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5"/>
                    <a:pt x="15" y="556"/>
                    <a:pt x="36" y="571"/>
                  </a:cubicBezTo>
                  <a:lnTo>
                    <a:pt x="1636" y="1508"/>
                  </a:lnTo>
                  <a:cubicBezTo>
                    <a:pt x="1664" y="1522"/>
                    <a:pt x="1693" y="1529"/>
                    <a:pt x="1721" y="1529"/>
                  </a:cubicBezTo>
                  <a:cubicBezTo>
                    <a:pt x="1763" y="1529"/>
                    <a:pt x="1798" y="1522"/>
                    <a:pt x="1834" y="1508"/>
                  </a:cubicBezTo>
                  <a:lnTo>
                    <a:pt x="2574" y="1085"/>
                  </a:lnTo>
                  <a:cubicBezTo>
                    <a:pt x="2595" y="1071"/>
                    <a:pt x="2616" y="1050"/>
                    <a:pt x="2623" y="1022"/>
                  </a:cubicBezTo>
                  <a:cubicBezTo>
                    <a:pt x="2623" y="993"/>
                    <a:pt x="2609" y="972"/>
                    <a:pt x="2581" y="965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72275" y="18826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0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2"/>
                    <a:pt x="50" y="550"/>
                  </a:cubicBezTo>
                  <a:lnTo>
                    <a:pt x="832" y="1008"/>
                  </a:lnTo>
                  <a:cubicBezTo>
                    <a:pt x="864" y="1022"/>
                    <a:pt x="896" y="1029"/>
                    <a:pt x="926" y="1029"/>
                  </a:cubicBezTo>
                  <a:cubicBezTo>
                    <a:pt x="957" y="1029"/>
                    <a:pt x="987" y="1022"/>
                    <a:pt x="1015" y="1008"/>
                  </a:cubicBezTo>
                  <a:lnTo>
                    <a:pt x="1756" y="585"/>
                  </a:lnTo>
                  <a:cubicBezTo>
                    <a:pt x="1805" y="557"/>
                    <a:pt x="1812" y="508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72275" y="1882325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902" y="24"/>
                  </a:moveTo>
                  <a:cubicBezTo>
                    <a:pt x="927" y="24"/>
                    <a:pt x="952" y="30"/>
                    <a:pt x="973" y="42"/>
                  </a:cubicBezTo>
                  <a:lnTo>
                    <a:pt x="1763" y="500"/>
                  </a:lnTo>
                  <a:cubicBezTo>
                    <a:pt x="1777" y="507"/>
                    <a:pt x="1784" y="522"/>
                    <a:pt x="1791" y="543"/>
                  </a:cubicBezTo>
                  <a:cubicBezTo>
                    <a:pt x="1791" y="557"/>
                    <a:pt x="1770" y="571"/>
                    <a:pt x="1749" y="592"/>
                  </a:cubicBezTo>
                  <a:lnTo>
                    <a:pt x="1008" y="1008"/>
                  </a:lnTo>
                  <a:cubicBezTo>
                    <a:pt x="982" y="1023"/>
                    <a:pt x="952" y="1030"/>
                    <a:pt x="920" y="1030"/>
                  </a:cubicBezTo>
                  <a:cubicBezTo>
                    <a:pt x="893" y="1030"/>
                    <a:pt x="865" y="1025"/>
                    <a:pt x="839" y="1015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64" y="465"/>
                  </a:cubicBezTo>
                  <a:lnTo>
                    <a:pt x="804" y="49"/>
                  </a:lnTo>
                  <a:cubicBezTo>
                    <a:pt x="836" y="33"/>
                    <a:pt x="870" y="24"/>
                    <a:pt x="902" y="24"/>
                  </a:cubicBezTo>
                  <a:close/>
                  <a:moveTo>
                    <a:pt x="893" y="1"/>
                  </a:moveTo>
                  <a:cubicBezTo>
                    <a:pt x="859" y="1"/>
                    <a:pt x="823" y="9"/>
                    <a:pt x="790" y="28"/>
                  </a:cubicBezTo>
                  <a:lnTo>
                    <a:pt x="57" y="444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6"/>
                    <a:pt x="22" y="557"/>
                    <a:pt x="43" y="571"/>
                  </a:cubicBezTo>
                  <a:lnTo>
                    <a:pt x="825" y="1029"/>
                  </a:lnTo>
                  <a:cubicBezTo>
                    <a:pt x="853" y="1043"/>
                    <a:pt x="882" y="1050"/>
                    <a:pt x="917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6" y="606"/>
                  </a:lnTo>
                  <a:cubicBezTo>
                    <a:pt x="1784" y="592"/>
                    <a:pt x="1805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801525" y="189977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9"/>
                    <a:pt x="797" y="28"/>
                  </a:cubicBezTo>
                  <a:lnTo>
                    <a:pt x="57" y="444"/>
                  </a:lnTo>
                  <a:cubicBezTo>
                    <a:pt x="8" y="479"/>
                    <a:pt x="1" y="521"/>
                    <a:pt x="43" y="550"/>
                  </a:cubicBezTo>
                  <a:lnTo>
                    <a:pt x="832" y="1015"/>
                  </a:lnTo>
                  <a:cubicBezTo>
                    <a:pt x="859" y="1025"/>
                    <a:pt x="888" y="1030"/>
                    <a:pt x="917" y="1030"/>
                  </a:cubicBezTo>
                  <a:cubicBezTo>
                    <a:pt x="951" y="1030"/>
                    <a:pt x="985" y="1023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7"/>
                    <a:pt x="1763" y="486"/>
                  </a:cubicBezTo>
                  <a:lnTo>
                    <a:pt x="980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801525" y="189960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2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7"/>
                    <a:pt x="1770" y="571"/>
                    <a:pt x="1742" y="585"/>
                  </a:cubicBezTo>
                  <a:lnTo>
                    <a:pt x="1009" y="1001"/>
                  </a:lnTo>
                  <a:cubicBezTo>
                    <a:pt x="979" y="1019"/>
                    <a:pt x="947" y="1028"/>
                    <a:pt x="917" y="1028"/>
                  </a:cubicBezTo>
                  <a:cubicBezTo>
                    <a:pt x="889" y="1028"/>
                    <a:pt x="863" y="1021"/>
                    <a:pt x="839" y="1008"/>
                  </a:cubicBezTo>
                  <a:lnTo>
                    <a:pt x="50" y="550"/>
                  </a:lnTo>
                  <a:cubicBezTo>
                    <a:pt x="36" y="543"/>
                    <a:pt x="29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1" y="27"/>
                    <a:pt x="861" y="20"/>
                    <a:pt x="892" y="20"/>
                  </a:cubicBezTo>
                  <a:close/>
                  <a:moveTo>
                    <a:pt x="891" y="1"/>
                  </a:moveTo>
                  <a:cubicBezTo>
                    <a:pt x="856" y="1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4"/>
                  </a:cubicBezTo>
                  <a:cubicBezTo>
                    <a:pt x="1" y="535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52" y="1050"/>
                    <a:pt x="987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4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8"/>
                    <a:pt x="922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829550" y="1916225"/>
              <a:ext cx="50775" cy="28950"/>
            </a:xfrm>
            <a:custGeom>
              <a:avLst/>
              <a:gdLst/>
              <a:ahLst/>
              <a:cxnLst/>
              <a:rect l="l" t="t" r="r" b="b"/>
              <a:pathLst>
                <a:path w="2031" h="1158" extrusionOk="0">
                  <a:moveTo>
                    <a:pt x="900" y="1"/>
                  </a:moveTo>
                  <a:cubicBezTo>
                    <a:pt x="865" y="1"/>
                    <a:pt x="829" y="10"/>
                    <a:pt x="797" y="26"/>
                  </a:cubicBezTo>
                  <a:lnTo>
                    <a:pt x="57" y="448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1051" y="1139"/>
                  </a:lnTo>
                  <a:cubicBezTo>
                    <a:pt x="1075" y="1152"/>
                    <a:pt x="1102" y="1157"/>
                    <a:pt x="1128" y="1157"/>
                  </a:cubicBezTo>
                  <a:cubicBezTo>
                    <a:pt x="1161" y="1157"/>
                    <a:pt x="1195" y="1148"/>
                    <a:pt x="1227" y="1132"/>
                  </a:cubicBezTo>
                  <a:lnTo>
                    <a:pt x="1974" y="716"/>
                  </a:lnTo>
                  <a:cubicBezTo>
                    <a:pt x="2024" y="681"/>
                    <a:pt x="2031" y="639"/>
                    <a:pt x="1981" y="611"/>
                  </a:cubicBezTo>
                  <a:lnTo>
                    <a:pt x="980" y="18"/>
                  </a:lnTo>
                  <a:cubicBezTo>
                    <a:pt x="956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829550" y="1916000"/>
              <a:ext cx="50600" cy="29425"/>
            </a:xfrm>
            <a:custGeom>
              <a:avLst/>
              <a:gdLst/>
              <a:ahLst/>
              <a:cxnLst/>
              <a:rect l="l" t="t" r="r" b="b"/>
              <a:pathLst>
                <a:path w="2024" h="1177" extrusionOk="0">
                  <a:moveTo>
                    <a:pt x="896" y="20"/>
                  </a:moveTo>
                  <a:cubicBezTo>
                    <a:pt x="924" y="20"/>
                    <a:pt x="945" y="27"/>
                    <a:pt x="973" y="42"/>
                  </a:cubicBezTo>
                  <a:lnTo>
                    <a:pt x="1974" y="627"/>
                  </a:lnTo>
                  <a:cubicBezTo>
                    <a:pt x="1988" y="634"/>
                    <a:pt x="2002" y="648"/>
                    <a:pt x="2002" y="669"/>
                  </a:cubicBezTo>
                  <a:cubicBezTo>
                    <a:pt x="1995" y="690"/>
                    <a:pt x="1981" y="704"/>
                    <a:pt x="1960" y="718"/>
                  </a:cubicBezTo>
                  <a:lnTo>
                    <a:pt x="1227" y="1134"/>
                  </a:lnTo>
                  <a:cubicBezTo>
                    <a:pt x="1197" y="1149"/>
                    <a:pt x="1165" y="1156"/>
                    <a:pt x="1134" y="1156"/>
                  </a:cubicBezTo>
                  <a:cubicBezTo>
                    <a:pt x="1107" y="1156"/>
                    <a:pt x="1081" y="1151"/>
                    <a:pt x="1058" y="1141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32" y="27"/>
                    <a:pt x="860" y="20"/>
                    <a:pt x="896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6" y="9"/>
                    <a:pt x="783" y="27"/>
                  </a:cubicBezTo>
                  <a:lnTo>
                    <a:pt x="50" y="443"/>
                  </a:lnTo>
                  <a:cubicBezTo>
                    <a:pt x="22" y="457"/>
                    <a:pt x="0" y="486"/>
                    <a:pt x="0" y="514"/>
                  </a:cubicBezTo>
                  <a:cubicBezTo>
                    <a:pt x="0" y="535"/>
                    <a:pt x="15" y="556"/>
                    <a:pt x="36" y="570"/>
                  </a:cubicBezTo>
                  <a:lnTo>
                    <a:pt x="1044" y="1155"/>
                  </a:lnTo>
                  <a:cubicBezTo>
                    <a:pt x="1065" y="1169"/>
                    <a:pt x="1100" y="1177"/>
                    <a:pt x="1128" y="1177"/>
                  </a:cubicBezTo>
                  <a:cubicBezTo>
                    <a:pt x="1164" y="1177"/>
                    <a:pt x="1199" y="1169"/>
                    <a:pt x="1234" y="1155"/>
                  </a:cubicBezTo>
                  <a:lnTo>
                    <a:pt x="1974" y="732"/>
                  </a:lnTo>
                  <a:cubicBezTo>
                    <a:pt x="1995" y="718"/>
                    <a:pt x="2017" y="697"/>
                    <a:pt x="2024" y="669"/>
                  </a:cubicBezTo>
                  <a:cubicBezTo>
                    <a:pt x="2017" y="641"/>
                    <a:pt x="2002" y="620"/>
                    <a:pt x="1988" y="613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4775" y="186652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4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9"/>
                  </a:lnTo>
                  <a:cubicBezTo>
                    <a:pt x="8" y="477"/>
                    <a:pt x="1" y="519"/>
                    <a:pt x="50" y="547"/>
                  </a:cubicBezTo>
                  <a:lnTo>
                    <a:pt x="840" y="1013"/>
                  </a:lnTo>
                  <a:cubicBezTo>
                    <a:pt x="864" y="1025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90"/>
                  </a:lnTo>
                  <a:cubicBezTo>
                    <a:pt x="1812" y="554"/>
                    <a:pt x="1812" y="512"/>
                    <a:pt x="1770" y="484"/>
                  </a:cubicBezTo>
                  <a:lnTo>
                    <a:pt x="981" y="19"/>
                  </a:lnTo>
                  <a:cubicBezTo>
                    <a:pt x="956" y="6"/>
                    <a:pt x="930" y="1"/>
                    <a:pt x="90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4950" y="186630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85" y="21"/>
                  </a:moveTo>
                  <a:cubicBezTo>
                    <a:pt x="915" y="21"/>
                    <a:pt x="945" y="28"/>
                    <a:pt x="974" y="42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2" y="584"/>
                  </a:cubicBezTo>
                  <a:lnTo>
                    <a:pt x="1009" y="1007"/>
                  </a:lnTo>
                  <a:cubicBezTo>
                    <a:pt x="979" y="1023"/>
                    <a:pt x="946" y="1030"/>
                    <a:pt x="914" y="1030"/>
                  </a:cubicBezTo>
                  <a:cubicBezTo>
                    <a:pt x="886" y="1030"/>
                    <a:pt x="859" y="1024"/>
                    <a:pt x="833" y="1014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797" y="42"/>
                  </a:lnTo>
                  <a:cubicBezTo>
                    <a:pt x="826" y="28"/>
                    <a:pt x="855" y="21"/>
                    <a:pt x="885" y="21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35"/>
                    <a:pt x="15" y="556"/>
                    <a:pt x="36" y="570"/>
                  </a:cubicBezTo>
                  <a:lnTo>
                    <a:pt x="826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8" y="563"/>
                    <a:pt x="1805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17475" y="1850425"/>
              <a:ext cx="45300" cy="25750"/>
            </a:xfrm>
            <a:custGeom>
              <a:avLst/>
              <a:gdLst/>
              <a:ahLst/>
              <a:cxnLst/>
              <a:rect l="l" t="t" r="r" b="b"/>
              <a:pathLst>
                <a:path w="1812" h="1030" extrusionOk="0">
                  <a:moveTo>
                    <a:pt x="890" y="1"/>
                  </a:moveTo>
                  <a:cubicBezTo>
                    <a:pt x="858" y="1"/>
                    <a:pt x="826" y="10"/>
                    <a:pt x="797" y="28"/>
                  </a:cubicBezTo>
                  <a:lnTo>
                    <a:pt x="56" y="444"/>
                  </a:lnTo>
                  <a:cubicBezTo>
                    <a:pt x="7" y="472"/>
                    <a:pt x="0" y="522"/>
                    <a:pt x="42" y="550"/>
                  </a:cubicBezTo>
                  <a:lnTo>
                    <a:pt x="832" y="1008"/>
                  </a:lnTo>
                  <a:cubicBezTo>
                    <a:pt x="860" y="1022"/>
                    <a:pt x="892" y="1029"/>
                    <a:pt x="924" y="1029"/>
                  </a:cubicBezTo>
                  <a:cubicBezTo>
                    <a:pt x="955" y="1029"/>
                    <a:pt x="987" y="1022"/>
                    <a:pt x="1015" y="1008"/>
                  </a:cubicBezTo>
                  <a:lnTo>
                    <a:pt x="1748" y="585"/>
                  </a:lnTo>
                  <a:cubicBezTo>
                    <a:pt x="1805" y="557"/>
                    <a:pt x="1812" y="508"/>
                    <a:pt x="1762" y="479"/>
                  </a:cubicBezTo>
                  <a:lnTo>
                    <a:pt x="973" y="21"/>
                  </a:lnTo>
                  <a:cubicBezTo>
                    <a:pt x="946" y="8"/>
                    <a:pt x="918" y="1"/>
                    <a:pt x="89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17475" y="1850150"/>
              <a:ext cx="45125" cy="26375"/>
            </a:xfrm>
            <a:custGeom>
              <a:avLst/>
              <a:gdLst/>
              <a:ahLst/>
              <a:cxnLst/>
              <a:rect l="l" t="t" r="r" b="b"/>
              <a:pathLst>
                <a:path w="1805" h="1055" extrusionOk="0">
                  <a:moveTo>
                    <a:pt x="891" y="24"/>
                  </a:moveTo>
                  <a:cubicBezTo>
                    <a:pt x="919" y="24"/>
                    <a:pt x="947" y="29"/>
                    <a:pt x="973" y="39"/>
                  </a:cubicBezTo>
                  <a:lnTo>
                    <a:pt x="1755" y="504"/>
                  </a:lnTo>
                  <a:cubicBezTo>
                    <a:pt x="1769" y="504"/>
                    <a:pt x="1784" y="519"/>
                    <a:pt x="1784" y="540"/>
                  </a:cubicBezTo>
                  <a:cubicBezTo>
                    <a:pt x="1784" y="554"/>
                    <a:pt x="1769" y="575"/>
                    <a:pt x="1741" y="589"/>
                  </a:cubicBezTo>
                  <a:lnTo>
                    <a:pt x="1008" y="1005"/>
                  </a:lnTo>
                  <a:cubicBezTo>
                    <a:pt x="976" y="1021"/>
                    <a:pt x="943" y="1030"/>
                    <a:pt x="909" y="1030"/>
                  </a:cubicBezTo>
                  <a:cubicBezTo>
                    <a:pt x="883" y="1030"/>
                    <a:pt x="857" y="1024"/>
                    <a:pt x="832" y="1012"/>
                  </a:cubicBezTo>
                  <a:lnTo>
                    <a:pt x="49" y="547"/>
                  </a:lnTo>
                  <a:cubicBezTo>
                    <a:pt x="35" y="547"/>
                    <a:pt x="21" y="533"/>
                    <a:pt x="21" y="511"/>
                  </a:cubicBezTo>
                  <a:cubicBezTo>
                    <a:pt x="28" y="490"/>
                    <a:pt x="42" y="476"/>
                    <a:pt x="64" y="462"/>
                  </a:cubicBezTo>
                  <a:lnTo>
                    <a:pt x="797" y="46"/>
                  </a:lnTo>
                  <a:cubicBezTo>
                    <a:pt x="827" y="31"/>
                    <a:pt x="859" y="24"/>
                    <a:pt x="891" y="24"/>
                  </a:cubicBezTo>
                  <a:close/>
                  <a:moveTo>
                    <a:pt x="894" y="0"/>
                  </a:moveTo>
                  <a:cubicBezTo>
                    <a:pt x="857" y="0"/>
                    <a:pt x="821" y="9"/>
                    <a:pt x="790" y="25"/>
                  </a:cubicBezTo>
                  <a:lnTo>
                    <a:pt x="49" y="448"/>
                  </a:lnTo>
                  <a:cubicBezTo>
                    <a:pt x="21" y="462"/>
                    <a:pt x="0" y="483"/>
                    <a:pt x="0" y="511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825" y="1033"/>
                  </a:lnTo>
                  <a:cubicBezTo>
                    <a:pt x="846" y="1047"/>
                    <a:pt x="881" y="1054"/>
                    <a:pt x="909" y="1054"/>
                  </a:cubicBezTo>
                  <a:cubicBezTo>
                    <a:pt x="945" y="1054"/>
                    <a:pt x="980" y="1040"/>
                    <a:pt x="1015" y="1026"/>
                  </a:cubicBezTo>
                  <a:lnTo>
                    <a:pt x="1755" y="603"/>
                  </a:lnTo>
                  <a:cubicBezTo>
                    <a:pt x="1776" y="596"/>
                    <a:pt x="1798" y="568"/>
                    <a:pt x="1805" y="540"/>
                  </a:cubicBezTo>
                  <a:cubicBezTo>
                    <a:pt x="1798" y="511"/>
                    <a:pt x="1784" y="490"/>
                    <a:pt x="1762" y="48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689975" y="18342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7" y="1"/>
                  </a:moveTo>
                  <a:cubicBezTo>
                    <a:pt x="863" y="1"/>
                    <a:pt x="829" y="10"/>
                    <a:pt x="797" y="26"/>
                  </a:cubicBezTo>
                  <a:lnTo>
                    <a:pt x="57" y="442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832" y="1013"/>
                  </a:lnTo>
                  <a:cubicBezTo>
                    <a:pt x="857" y="1025"/>
                    <a:pt x="883" y="1030"/>
                    <a:pt x="909" y="1030"/>
                  </a:cubicBezTo>
                  <a:cubicBezTo>
                    <a:pt x="943" y="1030"/>
                    <a:pt x="977" y="1021"/>
                    <a:pt x="1008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689800" y="183405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903" y="21"/>
                  </a:moveTo>
                  <a:cubicBezTo>
                    <a:pt x="931" y="21"/>
                    <a:pt x="952" y="28"/>
                    <a:pt x="973" y="35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9" y="584"/>
                  </a:cubicBezTo>
                  <a:lnTo>
                    <a:pt x="1008" y="1007"/>
                  </a:lnTo>
                  <a:cubicBezTo>
                    <a:pt x="984" y="1022"/>
                    <a:pt x="956" y="1029"/>
                    <a:pt x="926" y="1029"/>
                  </a:cubicBezTo>
                  <a:cubicBezTo>
                    <a:pt x="897" y="1029"/>
                    <a:pt x="867" y="1022"/>
                    <a:pt x="839" y="1007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3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0" y="443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35"/>
                    <a:pt x="14" y="556"/>
                    <a:pt x="43" y="563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7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6" y="606"/>
                  </a:lnTo>
                  <a:cubicBezTo>
                    <a:pt x="1784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662475" y="1818150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86" y="1"/>
                  </a:moveTo>
                  <a:cubicBezTo>
                    <a:pt x="855" y="1"/>
                    <a:pt x="825" y="8"/>
                    <a:pt x="797" y="22"/>
                  </a:cubicBezTo>
                  <a:lnTo>
                    <a:pt x="57" y="445"/>
                  </a:lnTo>
                  <a:cubicBezTo>
                    <a:pt x="8" y="473"/>
                    <a:pt x="1" y="523"/>
                    <a:pt x="43" y="551"/>
                  </a:cubicBezTo>
                  <a:lnTo>
                    <a:pt x="833" y="1009"/>
                  </a:lnTo>
                  <a:cubicBezTo>
                    <a:pt x="859" y="1022"/>
                    <a:pt x="889" y="1029"/>
                    <a:pt x="919" y="1029"/>
                  </a:cubicBezTo>
                  <a:cubicBezTo>
                    <a:pt x="952" y="1029"/>
                    <a:pt x="986" y="1021"/>
                    <a:pt x="1016" y="1002"/>
                  </a:cubicBezTo>
                  <a:lnTo>
                    <a:pt x="1749" y="586"/>
                  </a:lnTo>
                  <a:cubicBezTo>
                    <a:pt x="1805" y="558"/>
                    <a:pt x="1812" y="508"/>
                    <a:pt x="1763" y="480"/>
                  </a:cubicBezTo>
                  <a:lnTo>
                    <a:pt x="981" y="22"/>
                  </a:lnTo>
                  <a:cubicBezTo>
                    <a:pt x="949" y="8"/>
                    <a:pt x="917" y="1"/>
                    <a:pt x="88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662475" y="1817825"/>
              <a:ext cx="45150" cy="26325"/>
            </a:xfrm>
            <a:custGeom>
              <a:avLst/>
              <a:gdLst/>
              <a:ahLst/>
              <a:cxnLst/>
              <a:rect l="l" t="t" r="r" b="b"/>
              <a:pathLst>
                <a:path w="1806" h="1053" extrusionOk="0">
                  <a:moveTo>
                    <a:pt x="919" y="25"/>
                  </a:moveTo>
                  <a:cubicBezTo>
                    <a:pt x="939" y="25"/>
                    <a:pt x="960" y="32"/>
                    <a:pt x="981" y="42"/>
                  </a:cubicBezTo>
                  <a:lnTo>
                    <a:pt x="1763" y="507"/>
                  </a:lnTo>
                  <a:cubicBezTo>
                    <a:pt x="1777" y="507"/>
                    <a:pt x="1791" y="521"/>
                    <a:pt x="1791" y="543"/>
                  </a:cubicBezTo>
                  <a:cubicBezTo>
                    <a:pt x="1791" y="557"/>
                    <a:pt x="1777" y="578"/>
                    <a:pt x="1749" y="592"/>
                  </a:cubicBezTo>
                  <a:lnTo>
                    <a:pt x="1016" y="1008"/>
                  </a:lnTo>
                  <a:cubicBezTo>
                    <a:pt x="986" y="1023"/>
                    <a:pt x="953" y="1030"/>
                    <a:pt x="921" y="1030"/>
                  </a:cubicBezTo>
                  <a:cubicBezTo>
                    <a:pt x="893" y="1030"/>
                    <a:pt x="866" y="1025"/>
                    <a:pt x="840" y="1015"/>
                  </a:cubicBezTo>
                  <a:lnTo>
                    <a:pt x="57" y="550"/>
                  </a:lnTo>
                  <a:cubicBezTo>
                    <a:pt x="43" y="543"/>
                    <a:pt x="29" y="529"/>
                    <a:pt x="29" y="514"/>
                  </a:cubicBezTo>
                  <a:cubicBezTo>
                    <a:pt x="29" y="500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27" y="38"/>
                    <a:pt x="850" y="26"/>
                    <a:pt x="877" y="26"/>
                  </a:cubicBezTo>
                  <a:cubicBezTo>
                    <a:pt x="883" y="26"/>
                    <a:pt x="889" y="27"/>
                    <a:pt x="896" y="28"/>
                  </a:cubicBezTo>
                  <a:cubicBezTo>
                    <a:pt x="904" y="26"/>
                    <a:pt x="911" y="25"/>
                    <a:pt x="919" y="25"/>
                  </a:cubicBezTo>
                  <a:close/>
                  <a:moveTo>
                    <a:pt x="888" y="1"/>
                  </a:moveTo>
                  <a:cubicBezTo>
                    <a:pt x="854" y="1"/>
                    <a:pt x="820" y="9"/>
                    <a:pt x="790" y="28"/>
                  </a:cubicBezTo>
                  <a:lnTo>
                    <a:pt x="50" y="451"/>
                  </a:lnTo>
                  <a:cubicBezTo>
                    <a:pt x="22" y="458"/>
                    <a:pt x="8" y="486"/>
                    <a:pt x="1" y="514"/>
                  </a:cubicBezTo>
                  <a:cubicBezTo>
                    <a:pt x="1" y="543"/>
                    <a:pt x="15" y="564"/>
                    <a:pt x="36" y="571"/>
                  </a:cubicBezTo>
                  <a:lnTo>
                    <a:pt x="825" y="1036"/>
                  </a:lnTo>
                  <a:cubicBezTo>
                    <a:pt x="846" y="1046"/>
                    <a:pt x="867" y="1053"/>
                    <a:pt x="887" y="1053"/>
                  </a:cubicBezTo>
                  <a:cubicBezTo>
                    <a:pt x="895" y="1053"/>
                    <a:pt x="902" y="1052"/>
                    <a:pt x="910" y="1050"/>
                  </a:cubicBezTo>
                  <a:cubicBezTo>
                    <a:pt x="945" y="1050"/>
                    <a:pt x="981" y="1043"/>
                    <a:pt x="1016" y="1029"/>
                  </a:cubicBezTo>
                  <a:lnTo>
                    <a:pt x="1756" y="606"/>
                  </a:lnTo>
                  <a:cubicBezTo>
                    <a:pt x="1777" y="592"/>
                    <a:pt x="1798" y="571"/>
                    <a:pt x="1805" y="543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1" y="21"/>
                  </a:lnTo>
                  <a:cubicBezTo>
                    <a:pt x="951" y="8"/>
                    <a:pt x="919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635000" y="18020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900" y="1"/>
                  </a:moveTo>
                  <a:cubicBezTo>
                    <a:pt x="864" y="1"/>
                    <a:pt x="828" y="10"/>
                    <a:pt x="797" y="26"/>
                  </a:cubicBezTo>
                  <a:lnTo>
                    <a:pt x="56" y="442"/>
                  </a:lnTo>
                  <a:cubicBezTo>
                    <a:pt x="7" y="477"/>
                    <a:pt x="0" y="519"/>
                    <a:pt x="42" y="547"/>
                  </a:cubicBezTo>
                  <a:lnTo>
                    <a:pt x="832" y="1013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7" y="1030"/>
                    <a:pt x="983" y="1021"/>
                    <a:pt x="1015" y="1005"/>
                  </a:cubicBezTo>
                  <a:lnTo>
                    <a:pt x="1755" y="583"/>
                  </a:lnTo>
                  <a:cubicBezTo>
                    <a:pt x="1805" y="554"/>
                    <a:pt x="1812" y="512"/>
                    <a:pt x="1762" y="484"/>
                  </a:cubicBezTo>
                  <a:lnTo>
                    <a:pt x="980" y="19"/>
                  </a:lnTo>
                  <a:cubicBezTo>
                    <a:pt x="955" y="6"/>
                    <a:pt x="928" y="1"/>
                    <a:pt x="90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635000" y="180180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86" y="21"/>
                  </a:moveTo>
                  <a:cubicBezTo>
                    <a:pt x="915" y="21"/>
                    <a:pt x="945" y="28"/>
                    <a:pt x="973" y="42"/>
                  </a:cubicBezTo>
                  <a:lnTo>
                    <a:pt x="1762" y="500"/>
                  </a:lnTo>
                  <a:cubicBezTo>
                    <a:pt x="1776" y="507"/>
                    <a:pt x="1783" y="521"/>
                    <a:pt x="1783" y="535"/>
                  </a:cubicBezTo>
                  <a:cubicBezTo>
                    <a:pt x="1783" y="556"/>
                    <a:pt x="1769" y="570"/>
                    <a:pt x="1748" y="584"/>
                  </a:cubicBezTo>
                  <a:lnTo>
                    <a:pt x="1008" y="1007"/>
                  </a:lnTo>
                  <a:cubicBezTo>
                    <a:pt x="982" y="1023"/>
                    <a:pt x="951" y="1030"/>
                    <a:pt x="920" y="1030"/>
                  </a:cubicBezTo>
                  <a:cubicBezTo>
                    <a:pt x="893" y="1030"/>
                    <a:pt x="865" y="1024"/>
                    <a:pt x="839" y="1014"/>
                  </a:cubicBezTo>
                  <a:lnTo>
                    <a:pt x="49" y="549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493"/>
                    <a:pt x="42" y="479"/>
                    <a:pt x="63" y="465"/>
                  </a:cubicBezTo>
                  <a:lnTo>
                    <a:pt x="804" y="42"/>
                  </a:lnTo>
                  <a:cubicBezTo>
                    <a:pt x="828" y="28"/>
                    <a:pt x="856" y="21"/>
                    <a:pt x="886" y="21"/>
                  </a:cubicBezTo>
                  <a:close/>
                  <a:moveTo>
                    <a:pt x="890" y="0"/>
                  </a:moveTo>
                  <a:cubicBezTo>
                    <a:pt x="855" y="0"/>
                    <a:pt x="819" y="9"/>
                    <a:pt x="790" y="28"/>
                  </a:cubicBezTo>
                  <a:lnTo>
                    <a:pt x="49" y="443"/>
                  </a:lnTo>
                  <a:cubicBezTo>
                    <a:pt x="28" y="458"/>
                    <a:pt x="7" y="486"/>
                    <a:pt x="0" y="514"/>
                  </a:cubicBezTo>
                  <a:cubicBezTo>
                    <a:pt x="0" y="535"/>
                    <a:pt x="14" y="556"/>
                    <a:pt x="35" y="570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6" y="1050"/>
                  </a:cubicBezTo>
                  <a:cubicBezTo>
                    <a:pt x="952" y="1050"/>
                    <a:pt x="987" y="1043"/>
                    <a:pt x="1015" y="1022"/>
                  </a:cubicBezTo>
                  <a:lnTo>
                    <a:pt x="1755" y="606"/>
                  </a:lnTo>
                  <a:cubicBezTo>
                    <a:pt x="1783" y="592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69" y="479"/>
                  </a:cubicBezTo>
                  <a:lnTo>
                    <a:pt x="980" y="21"/>
                  </a:lnTo>
                  <a:cubicBezTo>
                    <a:pt x="953" y="7"/>
                    <a:pt x="922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607500" y="1785900"/>
              <a:ext cx="45125" cy="25750"/>
            </a:xfrm>
            <a:custGeom>
              <a:avLst/>
              <a:gdLst/>
              <a:ahLst/>
              <a:cxnLst/>
              <a:rect l="l" t="t" r="r" b="b"/>
              <a:pathLst>
                <a:path w="1805" h="1030" extrusionOk="0">
                  <a:moveTo>
                    <a:pt x="885" y="1"/>
                  </a:moveTo>
                  <a:cubicBezTo>
                    <a:pt x="855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3"/>
                    <a:pt x="50" y="551"/>
                  </a:cubicBezTo>
                  <a:lnTo>
                    <a:pt x="832" y="1009"/>
                  </a:lnTo>
                  <a:cubicBezTo>
                    <a:pt x="859" y="1022"/>
                    <a:pt x="889" y="1029"/>
                    <a:pt x="918" y="1029"/>
                  </a:cubicBezTo>
                  <a:cubicBezTo>
                    <a:pt x="950" y="1029"/>
                    <a:pt x="982" y="1021"/>
                    <a:pt x="1008" y="1002"/>
                  </a:cubicBezTo>
                  <a:lnTo>
                    <a:pt x="1749" y="586"/>
                  </a:lnTo>
                  <a:cubicBezTo>
                    <a:pt x="1805" y="558"/>
                    <a:pt x="1805" y="508"/>
                    <a:pt x="1763" y="480"/>
                  </a:cubicBezTo>
                  <a:lnTo>
                    <a:pt x="973" y="22"/>
                  </a:lnTo>
                  <a:cubicBezTo>
                    <a:pt x="945" y="8"/>
                    <a:pt x="915" y="1"/>
                    <a:pt x="88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607675" y="1785650"/>
              <a:ext cx="44950" cy="26375"/>
            </a:xfrm>
            <a:custGeom>
              <a:avLst/>
              <a:gdLst/>
              <a:ahLst/>
              <a:cxnLst/>
              <a:rect l="l" t="t" r="r" b="b"/>
              <a:pathLst>
                <a:path w="1798" h="1055" extrusionOk="0">
                  <a:moveTo>
                    <a:pt x="895" y="21"/>
                  </a:moveTo>
                  <a:cubicBezTo>
                    <a:pt x="920" y="21"/>
                    <a:pt x="944" y="27"/>
                    <a:pt x="966" y="39"/>
                  </a:cubicBezTo>
                  <a:lnTo>
                    <a:pt x="1756" y="504"/>
                  </a:lnTo>
                  <a:cubicBezTo>
                    <a:pt x="1770" y="504"/>
                    <a:pt x="1777" y="518"/>
                    <a:pt x="1777" y="540"/>
                  </a:cubicBezTo>
                  <a:cubicBezTo>
                    <a:pt x="1777" y="554"/>
                    <a:pt x="1770" y="575"/>
                    <a:pt x="1742" y="589"/>
                  </a:cubicBezTo>
                  <a:lnTo>
                    <a:pt x="1001" y="1005"/>
                  </a:lnTo>
                  <a:cubicBezTo>
                    <a:pt x="975" y="1020"/>
                    <a:pt x="944" y="1027"/>
                    <a:pt x="913" y="1027"/>
                  </a:cubicBezTo>
                  <a:cubicBezTo>
                    <a:pt x="886" y="1027"/>
                    <a:pt x="858" y="1022"/>
                    <a:pt x="832" y="1012"/>
                  </a:cubicBezTo>
                  <a:lnTo>
                    <a:pt x="43" y="554"/>
                  </a:lnTo>
                  <a:cubicBezTo>
                    <a:pt x="29" y="547"/>
                    <a:pt x="22" y="533"/>
                    <a:pt x="22" y="511"/>
                  </a:cubicBezTo>
                  <a:cubicBezTo>
                    <a:pt x="22" y="497"/>
                    <a:pt x="36" y="476"/>
                    <a:pt x="57" y="462"/>
                  </a:cubicBezTo>
                  <a:lnTo>
                    <a:pt x="797" y="46"/>
                  </a:lnTo>
                  <a:cubicBezTo>
                    <a:pt x="829" y="30"/>
                    <a:pt x="862" y="21"/>
                    <a:pt x="895" y="21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9"/>
                    <a:pt x="783" y="25"/>
                  </a:cubicBezTo>
                  <a:lnTo>
                    <a:pt x="50" y="448"/>
                  </a:lnTo>
                  <a:cubicBezTo>
                    <a:pt x="22" y="455"/>
                    <a:pt x="0" y="483"/>
                    <a:pt x="0" y="511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18" y="1033"/>
                  </a:lnTo>
                  <a:cubicBezTo>
                    <a:pt x="846" y="1047"/>
                    <a:pt x="874" y="1054"/>
                    <a:pt x="910" y="1054"/>
                  </a:cubicBezTo>
                  <a:cubicBezTo>
                    <a:pt x="945" y="1047"/>
                    <a:pt x="980" y="1040"/>
                    <a:pt x="1015" y="1026"/>
                  </a:cubicBezTo>
                  <a:lnTo>
                    <a:pt x="1749" y="603"/>
                  </a:lnTo>
                  <a:cubicBezTo>
                    <a:pt x="1777" y="589"/>
                    <a:pt x="1798" y="568"/>
                    <a:pt x="1798" y="540"/>
                  </a:cubicBezTo>
                  <a:cubicBezTo>
                    <a:pt x="1798" y="511"/>
                    <a:pt x="1784" y="490"/>
                    <a:pt x="1763" y="48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580000" y="17697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901" y="1"/>
                  </a:moveTo>
                  <a:cubicBezTo>
                    <a:pt x="866" y="1"/>
                    <a:pt x="832" y="10"/>
                    <a:pt x="804" y="26"/>
                  </a:cubicBezTo>
                  <a:lnTo>
                    <a:pt x="64" y="442"/>
                  </a:lnTo>
                  <a:cubicBezTo>
                    <a:pt x="8" y="477"/>
                    <a:pt x="1" y="519"/>
                    <a:pt x="50" y="547"/>
                  </a:cubicBezTo>
                  <a:lnTo>
                    <a:pt x="839" y="1012"/>
                  </a:lnTo>
                  <a:cubicBezTo>
                    <a:pt x="864" y="1025"/>
                    <a:pt x="890" y="1030"/>
                    <a:pt x="917" y="1030"/>
                  </a:cubicBezTo>
                  <a:cubicBezTo>
                    <a:pt x="950" y="1030"/>
                    <a:pt x="984" y="1021"/>
                    <a:pt x="1016" y="1005"/>
                  </a:cubicBezTo>
                  <a:lnTo>
                    <a:pt x="1756" y="590"/>
                  </a:lnTo>
                  <a:cubicBezTo>
                    <a:pt x="1812" y="554"/>
                    <a:pt x="1812" y="512"/>
                    <a:pt x="1770" y="484"/>
                  </a:cubicBezTo>
                  <a:lnTo>
                    <a:pt x="980" y="19"/>
                  </a:lnTo>
                  <a:cubicBezTo>
                    <a:pt x="956" y="6"/>
                    <a:pt x="928" y="1"/>
                    <a:pt x="90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580175" y="1769550"/>
              <a:ext cx="44975" cy="26250"/>
            </a:xfrm>
            <a:custGeom>
              <a:avLst/>
              <a:gdLst/>
              <a:ahLst/>
              <a:cxnLst/>
              <a:rect l="l" t="t" r="r" b="b"/>
              <a:pathLst>
                <a:path w="1799" h="1050" extrusionOk="0">
                  <a:moveTo>
                    <a:pt x="892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0" y="507"/>
                    <a:pt x="1784" y="521"/>
                    <a:pt x="1784" y="535"/>
                  </a:cubicBezTo>
                  <a:cubicBezTo>
                    <a:pt x="1777" y="556"/>
                    <a:pt x="1763" y="577"/>
                    <a:pt x="1742" y="584"/>
                  </a:cubicBezTo>
                  <a:lnTo>
                    <a:pt x="1009" y="1007"/>
                  </a:lnTo>
                  <a:cubicBezTo>
                    <a:pt x="981" y="1021"/>
                    <a:pt x="951" y="1029"/>
                    <a:pt x="921" y="1029"/>
                  </a:cubicBezTo>
                  <a:cubicBezTo>
                    <a:pt x="891" y="1029"/>
                    <a:pt x="861" y="1021"/>
                    <a:pt x="832" y="1007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797" y="42"/>
                  </a:lnTo>
                  <a:cubicBezTo>
                    <a:pt x="827" y="27"/>
                    <a:pt x="860" y="20"/>
                    <a:pt x="892" y="20"/>
                  </a:cubicBezTo>
                  <a:close/>
                  <a:moveTo>
                    <a:pt x="887" y="0"/>
                  </a:moveTo>
                  <a:cubicBezTo>
                    <a:pt x="852" y="0"/>
                    <a:pt x="817" y="9"/>
                    <a:pt x="783" y="28"/>
                  </a:cubicBezTo>
                  <a:lnTo>
                    <a:pt x="50" y="443"/>
                  </a:lnTo>
                  <a:cubicBezTo>
                    <a:pt x="22" y="458"/>
                    <a:pt x="1" y="486"/>
                    <a:pt x="1" y="514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18" y="1029"/>
                  </a:lnTo>
                  <a:cubicBezTo>
                    <a:pt x="847" y="1043"/>
                    <a:pt x="882" y="1050"/>
                    <a:pt x="910" y="1050"/>
                  </a:cubicBezTo>
                  <a:cubicBezTo>
                    <a:pt x="945" y="1050"/>
                    <a:pt x="981" y="1043"/>
                    <a:pt x="1016" y="1021"/>
                  </a:cubicBezTo>
                  <a:lnTo>
                    <a:pt x="1749" y="606"/>
                  </a:lnTo>
                  <a:cubicBezTo>
                    <a:pt x="1777" y="591"/>
                    <a:pt x="1798" y="563"/>
                    <a:pt x="1798" y="535"/>
                  </a:cubicBezTo>
                  <a:cubicBezTo>
                    <a:pt x="1798" y="514"/>
                    <a:pt x="1784" y="493"/>
                    <a:pt x="1763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7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552675" y="1753675"/>
              <a:ext cx="45325" cy="25725"/>
            </a:xfrm>
            <a:custGeom>
              <a:avLst/>
              <a:gdLst/>
              <a:ahLst/>
              <a:cxnLst/>
              <a:rect l="l" t="t" r="r" b="b"/>
              <a:pathLst>
                <a:path w="1813" h="1029" extrusionOk="0">
                  <a:moveTo>
                    <a:pt x="892" y="1"/>
                  </a:moveTo>
                  <a:cubicBezTo>
                    <a:pt x="859" y="1"/>
                    <a:pt x="827" y="10"/>
                    <a:pt x="798" y="28"/>
                  </a:cubicBezTo>
                  <a:lnTo>
                    <a:pt x="57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3" y="1008"/>
                  </a:lnTo>
                  <a:cubicBezTo>
                    <a:pt x="859" y="1021"/>
                    <a:pt x="888" y="1028"/>
                    <a:pt x="916" y="1028"/>
                  </a:cubicBezTo>
                  <a:cubicBezTo>
                    <a:pt x="948" y="1028"/>
                    <a:pt x="979" y="1020"/>
                    <a:pt x="1009" y="1001"/>
                  </a:cubicBezTo>
                  <a:lnTo>
                    <a:pt x="1749" y="585"/>
                  </a:lnTo>
                  <a:cubicBezTo>
                    <a:pt x="1806" y="557"/>
                    <a:pt x="1813" y="507"/>
                    <a:pt x="1763" y="479"/>
                  </a:cubicBezTo>
                  <a:lnTo>
                    <a:pt x="981" y="21"/>
                  </a:lnTo>
                  <a:cubicBezTo>
                    <a:pt x="951" y="8"/>
                    <a:pt x="921" y="1"/>
                    <a:pt x="89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552675" y="1753500"/>
              <a:ext cx="45150" cy="26150"/>
            </a:xfrm>
            <a:custGeom>
              <a:avLst/>
              <a:gdLst/>
              <a:ahLst/>
              <a:cxnLst/>
              <a:rect l="l" t="t" r="r" b="b"/>
              <a:pathLst>
                <a:path w="1806" h="1046" extrusionOk="0">
                  <a:moveTo>
                    <a:pt x="893" y="20"/>
                  </a:moveTo>
                  <a:cubicBezTo>
                    <a:pt x="920" y="20"/>
                    <a:pt x="948" y="25"/>
                    <a:pt x="974" y="35"/>
                  </a:cubicBezTo>
                  <a:lnTo>
                    <a:pt x="1756" y="493"/>
                  </a:lnTo>
                  <a:cubicBezTo>
                    <a:pt x="1770" y="500"/>
                    <a:pt x="1784" y="514"/>
                    <a:pt x="1784" y="536"/>
                  </a:cubicBezTo>
                  <a:cubicBezTo>
                    <a:pt x="1784" y="550"/>
                    <a:pt x="1770" y="571"/>
                    <a:pt x="1742" y="585"/>
                  </a:cubicBezTo>
                  <a:lnTo>
                    <a:pt x="1009" y="1001"/>
                  </a:lnTo>
                  <a:cubicBezTo>
                    <a:pt x="979" y="1016"/>
                    <a:pt x="947" y="1023"/>
                    <a:pt x="916" y="1023"/>
                  </a:cubicBezTo>
                  <a:cubicBezTo>
                    <a:pt x="889" y="1023"/>
                    <a:pt x="863" y="1018"/>
                    <a:pt x="840" y="1008"/>
                  </a:cubicBezTo>
                  <a:lnTo>
                    <a:pt x="50" y="550"/>
                  </a:lnTo>
                  <a:cubicBezTo>
                    <a:pt x="36" y="543"/>
                    <a:pt x="22" y="529"/>
                    <a:pt x="22" y="514"/>
                  </a:cubicBezTo>
                  <a:cubicBezTo>
                    <a:pt x="22" y="493"/>
                    <a:pt x="36" y="479"/>
                    <a:pt x="64" y="458"/>
                  </a:cubicBezTo>
                  <a:lnTo>
                    <a:pt x="805" y="42"/>
                  </a:lnTo>
                  <a:cubicBezTo>
                    <a:pt x="831" y="27"/>
                    <a:pt x="862" y="20"/>
                    <a:pt x="893" y="20"/>
                  </a:cubicBezTo>
                  <a:close/>
                  <a:moveTo>
                    <a:pt x="891" y="1"/>
                  </a:moveTo>
                  <a:cubicBezTo>
                    <a:pt x="856" y="1"/>
                    <a:pt x="820" y="9"/>
                    <a:pt x="791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4"/>
                  </a:cubicBezTo>
                  <a:cubicBezTo>
                    <a:pt x="1" y="536"/>
                    <a:pt x="15" y="557"/>
                    <a:pt x="36" y="564"/>
                  </a:cubicBezTo>
                  <a:lnTo>
                    <a:pt x="826" y="1022"/>
                  </a:lnTo>
                  <a:cubicBezTo>
                    <a:pt x="842" y="1038"/>
                    <a:pt x="865" y="1046"/>
                    <a:pt x="888" y="1046"/>
                  </a:cubicBezTo>
                  <a:cubicBezTo>
                    <a:pt x="896" y="1046"/>
                    <a:pt x="903" y="1045"/>
                    <a:pt x="910" y="1043"/>
                  </a:cubicBezTo>
                  <a:cubicBezTo>
                    <a:pt x="917" y="1044"/>
                    <a:pt x="923" y="1045"/>
                    <a:pt x="930" y="1045"/>
                  </a:cubicBezTo>
                  <a:cubicBezTo>
                    <a:pt x="959" y="1045"/>
                    <a:pt x="987" y="1034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9" y="564"/>
                    <a:pt x="1806" y="536"/>
                  </a:cubicBezTo>
                  <a:cubicBezTo>
                    <a:pt x="1806" y="514"/>
                    <a:pt x="1792" y="493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3" y="1"/>
                    <a:pt x="891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525200" y="1737525"/>
              <a:ext cx="45300" cy="25775"/>
            </a:xfrm>
            <a:custGeom>
              <a:avLst/>
              <a:gdLst/>
              <a:ahLst/>
              <a:cxnLst/>
              <a:rect l="l" t="t" r="r" b="b"/>
              <a:pathLst>
                <a:path w="1812" h="1031" extrusionOk="0">
                  <a:moveTo>
                    <a:pt x="897" y="1"/>
                  </a:moveTo>
                  <a:cubicBezTo>
                    <a:pt x="862" y="1"/>
                    <a:pt x="829" y="10"/>
                    <a:pt x="797" y="26"/>
                  </a:cubicBezTo>
                  <a:lnTo>
                    <a:pt x="57" y="441"/>
                  </a:lnTo>
                  <a:cubicBezTo>
                    <a:pt x="7" y="477"/>
                    <a:pt x="0" y="519"/>
                    <a:pt x="43" y="547"/>
                  </a:cubicBezTo>
                  <a:lnTo>
                    <a:pt x="832" y="1012"/>
                  </a:lnTo>
                  <a:cubicBezTo>
                    <a:pt x="857" y="1025"/>
                    <a:pt x="884" y="1030"/>
                    <a:pt x="912" y="1030"/>
                  </a:cubicBezTo>
                  <a:cubicBezTo>
                    <a:pt x="948" y="1030"/>
                    <a:pt x="984" y="1021"/>
                    <a:pt x="1015" y="1005"/>
                  </a:cubicBezTo>
                  <a:lnTo>
                    <a:pt x="1749" y="590"/>
                  </a:lnTo>
                  <a:cubicBezTo>
                    <a:pt x="1805" y="554"/>
                    <a:pt x="1812" y="512"/>
                    <a:pt x="1763" y="484"/>
                  </a:cubicBezTo>
                  <a:lnTo>
                    <a:pt x="980" y="19"/>
                  </a:lnTo>
                  <a:cubicBezTo>
                    <a:pt x="952" y="6"/>
                    <a:pt x="925" y="1"/>
                    <a:pt x="897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525200" y="1737300"/>
              <a:ext cx="45125" cy="26250"/>
            </a:xfrm>
            <a:custGeom>
              <a:avLst/>
              <a:gdLst/>
              <a:ahLst/>
              <a:cxnLst/>
              <a:rect l="l" t="t" r="r" b="b"/>
              <a:pathLst>
                <a:path w="1805" h="1050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56"/>
                    <a:pt x="1770" y="570"/>
                    <a:pt x="1749" y="584"/>
                  </a:cubicBezTo>
                  <a:lnTo>
                    <a:pt x="1008" y="1007"/>
                  </a:lnTo>
                  <a:cubicBezTo>
                    <a:pt x="980" y="1021"/>
                    <a:pt x="950" y="1029"/>
                    <a:pt x="921" y="1029"/>
                  </a:cubicBezTo>
                  <a:cubicBezTo>
                    <a:pt x="892" y="1029"/>
                    <a:pt x="864" y="1021"/>
                    <a:pt x="839" y="1007"/>
                  </a:cubicBezTo>
                  <a:lnTo>
                    <a:pt x="50" y="549"/>
                  </a:lnTo>
                  <a:cubicBezTo>
                    <a:pt x="36" y="542"/>
                    <a:pt x="28" y="528"/>
                    <a:pt x="28" y="514"/>
                  </a:cubicBezTo>
                  <a:cubicBezTo>
                    <a:pt x="28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0" y="27"/>
                    <a:pt x="861" y="20"/>
                    <a:pt x="892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3"/>
                  </a:lnTo>
                  <a:cubicBezTo>
                    <a:pt x="21" y="458"/>
                    <a:pt x="7" y="486"/>
                    <a:pt x="0" y="514"/>
                  </a:cubicBezTo>
                  <a:cubicBezTo>
                    <a:pt x="0" y="535"/>
                    <a:pt x="14" y="556"/>
                    <a:pt x="36" y="563"/>
                  </a:cubicBezTo>
                  <a:lnTo>
                    <a:pt x="825" y="1029"/>
                  </a:lnTo>
                  <a:cubicBezTo>
                    <a:pt x="853" y="1043"/>
                    <a:pt x="881" y="1050"/>
                    <a:pt x="910" y="1050"/>
                  </a:cubicBezTo>
                  <a:cubicBezTo>
                    <a:pt x="945" y="1050"/>
                    <a:pt x="980" y="1043"/>
                    <a:pt x="1015" y="1021"/>
                  </a:cubicBezTo>
                  <a:lnTo>
                    <a:pt x="1756" y="606"/>
                  </a:lnTo>
                  <a:cubicBezTo>
                    <a:pt x="1784" y="591"/>
                    <a:pt x="1798" y="563"/>
                    <a:pt x="1805" y="535"/>
                  </a:cubicBezTo>
                  <a:cubicBezTo>
                    <a:pt x="1805" y="514"/>
                    <a:pt x="1791" y="493"/>
                    <a:pt x="1770" y="479"/>
                  </a:cubicBezTo>
                  <a:lnTo>
                    <a:pt x="980" y="20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464050" y="1701700"/>
              <a:ext cx="78975" cy="45450"/>
            </a:xfrm>
            <a:custGeom>
              <a:avLst/>
              <a:gdLst/>
              <a:ahLst/>
              <a:cxnLst/>
              <a:rect l="l" t="t" r="r" b="b"/>
              <a:pathLst>
                <a:path w="3159" h="1818" extrusionOk="0">
                  <a:moveTo>
                    <a:pt x="894" y="0"/>
                  </a:moveTo>
                  <a:cubicBezTo>
                    <a:pt x="860" y="0"/>
                    <a:pt x="827" y="9"/>
                    <a:pt x="797" y="28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2178" y="1797"/>
                  </a:lnTo>
                  <a:cubicBezTo>
                    <a:pt x="2205" y="1810"/>
                    <a:pt x="2235" y="1817"/>
                    <a:pt x="2265" y="1817"/>
                  </a:cubicBezTo>
                  <a:cubicBezTo>
                    <a:pt x="2298" y="1817"/>
                    <a:pt x="2332" y="1809"/>
                    <a:pt x="2362" y="1790"/>
                  </a:cubicBezTo>
                  <a:lnTo>
                    <a:pt x="3095" y="1374"/>
                  </a:lnTo>
                  <a:cubicBezTo>
                    <a:pt x="3151" y="1346"/>
                    <a:pt x="3158" y="1296"/>
                    <a:pt x="3109" y="1268"/>
                  </a:cubicBezTo>
                  <a:lnTo>
                    <a:pt x="980" y="21"/>
                  </a:lnTo>
                  <a:cubicBezTo>
                    <a:pt x="953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464225" y="1701400"/>
              <a:ext cx="78625" cy="46000"/>
            </a:xfrm>
            <a:custGeom>
              <a:avLst/>
              <a:gdLst/>
              <a:ahLst/>
              <a:cxnLst/>
              <a:rect l="l" t="t" r="r" b="b"/>
              <a:pathLst>
                <a:path w="3145" h="1840" extrusionOk="0">
                  <a:moveTo>
                    <a:pt x="895" y="22"/>
                  </a:moveTo>
                  <a:cubicBezTo>
                    <a:pt x="920" y="22"/>
                    <a:pt x="944" y="27"/>
                    <a:pt x="966" y="40"/>
                  </a:cubicBezTo>
                  <a:lnTo>
                    <a:pt x="3102" y="1294"/>
                  </a:lnTo>
                  <a:cubicBezTo>
                    <a:pt x="3116" y="1294"/>
                    <a:pt x="3123" y="1308"/>
                    <a:pt x="3123" y="1330"/>
                  </a:cubicBezTo>
                  <a:cubicBezTo>
                    <a:pt x="3123" y="1351"/>
                    <a:pt x="3109" y="1365"/>
                    <a:pt x="3088" y="1379"/>
                  </a:cubicBezTo>
                  <a:lnTo>
                    <a:pt x="2348" y="1795"/>
                  </a:lnTo>
                  <a:cubicBezTo>
                    <a:pt x="2320" y="1811"/>
                    <a:pt x="2288" y="1820"/>
                    <a:pt x="2255" y="1820"/>
                  </a:cubicBezTo>
                  <a:cubicBezTo>
                    <a:pt x="2229" y="1820"/>
                    <a:pt x="2203" y="1814"/>
                    <a:pt x="2178" y="1802"/>
                  </a:cubicBezTo>
                  <a:lnTo>
                    <a:pt x="50" y="554"/>
                  </a:lnTo>
                  <a:cubicBezTo>
                    <a:pt x="35" y="547"/>
                    <a:pt x="21" y="533"/>
                    <a:pt x="21" y="512"/>
                  </a:cubicBezTo>
                  <a:cubicBezTo>
                    <a:pt x="28" y="491"/>
                    <a:pt x="43" y="470"/>
                    <a:pt x="64" y="463"/>
                  </a:cubicBezTo>
                  <a:lnTo>
                    <a:pt x="797" y="47"/>
                  </a:lnTo>
                  <a:cubicBezTo>
                    <a:pt x="828" y="31"/>
                    <a:pt x="862" y="22"/>
                    <a:pt x="895" y="22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10"/>
                    <a:pt x="783" y="25"/>
                  </a:cubicBezTo>
                  <a:lnTo>
                    <a:pt x="50" y="448"/>
                  </a:lnTo>
                  <a:cubicBezTo>
                    <a:pt x="21" y="455"/>
                    <a:pt x="0" y="484"/>
                    <a:pt x="0" y="512"/>
                  </a:cubicBezTo>
                  <a:cubicBezTo>
                    <a:pt x="0" y="540"/>
                    <a:pt x="14" y="561"/>
                    <a:pt x="35" y="568"/>
                  </a:cubicBezTo>
                  <a:lnTo>
                    <a:pt x="2164" y="1823"/>
                  </a:lnTo>
                  <a:cubicBezTo>
                    <a:pt x="2185" y="1833"/>
                    <a:pt x="2206" y="1840"/>
                    <a:pt x="2226" y="1840"/>
                  </a:cubicBezTo>
                  <a:cubicBezTo>
                    <a:pt x="2234" y="1840"/>
                    <a:pt x="2241" y="1839"/>
                    <a:pt x="2249" y="1837"/>
                  </a:cubicBezTo>
                  <a:cubicBezTo>
                    <a:pt x="2257" y="1838"/>
                    <a:pt x="2264" y="1839"/>
                    <a:pt x="2272" y="1839"/>
                  </a:cubicBezTo>
                  <a:cubicBezTo>
                    <a:pt x="2304" y="1839"/>
                    <a:pt x="2333" y="1828"/>
                    <a:pt x="2362" y="1816"/>
                  </a:cubicBezTo>
                  <a:lnTo>
                    <a:pt x="3095" y="1393"/>
                  </a:lnTo>
                  <a:cubicBezTo>
                    <a:pt x="3123" y="1386"/>
                    <a:pt x="3137" y="1358"/>
                    <a:pt x="3144" y="1330"/>
                  </a:cubicBezTo>
                  <a:cubicBezTo>
                    <a:pt x="3144" y="1301"/>
                    <a:pt x="3130" y="1280"/>
                    <a:pt x="3109" y="1273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80375" y="1918625"/>
              <a:ext cx="45325" cy="25750"/>
            </a:xfrm>
            <a:custGeom>
              <a:avLst/>
              <a:gdLst/>
              <a:ahLst/>
              <a:cxnLst/>
              <a:rect l="l" t="t" r="r" b="b"/>
              <a:pathLst>
                <a:path w="1813" h="1030" extrusionOk="0">
                  <a:moveTo>
                    <a:pt x="894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64" y="444"/>
                  </a:lnTo>
                  <a:cubicBezTo>
                    <a:pt x="8" y="472"/>
                    <a:pt x="1" y="522"/>
                    <a:pt x="43" y="550"/>
                  </a:cubicBezTo>
                  <a:lnTo>
                    <a:pt x="832" y="1008"/>
                  </a:lnTo>
                  <a:cubicBezTo>
                    <a:pt x="861" y="1022"/>
                    <a:pt x="892" y="1029"/>
                    <a:pt x="924" y="1029"/>
                  </a:cubicBezTo>
                  <a:cubicBezTo>
                    <a:pt x="956" y="1029"/>
                    <a:pt x="988" y="1022"/>
                    <a:pt x="1016" y="1008"/>
                  </a:cubicBezTo>
                  <a:lnTo>
                    <a:pt x="1749" y="585"/>
                  </a:lnTo>
                  <a:cubicBezTo>
                    <a:pt x="1805" y="557"/>
                    <a:pt x="1812" y="508"/>
                    <a:pt x="1763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4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80375" y="1918450"/>
              <a:ext cx="45150" cy="26275"/>
            </a:xfrm>
            <a:custGeom>
              <a:avLst/>
              <a:gdLst/>
              <a:ahLst/>
              <a:cxnLst/>
              <a:rect l="l" t="t" r="r" b="b"/>
              <a:pathLst>
                <a:path w="1806" h="1051" extrusionOk="0">
                  <a:moveTo>
                    <a:pt x="893" y="20"/>
                  </a:moveTo>
                  <a:cubicBezTo>
                    <a:pt x="920" y="20"/>
                    <a:pt x="947" y="25"/>
                    <a:pt x="973" y="35"/>
                  </a:cubicBezTo>
                  <a:lnTo>
                    <a:pt x="1763" y="500"/>
                  </a:lnTo>
                  <a:cubicBezTo>
                    <a:pt x="1777" y="508"/>
                    <a:pt x="1784" y="522"/>
                    <a:pt x="1784" y="536"/>
                  </a:cubicBezTo>
                  <a:cubicBezTo>
                    <a:pt x="1784" y="557"/>
                    <a:pt x="1770" y="578"/>
                    <a:pt x="1749" y="585"/>
                  </a:cubicBezTo>
                  <a:lnTo>
                    <a:pt x="1009" y="1001"/>
                  </a:lnTo>
                  <a:cubicBezTo>
                    <a:pt x="981" y="1017"/>
                    <a:pt x="949" y="1026"/>
                    <a:pt x="916" y="1026"/>
                  </a:cubicBezTo>
                  <a:cubicBezTo>
                    <a:pt x="890" y="1026"/>
                    <a:pt x="864" y="1020"/>
                    <a:pt x="840" y="1008"/>
                  </a:cubicBezTo>
                  <a:lnTo>
                    <a:pt x="50" y="550"/>
                  </a:lnTo>
                  <a:cubicBezTo>
                    <a:pt x="36" y="543"/>
                    <a:pt x="29" y="529"/>
                    <a:pt x="29" y="515"/>
                  </a:cubicBezTo>
                  <a:cubicBezTo>
                    <a:pt x="29" y="493"/>
                    <a:pt x="43" y="479"/>
                    <a:pt x="64" y="465"/>
                  </a:cubicBezTo>
                  <a:lnTo>
                    <a:pt x="804" y="42"/>
                  </a:lnTo>
                  <a:cubicBezTo>
                    <a:pt x="831" y="27"/>
                    <a:pt x="861" y="20"/>
                    <a:pt x="893" y="20"/>
                  </a:cubicBezTo>
                  <a:close/>
                  <a:moveTo>
                    <a:pt x="893" y="1"/>
                  </a:moveTo>
                  <a:cubicBezTo>
                    <a:pt x="859" y="1"/>
                    <a:pt x="824" y="10"/>
                    <a:pt x="790" y="28"/>
                  </a:cubicBezTo>
                  <a:lnTo>
                    <a:pt x="50" y="444"/>
                  </a:lnTo>
                  <a:cubicBezTo>
                    <a:pt x="29" y="458"/>
                    <a:pt x="8" y="479"/>
                    <a:pt x="1" y="515"/>
                  </a:cubicBezTo>
                  <a:cubicBezTo>
                    <a:pt x="1" y="536"/>
                    <a:pt x="15" y="557"/>
                    <a:pt x="43" y="564"/>
                  </a:cubicBezTo>
                  <a:lnTo>
                    <a:pt x="825" y="1029"/>
                  </a:lnTo>
                  <a:cubicBezTo>
                    <a:pt x="854" y="1043"/>
                    <a:pt x="882" y="1050"/>
                    <a:pt x="917" y="1050"/>
                  </a:cubicBezTo>
                  <a:cubicBezTo>
                    <a:pt x="952" y="1050"/>
                    <a:pt x="988" y="1036"/>
                    <a:pt x="1016" y="1022"/>
                  </a:cubicBezTo>
                  <a:lnTo>
                    <a:pt x="1756" y="606"/>
                  </a:lnTo>
                  <a:cubicBezTo>
                    <a:pt x="1784" y="592"/>
                    <a:pt x="1798" y="564"/>
                    <a:pt x="1805" y="536"/>
                  </a:cubicBezTo>
                  <a:cubicBezTo>
                    <a:pt x="1805" y="515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4" y="8"/>
                    <a:pt x="924" y="1"/>
                    <a:pt x="89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807875" y="19348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4" y="0"/>
                  </a:moveTo>
                  <a:cubicBezTo>
                    <a:pt x="860" y="0"/>
                    <a:pt x="827" y="9"/>
                    <a:pt x="797" y="28"/>
                  </a:cubicBezTo>
                  <a:lnTo>
                    <a:pt x="64" y="444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2" y="1008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5" y="1001"/>
                  </a:cubicBezTo>
                  <a:lnTo>
                    <a:pt x="1756" y="585"/>
                  </a:lnTo>
                  <a:cubicBezTo>
                    <a:pt x="1805" y="556"/>
                    <a:pt x="1812" y="507"/>
                    <a:pt x="1770" y="479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807875" y="1934500"/>
              <a:ext cx="45125" cy="26325"/>
            </a:xfrm>
            <a:custGeom>
              <a:avLst/>
              <a:gdLst/>
              <a:ahLst/>
              <a:cxnLst/>
              <a:rect l="l" t="t" r="r" b="b"/>
              <a:pathLst>
                <a:path w="1805" h="1053" extrusionOk="0">
                  <a:moveTo>
                    <a:pt x="903" y="21"/>
                  </a:moveTo>
                  <a:cubicBezTo>
                    <a:pt x="924" y="21"/>
                    <a:pt x="952" y="28"/>
                    <a:pt x="980" y="42"/>
                  </a:cubicBezTo>
                  <a:lnTo>
                    <a:pt x="1763" y="500"/>
                  </a:lnTo>
                  <a:cubicBezTo>
                    <a:pt x="1777" y="507"/>
                    <a:pt x="1784" y="521"/>
                    <a:pt x="1791" y="535"/>
                  </a:cubicBezTo>
                  <a:cubicBezTo>
                    <a:pt x="1791" y="556"/>
                    <a:pt x="1777" y="570"/>
                    <a:pt x="1749" y="585"/>
                  </a:cubicBezTo>
                  <a:lnTo>
                    <a:pt x="1008" y="1008"/>
                  </a:lnTo>
                  <a:cubicBezTo>
                    <a:pt x="984" y="1022"/>
                    <a:pt x="956" y="1029"/>
                    <a:pt x="926" y="1029"/>
                  </a:cubicBezTo>
                  <a:cubicBezTo>
                    <a:pt x="897" y="1029"/>
                    <a:pt x="867" y="1022"/>
                    <a:pt x="839" y="1008"/>
                  </a:cubicBezTo>
                  <a:lnTo>
                    <a:pt x="57" y="549"/>
                  </a:lnTo>
                  <a:cubicBezTo>
                    <a:pt x="43" y="542"/>
                    <a:pt x="29" y="528"/>
                    <a:pt x="29" y="514"/>
                  </a:cubicBezTo>
                  <a:cubicBezTo>
                    <a:pt x="29" y="493"/>
                    <a:pt x="43" y="479"/>
                    <a:pt x="71" y="465"/>
                  </a:cubicBezTo>
                  <a:lnTo>
                    <a:pt x="804" y="49"/>
                  </a:lnTo>
                  <a:cubicBezTo>
                    <a:pt x="832" y="28"/>
                    <a:pt x="867" y="21"/>
                    <a:pt x="903" y="21"/>
                  </a:cubicBezTo>
                  <a:close/>
                  <a:moveTo>
                    <a:pt x="893" y="0"/>
                  </a:moveTo>
                  <a:cubicBezTo>
                    <a:pt x="859" y="0"/>
                    <a:pt x="823" y="9"/>
                    <a:pt x="790" y="28"/>
                  </a:cubicBezTo>
                  <a:lnTo>
                    <a:pt x="57" y="451"/>
                  </a:lnTo>
                  <a:cubicBezTo>
                    <a:pt x="29" y="458"/>
                    <a:pt x="7" y="486"/>
                    <a:pt x="0" y="514"/>
                  </a:cubicBezTo>
                  <a:cubicBezTo>
                    <a:pt x="7" y="542"/>
                    <a:pt x="22" y="563"/>
                    <a:pt x="43" y="570"/>
                  </a:cubicBezTo>
                  <a:lnTo>
                    <a:pt x="825" y="1036"/>
                  </a:lnTo>
                  <a:cubicBezTo>
                    <a:pt x="846" y="1046"/>
                    <a:pt x="866" y="1053"/>
                    <a:pt x="890" y="1053"/>
                  </a:cubicBezTo>
                  <a:cubicBezTo>
                    <a:pt x="898" y="1053"/>
                    <a:pt x="907" y="1052"/>
                    <a:pt x="917" y="1050"/>
                  </a:cubicBezTo>
                  <a:cubicBezTo>
                    <a:pt x="952" y="1050"/>
                    <a:pt x="987" y="1043"/>
                    <a:pt x="1015" y="1029"/>
                  </a:cubicBezTo>
                  <a:lnTo>
                    <a:pt x="1756" y="606"/>
                  </a:lnTo>
                  <a:cubicBezTo>
                    <a:pt x="1784" y="592"/>
                    <a:pt x="1805" y="570"/>
                    <a:pt x="1805" y="542"/>
                  </a:cubicBezTo>
                  <a:cubicBezTo>
                    <a:pt x="1805" y="514"/>
                    <a:pt x="1791" y="493"/>
                    <a:pt x="1770" y="486"/>
                  </a:cubicBezTo>
                  <a:lnTo>
                    <a:pt x="980" y="21"/>
                  </a:lnTo>
                  <a:cubicBezTo>
                    <a:pt x="954" y="7"/>
                    <a:pt x="924" y="0"/>
                    <a:pt x="893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7825" y="1881950"/>
              <a:ext cx="53075" cy="30275"/>
            </a:xfrm>
            <a:custGeom>
              <a:avLst/>
              <a:gdLst/>
              <a:ahLst/>
              <a:cxnLst/>
              <a:rect l="l" t="t" r="r" b="b"/>
              <a:pathLst>
                <a:path w="2123" h="1211" extrusionOk="0">
                  <a:moveTo>
                    <a:pt x="888" y="1"/>
                  </a:moveTo>
                  <a:cubicBezTo>
                    <a:pt x="857" y="1"/>
                    <a:pt x="825" y="8"/>
                    <a:pt x="797" y="22"/>
                  </a:cubicBezTo>
                  <a:lnTo>
                    <a:pt x="64" y="445"/>
                  </a:lnTo>
                  <a:cubicBezTo>
                    <a:pt x="7" y="473"/>
                    <a:pt x="0" y="522"/>
                    <a:pt x="50" y="551"/>
                  </a:cubicBezTo>
                  <a:lnTo>
                    <a:pt x="1142" y="1192"/>
                  </a:lnTo>
                  <a:cubicBezTo>
                    <a:pt x="1167" y="1204"/>
                    <a:pt x="1194" y="1210"/>
                    <a:pt x="1222" y="1210"/>
                  </a:cubicBezTo>
                  <a:cubicBezTo>
                    <a:pt x="1258" y="1210"/>
                    <a:pt x="1294" y="1201"/>
                    <a:pt x="1325" y="1185"/>
                  </a:cubicBezTo>
                  <a:lnTo>
                    <a:pt x="2066" y="769"/>
                  </a:lnTo>
                  <a:cubicBezTo>
                    <a:pt x="2115" y="734"/>
                    <a:pt x="2122" y="692"/>
                    <a:pt x="2073" y="663"/>
                  </a:cubicBezTo>
                  <a:lnTo>
                    <a:pt x="980" y="22"/>
                  </a:lnTo>
                  <a:cubicBezTo>
                    <a:pt x="952" y="8"/>
                    <a:pt x="920" y="1"/>
                    <a:pt x="88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717825" y="1881625"/>
              <a:ext cx="53075" cy="30850"/>
            </a:xfrm>
            <a:custGeom>
              <a:avLst/>
              <a:gdLst/>
              <a:ahLst/>
              <a:cxnLst/>
              <a:rect l="l" t="t" r="r" b="b"/>
              <a:pathLst>
                <a:path w="2123" h="1234" extrusionOk="0">
                  <a:moveTo>
                    <a:pt x="897" y="24"/>
                  </a:moveTo>
                  <a:cubicBezTo>
                    <a:pt x="922" y="24"/>
                    <a:pt x="948" y="30"/>
                    <a:pt x="973" y="42"/>
                  </a:cubicBezTo>
                  <a:lnTo>
                    <a:pt x="2073" y="683"/>
                  </a:lnTo>
                  <a:cubicBezTo>
                    <a:pt x="2087" y="691"/>
                    <a:pt x="2094" y="705"/>
                    <a:pt x="2094" y="719"/>
                  </a:cubicBezTo>
                  <a:cubicBezTo>
                    <a:pt x="2094" y="740"/>
                    <a:pt x="2080" y="761"/>
                    <a:pt x="2059" y="768"/>
                  </a:cubicBezTo>
                  <a:lnTo>
                    <a:pt x="1318" y="1191"/>
                  </a:lnTo>
                  <a:cubicBezTo>
                    <a:pt x="1292" y="1206"/>
                    <a:pt x="1261" y="1213"/>
                    <a:pt x="1230" y="1213"/>
                  </a:cubicBezTo>
                  <a:cubicBezTo>
                    <a:pt x="1203" y="1213"/>
                    <a:pt x="1175" y="1208"/>
                    <a:pt x="1149" y="1198"/>
                  </a:cubicBezTo>
                  <a:lnTo>
                    <a:pt x="1149" y="1191"/>
                  </a:lnTo>
                  <a:lnTo>
                    <a:pt x="50" y="550"/>
                  </a:lnTo>
                  <a:cubicBezTo>
                    <a:pt x="35" y="542"/>
                    <a:pt x="28" y="528"/>
                    <a:pt x="28" y="514"/>
                  </a:cubicBezTo>
                  <a:cubicBezTo>
                    <a:pt x="28" y="493"/>
                    <a:pt x="42" y="472"/>
                    <a:pt x="64" y="465"/>
                  </a:cubicBezTo>
                  <a:lnTo>
                    <a:pt x="804" y="49"/>
                  </a:lnTo>
                  <a:cubicBezTo>
                    <a:pt x="831" y="33"/>
                    <a:pt x="864" y="24"/>
                    <a:pt x="897" y="24"/>
                  </a:cubicBezTo>
                  <a:close/>
                  <a:moveTo>
                    <a:pt x="890" y="0"/>
                  </a:moveTo>
                  <a:cubicBezTo>
                    <a:pt x="855" y="0"/>
                    <a:pt x="819" y="9"/>
                    <a:pt x="790" y="28"/>
                  </a:cubicBezTo>
                  <a:lnTo>
                    <a:pt x="50" y="444"/>
                  </a:lnTo>
                  <a:cubicBezTo>
                    <a:pt x="21" y="458"/>
                    <a:pt x="7" y="486"/>
                    <a:pt x="0" y="514"/>
                  </a:cubicBezTo>
                  <a:cubicBezTo>
                    <a:pt x="0" y="535"/>
                    <a:pt x="14" y="557"/>
                    <a:pt x="35" y="571"/>
                  </a:cubicBezTo>
                  <a:lnTo>
                    <a:pt x="1135" y="1212"/>
                  </a:lnTo>
                  <a:cubicBezTo>
                    <a:pt x="1163" y="1226"/>
                    <a:pt x="1191" y="1233"/>
                    <a:pt x="1227" y="1233"/>
                  </a:cubicBezTo>
                  <a:cubicBezTo>
                    <a:pt x="1262" y="1233"/>
                    <a:pt x="1297" y="1226"/>
                    <a:pt x="1332" y="1205"/>
                  </a:cubicBezTo>
                  <a:lnTo>
                    <a:pt x="2073" y="789"/>
                  </a:lnTo>
                  <a:cubicBezTo>
                    <a:pt x="2101" y="775"/>
                    <a:pt x="2115" y="754"/>
                    <a:pt x="2122" y="719"/>
                  </a:cubicBezTo>
                  <a:cubicBezTo>
                    <a:pt x="2122" y="698"/>
                    <a:pt x="2108" y="676"/>
                    <a:pt x="2087" y="669"/>
                  </a:cubicBezTo>
                  <a:lnTo>
                    <a:pt x="980" y="21"/>
                  </a:lnTo>
                  <a:cubicBezTo>
                    <a:pt x="953" y="8"/>
                    <a:pt x="922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580525" y="1801275"/>
              <a:ext cx="155300" cy="90375"/>
            </a:xfrm>
            <a:custGeom>
              <a:avLst/>
              <a:gdLst/>
              <a:ahLst/>
              <a:cxnLst/>
              <a:rect l="l" t="t" r="r" b="b"/>
              <a:pathLst>
                <a:path w="6212" h="3615" extrusionOk="0">
                  <a:moveTo>
                    <a:pt x="892" y="0"/>
                  </a:moveTo>
                  <a:cubicBezTo>
                    <a:pt x="859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1" y="472"/>
                    <a:pt x="1" y="521"/>
                    <a:pt x="43" y="549"/>
                  </a:cubicBezTo>
                  <a:lnTo>
                    <a:pt x="5231" y="3594"/>
                  </a:lnTo>
                  <a:cubicBezTo>
                    <a:pt x="5258" y="3608"/>
                    <a:pt x="5288" y="3615"/>
                    <a:pt x="5318" y="3615"/>
                  </a:cubicBezTo>
                  <a:cubicBezTo>
                    <a:pt x="5351" y="3615"/>
                    <a:pt x="5385" y="3606"/>
                    <a:pt x="5415" y="3587"/>
                  </a:cubicBezTo>
                  <a:lnTo>
                    <a:pt x="6155" y="3164"/>
                  </a:lnTo>
                  <a:cubicBezTo>
                    <a:pt x="6204" y="3136"/>
                    <a:pt x="6211" y="3087"/>
                    <a:pt x="6169" y="3059"/>
                  </a:cubicBezTo>
                  <a:lnTo>
                    <a:pt x="981" y="20"/>
                  </a:lnTo>
                  <a:cubicBezTo>
                    <a:pt x="951" y="7"/>
                    <a:pt x="921" y="0"/>
                    <a:pt x="89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580525" y="1801000"/>
              <a:ext cx="155125" cy="90850"/>
            </a:xfrm>
            <a:custGeom>
              <a:avLst/>
              <a:gdLst/>
              <a:ahLst/>
              <a:cxnLst/>
              <a:rect l="l" t="t" r="r" b="b"/>
              <a:pathLst>
                <a:path w="6205" h="3634" extrusionOk="0">
                  <a:moveTo>
                    <a:pt x="896" y="24"/>
                  </a:moveTo>
                  <a:cubicBezTo>
                    <a:pt x="924" y="24"/>
                    <a:pt x="952" y="31"/>
                    <a:pt x="974" y="45"/>
                  </a:cubicBezTo>
                  <a:lnTo>
                    <a:pt x="6155" y="3091"/>
                  </a:lnTo>
                  <a:cubicBezTo>
                    <a:pt x="6169" y="3098"/>
                    <a:pt x="6183" y="3112"/>
                    <a:pt x="6183" y="3126"/>
                  </a:cubicBezTo>
                  <a:cubicBezTo>
                    <a:pt x="6183" y="3147"/>
                    <a:pt x="6162" y="3168"/>
                    <a:pt x="6148" y="3175"/>
                  </a:cubicBezTo>
                  <a:lnTo>
                    <a:pt x="5408" y="3591"/>
                  </a:lnTo>
                  <a:cubicBezTo>
                    <a:pt x="5376" y="3607"/>
                    <a:pt x="5342" y="3616"/>
                    <a:pt x="5310" y="3616"/>
                  </a:cubicBezTo>
                  <a:cubicBezTo>
                    <a:pt x="5284" y="3616"/>
                    <a:pt x="5260" y="3611"/>
                    <a:pt x="5238" y="3598"/>
                  </a:cubicBezTo>
                  <a:lnTo>
                    <a:pt x="50" y="553"/>
                  </a:lnTo>
                  <a:cubicBezTo>
                    <a:pt x="36" y="546"/>
                    <a:pt x="22" y="532"/>
                    <a:pt x="22" y="511"/>
                  </a:cubicBezTo>
                  <a:cubicBezTo>
                    <a:pt x="29" y="490"/>
                    <a:pt x="43" y="475"/>
                    <a:pt x="64" y="461"/>
                  </a:cubicBezTo>
                  <a:lnTo>
                    <a:pt x="804" y="45"/>
                  </a:lnTo>
                  <a:cubicBezTo>
                    <a:pt x="833" y="31"/>
                    <a:pt x="861" y="24"/>
                    <a:pt x="896" y="24"/>
                  </a:cubicBezTo>
                  <a:close/>
                  <a:moveTo>
                    <a:pt x="891" y="0"/>
                  </a:moveTo>
                  <a:cubicBezTo>
                    <a:pt x="856" y="0"/>
                    <a:pt x="820" y="9"/>
                    <a:pt x="790" y="24"/>
                  </a:cubicBezTo>
                  <a:lnTo>
                    <a:pt x="50" y="447"/>
                  </a:lnTo>
                  <a:cubicBezTo>
                    <a:pt x="29" y="461"/>
                    <a:pt x="8" y="483"/>
                    <a:pt x="1" y="511"/>
                  </a:cubicBezTo>
                  <a:cubicBezTo>
                    <a:pt x="1" y="539"/>
                    <a:pt x="15" y="560"/>
                    <a:pt x="36" y="567"/>
                  </a:cubicBezTo>
                  <a:lnTo>
                    <a:pt x="5224" y="3612"/>
                  </a:lnTo>
                  <a:cubicBezTo>
                    <a:pt x="5252" y="3626"/>
                    <a:pt x="5281" y="3634"/>
                    <a:pt x="5309" y="3634"/>
                  </a:cubicBezTo>
                  <a:cubicBezTo>
                    <a:pt x="5344" y="3634"/>
                    <a:pt x="5379" y="3626"/>
                    <a:pt x="5415" y="3605"/>
                  </a:cubicBezTo>
                  <a:lnTo>
                    <a:pt x="6155" y="3189"/>
                  </a:lnTo>
                  <a:cubicBezTo>
                    <a:pt x="6183" y="3175"/>
                    <a:pt x="6197" y="3154"/>
                    <a:pt x="6204" y="3119"/>
                  </a:cubicBezTo>
                  <a:cubicBezTo>
                    <a:pt x="6204" y="3098"/>
                    <a:pt x="6190" y="3077"/>
                    <a:pt x="6169" y="3070"/>
                  </a:cubicBezTo>
                  <a:lnTo>
                    <a:pt x="981" y="24"/>
                  </a:lnTo>
                  <a:cubicBezTo>
                    <a:pt x="954" y="8"/>
                    <a:pt x="923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546875" y="1781575"/>
              <a:ext cx="51475" cy="29375"/>
            </a:xfrm>
            <a:custGeom>
              <a:avLst/>
              <a:gdLst/>
              <a:ahLst/>
              <a:cxnLst/>
              <a:rect l="l" t="t" r="r" b="b"/>
              <a:pathLst>
                <a:path w="2059" h="1175" extrusionOk="0">
                  <a:moveTo>
                    <a:pt x="903" y="1"/>
                  </a:moveTo>
                  <a:cubicBezTo>
                    <a:pt x="870" y="1"/>
                    <a:pt x="836" y="10"/>
                    <a:pt x="804" y="26"/>
                  </a:cubicBezTo>
                  <a:lnTo>
                    <a:pt x="64" y="442"/>
                  </a:lnTo>
                  <a:cubicBezTo>
                    <a:pt x="7" y="477"/>
                    <a:pt x="0" y="519"/>
                    <a:pt x="50" y="548"/>
                  </a:cubicBezTo>
                  <a:lnTo>
                    <a:pt x="1079" y="1154"/>
                  </a:lnTo>
                  <a:cubicBezTo>
                    <a:pt x="1106" y="1167"/>
                    <a:pt x="1135" y="1174"/>
                    <a:pt x="1165" y="1174"/>
                  </a:cubicBezTo>
                  <a:cubicBezTo>
                    <a:pt x="1199" y="1174"/>
                    <a:pt x="1232" y="1165"/>
                    <a:pt x="1262" y="1147"/>
                  </a:cubicBezTo>
                  <a:lnTo>
                    <a:pt x="2002" y="731"/>
                  </a:lnTo>
                  <a:cubicBezTo>
                    <a:pt x="2052" y="696"/>
                    <a:pt x="2059" y="653"/>
                    <a:pt x="2016" y="625"/>
                  </a:cubicBezTo>
                  <a:lnTo>
                    <a:pt x="980" y="19"/>
                  </a:lnTo>
                  <a:cubicBezTo>
                    <a:pt x="955" y="6"/>
                    <a:pt x="929" y="1"/>
                    <a:pt x="903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547050" y="1781350"/>
              <a:ext cx="51125" cy="29775"/>
            </a:xfrm>
            <a:custGeom>
              <a:avLst/>
              <a:gdLst/>
              <a:ahLst/>
              <a:cxnLst/>
              <a:rect l="l" t="t" r="r" b="b"/>
              <a:pathLst>
                <a:path w="2045" h="1191" extrusionOk="0">
                  <a:moveTo>
                    <a:pt x="892" y="20"/>
                  </a:moveTo>
                  <a:cubicBezTo>
                    <a:pt x="919" y="20"/>
                    <a:pt x="947" y="25"/>
                    <a:pt x="973" y="35"/>
                  </a:cubicBezTo>
                  <a:lnTo>
                    <a:pt x="2002" y="641"/>
                  </a:lnTo>
                  <a:cubicBezTo>
                    <a:pt x="2017" y="648"/>
                    <a:pt x="2024" y="662"/>
                    <a:pt x="2024" y="676"/>
                  </a:cubicBezTo>
                  <a:cubicBezTo>
                    <a:pt x="2024" y="705"/>
                    <a:pt x="2009" y="719"/>
                    <a:pt x="1988" y="733"/>
                  </a:cubicBezTo>
                  <a:lnTo>
                    <a:pt x="1248" y="1149"/>
                  </a:lnTo>
                  <a:cubicBezTo>
                    <a:pt x="1222" y="1164"/>
                    <a:pt x="1191" y="1171"/>
                    <a:pt x="1160" y="1171"/>
                  </a:cubicBezTo>
                  <a:cubicBezTo>
                    <a:pt x="1133" y="1171"/>
                    <a:pt x="1105" y="1166"/>
                    <a:pt x="1079" y="1156"/>
                  </a:cubicBezTo>
                  <a:lnTo>
                    <a:pt x="50" y="549"/>
                  </a:lnTo>
                  <a:cubicBezTo>
                    <a:pt x="36" y="542"/>
                    <a:pt x="22" y="528"/>
                    <a:pt x="22" y="514"/>
                  </a:cubicBezTo>
                  <a:cubicBezTo>
                    <a:pt x="22" y="493"/>
                    <a:pt x="36" y="479"/>
                    <a:pt x="64" y="465"/>
                  </a:cubicBezTo>
                  <a:lnTo>
                    <a:pt x="804" y="42"/>
                  </a:lnTo>
                  <a:cubicBezTo>
                    <a:pt x="830" y="27"/>
                    <a:pt x="861" y="20"/>
                    <a:pt x="892" y="20"/>
                  </a:cubicBezTo>
                  <a:close/>
                  <a:moveTo>
                    <a:pt x="888" y="0"/>
                  </a:moveTo>
                  <a:cubicBezTo>
                    <a:pt x="853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7" y="486"/>
                    <a:pt x="0" y="514"/>
                  </a:cubicBezTo>
                  <a:cubicBezTo>
                    <a:pt x="0" y="535"/>
                    <a:pt x="15" y="557"/>
                    <a:pt x="36" y="564"/>
                  </a:cubicBezTo>
                  <a:lnTo>
                    <a:pt x="1065" y="1170"/>
                  </a:lnTo>
                  <a:cubicBezTo>
                    <a:pt x="1093" y="1184"/>
                    <a:pt x="1121" y="1191"/>
                    <a:pt x="1156" y="1191"/>
                  </a:cubicBezTo>
                  <a:cubicBezTo>
                    <a:pt x="1192" y="1191"/>
                    <a:pt x="1227" y="1184"/>
                    <a:pt x="1255" y="1163"/>
                  </a:cubicBezTo>
                  <a:lnTo>
                    <a:pt x="1995" y="747"/>
                  </a:lnTo>
                  <a:cubicBezTo>
                    <a:pt x="2024" y="733"/>
                    <a:pt x="2045" y="712"/>
                    <a:pt x="2045" y="676"/>
                  </a:cubicBezTo>
                  <a:cubicBezTo>
                    <a:pt x="2045" y="655"/>
                    <a:pt x="2031" y="634"/>
                    <a:pt x="2009" y="627"/>
                  </a:cubicBezTo>
                  <a:lnTo>
                    <a:pt x="980" y="21"/>
                  </a:lnTo>
                  <a:cubicBezTo>
                    <a:pt x="950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519550" y="176550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1" y="0"/>
                  </a:moveTo>
                  <a:cubicBezTo>
                    <a:pt x="859" y="0"/>
                    <a:pt x="827" y="9"/>
                    <a:pt x="797" y="27"/>
                  </a:cubicBezTo>
                  <a:lnTo>
                    <a:pt x="57" y="443"/>
                  </a:lnTo>
                  <a:cubicBezTo>
                    <a:pt x="8" y="472"/>
                    <a:pt x="1" y="521"/>
                    <a:pt x="43" y="549"/>
                  </a:cubicBezTo>
                  <a:lnTo>
                    <a:pt x="833" y="1007"/>
                  </a:lnTo>
                  <a:cubicBezTo>
                    <a:pt x="859" y="1021"/>
                    <a:pt x="889" y="1028"/>
                    <a:pt x="919" y="1028"/>
                  </a:cubicBezTo>
                  <a:cubicBezTo>
                    <a:pt x="952" y="1028"/>
                    <a:pt x="986" y="1019"/>
                    <a:pt x="1016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81" y="20"/>
                  </a:lnTo>
                  <a:cubicBezTo>
                    <a:pt x="951" y="7"/>
                    <a:pt x="921" y="0"/>
                    <a:pt x="891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19550" y="1765300"/>
              <a:ext cx="45325" cy="26175"/>
            </a:xfrm>
            <a:custGeom>
              <a:avLst/>
              <a:gdLst/>
              <a:ahLst/>
              <a:cxnLst/>
              <a:rect l="l" t="t" r="r" b="b"/>
              <a:pathLst>
                <a:path w="1813" h="1047" extrusionOk="0">
                  <a:moveTo>
                    <a:pt x="897" y="17"/>
                  </a:moveTo>
                  <a:cubicBezTo>
                    <a:pt x="923" y="17"/>
                    <a:pt x="949" y="23"/>
                    <a:pt x="974" y="35"/>
                  </a:cubicBezTo>
                  <a:lnTo>
                    <a:pt x="1756" y="494"/>
                  </a:lnTo>
                  <a:cubicBezTo>
                    <a:pt x="1770" y="501"/>
                    <a:pt x="1784" y="515"/>
                    <a:pt x="1784" y="536"/>
                  </a:cubicBezTo>
                  <a:cubicBezTo>
                    <a:pt x="1784" y="557"/>
                    <a:pt x="1763" y="571"/>
                    <a:pt x="1749" y="585"/>
                  </a:cubicBezTo>
                  <a:lnTo>
                    <a:pt x="1009" y="1001"/>
                  </a:lnTo>
                  <a:cubicBezTo>
                    <a:pt x="979" y="1016"/>
                    <a:pt x="946" y="1023"/>
                    <a:pt x="915" y="1023"/>
                  </a:cubicBezTo>
                  <a:cubicBezTo>
                    <a:pt x="888" y="1023"/>
                    <a:pt x="862" y="1018"/>
                    <a:pt x="840" y="1008"/>
                  </a:cubicBezTo>
                  <a:lnTo>
                    <a:pt x="50" y="543"/>
                  </a:lnTo>
                  <a:cubicBezTo>
                    <a:pt x="36" y="543"/>
                    <a:pt x="29" y="529"/>
                    <a:pt x="22" y="508"/>
                  </a:cubicBezTo>
                  <a:cubicBezTo>
                    <a:pt x="22" y="494"/>
                    <a:pt x="43" y="472"/>
                    <a:pt x="64" y="458"/>
                  </a:cubicBezTo>
                  <a:lnTo>
                    <a:pt x="804" y="42"/>
                  </a:lnTo>
                  <a:cubicBezTo>
                    <a:pt x="832" y="27"/>
                    <a:pt x="864" y="17"/>
                    <a:pt x="897" y="17"/>
                  </a:cubicBezTo>
                  <a:close/>
                  <a:moveTo>
                    <a:pt x="895" y="1"/>
                  </a:moveTo>
                  <a:cubicBezTo>
                    <a:pt x="861" y="1"/>
                    <a:pt x="827" y="10"/>
                    <a:pt x="797" y="28"/>
                  </a:cubicBezTo>
                  <a:lnTo>
                    <a:pt x="57" y="444"/>
                  </a:lnTo>
                  <a:cubicBezTo>
                    <a:pt x="29" y="458"/>
                    <a:pt x="8" y="480"/>
                    <a:pt x="1" y="508"/>
                  </a:cubicBezTo>
                  <a:cubicBezTo>
                    <a:pt x="1" y="536"/>
                    <a:pt x="15" y="557"/>
                    <a:pt x="36" y="564"/>
                  </a:cubicBezTo>
                  <a:lnTo>
                    <a:pt x="825" y="1029"/>
                  </a:lnTo>
                  <a:cubicBezTo>
                    <a:pt x="846" y="1040"/>
                    <a:pt x="867" y="1046"/>
                    <a:pt x="887" y="1046"/>
                  </a:cubicBezTo>
                  <a:cubicBezTo>
                    <a:pt x="895" y="1046"/>
                    <a:pt x="903" y="1045"/>
                    <a:pt x="910" y="1043"/>
                  </a:cubicBezTo>
                  <a:cubicBezTo>
                    <a:pt x="921" y="1045"/>
                    <a:pt x="931" y="1046"/>
                    <a:pt x="941" y="1046"/>
                  </a:cubicBezTo>
                  <a:cubicBezTo>
                    <a:pt x="970" y="1046"/>
                    <a:pt x="996" y="1038"/>
                    <a:pt x="1023" y="1022"/>
                  </a:cubicBezTo>
                  <a:lnTo>
                    <a:pt x="1763" y="606"/>
                  </a:lnTo>
                  <a:cubicBezTo>
                    <a:pt x="1791" y="592"/>
                    <a:pt x="1805" y="571"/>
                    <a:pt x="1812" y="536"/>
                  </a:cubicBezTo>
                  <a:cubicBezTo>
                    <a:pt x="1812" y="515"/>
                    <a:pt x="1798" y="494"/>
                    <a:pt x="1777" y="487"/>
                  </a:cubicBezTo>
                  <a:lnTo>
                    <a:pt x="988" y="21"/>
                  </a:lnTo>
                  <a:cubicBezTo>
                    <a:pt x="958" y="8"/>
                    <a:pt x="926" y="1"/>
                    <a:pt x="89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492075" y="1757550"/>
              <a:ext cx="30850" cy="17550"/>
            </a:xfrm>
            <a:custGeom>
              <a:avLst/>
              <a:gdLst/>
              <a:ahLst/>
              <a:cxnLst/>
              <a:rect l="l" t="t" r="r" b="b"/>
              <a:pathLst>
                <a:path w="1234" h="702" extrusionOk="0">
                  <a:moveTo>
                    <a:pt x="315" y="1"/>
                  </a:moveTo>
                  <a:cubicBezTo>
                    <a:pt x="282" y="1"/>
                    <a:pt x="248" y="10"/>
                    <a:pt x="219" y="28"/>
                  </a:cubicBezTo>
                  <a:lnTo>
                    <a:pt x="63" y="113"/>
                  </a:lnTo>
                  <a:cubicBezTo>
                    <a:pt x="7" y="148"/>
                    <a:pt x="0" y="190"/>
                    <a:pt x="49" y="219"/>
                  </a:cubicBezTo>
                  <a:lnTo>
                    <a:pt x="832" y="684"/>
                  </a:lnTo>
                  <a:cubicBezTo>
                    <a:pt x="857" y="696"/>
                    <a:pt x="884" y="702"/>
                    <a:pt x="912" y="702"/>
                  </a:cubicBezTo>
                  <a:cubicBezTo>
                    <a:pt x="947" y="702"/>
                    <a:pt x="983" y="693"/>
                    <a:pt x="1015" y="677"/>
                  </a:cubicBezTo>
                  <a:lnTo>
                    <a:pt x="1177" y="585"/>
                  </a:lnTo>
                  <a:cubicBezTo>
                    <a:pt x="1227" y="557"/>
                    <a:pt x="1234" y="508"/>
                    <a:pt x="1191" y="486"/>
                  </a:cubicBezTo>
                  <a:lnTo>
                    <a:pt x="402" y="21"/>
                  </a:lnTo>
                  <a:cubicBezTo>
                    <a:pt x="375" y="8"/>
                    <a:pt x="345" y="1"/>
                    <a:pt x="315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492250" y="1757300"/>
              <a:ext cx="30675" cy="18050"/>
            </a:xfrm>
            <a:custGeom>
              <a:avLst/>
              <a:gdLst/>
              <a:ahLst/>
              <a:cxnLst/>
              <a:rect l="l" t="t" r="r" b="b"/>
              <a:pathLst>
                <a:path w="1227" h="722" extrusionOk="0">
                  <a:moveTo>
                    <a:pt x="309" y="23"/>
                  </a:moveTo>
                  <a:cubicBezTo>
                    <a:pt x="335" y="23"/>
                    <a:pt x="362" y="28"/>
                    <a:pt x="388" y="38"/>
                  </a:cubicBezTo>
                  <a:lnTo>
                    <a:pt x="1177" y="503"/>
                  </a:lnTo>
                  <a:cubicBezTo>
                    <a:pt x="1191" y="511"/>
                    <a:pt x="1198" y="525"/>
                    <a:pt x="1206" y="539"/>
                  </a:cubicBezTo>
                  <a:cubicBezTo>
                    <a:pt x="1198" y="560"/>
                    <a:pt x="1184" y="581"/>
                    <a:pt x="1163" y="588"/>
                  </a:cubicBezTo>
                  <a:lnTo>
                    <a:pt x="1001" y="680"/>
                  </a:lnTo>
                  <a:cubicBezTo>
                    <a:pt x="975" y="695"/>
                    <a:pt x="944" y="702"/>
                    <a:pt x="913" y="702"/>
                  </a:cubicBezTo>
                  <a:cubicBezTo>
                    <a:pt x="886" y="702"/>
                    <a:pt x="858" y="697"/>
                    <a:pt x="832" y="687"/>
                  </a:cubicBezTo>
                  <a:lnTo>
                    <a:pt x="42" y="221"/>
                  </a:lnTo>
                  <a:cubicBezTo>
                    <a:pt x="28" y="214"/>
                    <a:pt x="21" y="200"/>
                    <a:pt x="21" y="186"/>
                  </a:cubicBezTo>
                  <a:cubicBezTo>
                    <a:pt x="21" y="165"/>
                    <a:pt x="35" y="151"/>
                    <a:pt x="56" y="137"/>
                  </a:cubicBezTo>
                  <a:lnTo>
                    <a:pt x="219" y="45"/>
                  </a:lnTo>
                  <a:cubicBezTo>
                    <a:pt x="249" y="30"/>
                    <a:pt x="279" y="23"/>
                    <a:pt x="309" y="23"/>
                  </a:cubicBezTo>
                  <a:close/>
                  <a:moveTo>
                    <a:pt x="309" y="0"/>
                  </a:moveTo>
                  <a:cubicBezTo>
                    <a:pt x="275" y="0"/>
                    <a:pt x="241" y="9"/>
                    <a:pt x="212" y="24"/>
                  </a:cubicBezTo>
                  <a:lnTo>
                    <a:pt x="49" y="116"/>
                  </a:lnTo>
                  <a:cubicBezTo>
                    <a:pt x="21" y="130"/>
                    <a:pt x="0" y="151"/>
                    <a:pt x="0" y="186"/>
                  </a:cubicBezTo>
                  <a:cubicBezTo>
                    <a:pt x="0" y="207"/>
                    <a:pt x="14" y="229"/>
                    <a:pt x="35" y="236"/>
                  </a:cubicBezTo>
                  <a:lnTo>
                    <a:pt x="818" y="701"/>
                  </a:lnTo>
                  <a:cubicBezTo>
                    <a:pt x="846" y="715"/>
                    <a:pt x="874" y="722"/>
                    <a:pt x="902" y="722"/>
                  </a:cubicBezTo>
                  <a:cubicBezTo>
                    <a:pt x="945" y="722"/>
                    <a:pt x="980" y="715"/>
                    <a:pt x="1015" y="694"/>
                  </a:cubicBezTo>
                  <a:lnTo>
                    <a:pt x="1170" y="609"/>
                  </a:lnTo>
                  <a:cubicBezTo>
                    <a:pt x="1198" y="595"/>
                    <a:pt x="1220" y="567"/>
                    <a:pt x="1227" y="539"/>
                  </a:cubicBezTo>
                  <a:cubicBezTo>
                    <a:pt x="1220" y="518"/>
                    <a:pt x="1206" y="496"/>
                    <a:pt x="1184" y="482"/>
                  </a:cubicBezTo>
                  <a:lnTo>
                    <a:pt x="402" y="24"/>
                  </a:lnTo>
                  <a:cubicBezTo>
                    <a:pt x="372" y="7"/>
                    <a:pt x="340" y="0"/>
                    <a:pt x="309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464575" y="1733250"/>
              <a:ext cx="45325" cy="25700"/>
            </a:xfrm>
            <a:custGeom>
              <a:avLst/>
              <a:gdLst/>
              <a:ahLst/>
              <a:cxnLst/>
              <a:rect l="l" t="t" r="r" b="b"/>
              <a:pathLst>
                <a:path w="1813" h="1028" extrusionOk="0">
                  <a:moveTo>
                    <a:pt x="890" y="0"/>
                  </a:moveTo>
                  <a:cubicBezTo>
                    <a:pt x="858" y="0"/>
                    <a:pt x="827" y="9"/>
                    <a:pt x="797" y="27"/>
                  </a:cubicBezTo>
                  <a:lnTo>
                    <a:pt x="64" y="443"/>
                  </a:lnTo>
                  <a:cubicBezTo>
                    <a:pt x="7" y="472"/>
                    <a:pt x="0" y="521"/>
                    <a:pt x="50" y="549"/>
                  </a:cubicBezTo>
                  <a:lnTo>
                    <a:pt x="832" y="1007"/>
                  </a:lnTo>
                  <a:cubicBezTo>
                    <a:pt x="859" y="1021"/>
                    <a:pt x="889" y="1028"/>
                    <a:pt x="918" y="1028"/>
                  </a:cubicBezTo>
                  <a:cubicBezTo>
                    <a:pt x="950" y="1028"/>
                    <a:pt x="982" y="1019"/>
                    <a:pt x="1008" y="1000"/>
                  </a:cubicBezTo>
                  <a:lnTo>
                    <a:pt x="1749" y="584"/>
                  </a:lnTo>
                  <a:cubicBezTo>
                    <a:pt x="1805" y="556"/>
                    <a:pt x="1812" y="507"/>
                    <a:pt x="1763" y="479"/>
                  </a:cubicBezTo>
                  <a:lnTo>
                    <a:pt x="973" y="20"/>
                  </a:lnTo>
                  <a:cubicBezTo>
                    <a:pt x="947" y="7"/>
                    <a:pt x="918" y="0"/>
                    <a:pt x="89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464750" y="1732950"/>
              <a:ext cx="44950" cy="26375"/>
            </a:xfrm>
            <a:custGeom>
              <a:avLst/>
              <a:gdLst/>
              <a:ahLst/>
              <a:cxnLst/>
              <a:rect l="l" t="t" r="r" b="b"/>
              <a:pathLst>
                <a:path w="1798" h="1055" extrusionOk="0">
                  <a:moveTo>
                    <a:pt x="914" y="23"/>
                  </a:moveTo>
                  <a:cubicBezTo>
                    <a:pt x="931" y="23"/>
                    <a:pt x="951" y="29"/>
                    <a:pt x="966" y="39"/>
                  </a:cubicBezTo>
                  <a:lnTo>
                    <a:pt x="1756" y="505"/>
                  </a:lnTo>
                  <a:cubicBezTo>
                    <a:pt x="1770" y="505"/>
                    <a:pt x="1777" y="519"/>
                    <a:pt x="1777" y="540"/>
                  </a:cubicBezTo>
                  <a:cubicBezTo>
                    <a:pt x="1777" y="561"/>
                    <a:pt x="1763" y="582"/>
                    <a:pt x="1742" y="589"/>
                  </a:cubicBezTo>
                  <a:lnTo>
                    <a:pt x="1001" y="1005"/>
                  </a:lnTo>
                  <a:cubicBezTo>
                    <a:pt x="974" y="1021"/>
                    <a:pt x="942" y="1030"/>
                    <a:pt x="909" y="1030"/>
                  </a:cubicBezTo>
                  <a:cubicBezTo>
                    <a:pt x="883" y="1030"/>
                    <a:pt x="857" y="1025"/>
                    <a:pt x="832" y="1012"/>
                  </a:cubicBezTo>
                  <a:lnTo>
                    <a:pt x="50" y="554"/>
                  </a:lnTo>
                  <a:cubicBezTo>
                    <a:pt x="29" y="547"/>
                    <a:pt x="22" y="533"/>
                    <a:pt x="22" y="512"/>
                  </a:cubicBezTo>
                  <a:cubicBezTo>
                    <a:pt x="22" y="498"/>
                    <a:pt x="36" y="476"/>
                    <a:pt x="64" y="462"/>
                  </a:cubicBezTo>
                  <a:lnTo>
                    <a:pt x="797" y="46"/>
                  </a:lnTo>
                  <a:cubicBezTo>
                    <a:pt x="820" y="35"/>
                    <a:pt x="848" y="23"/>
                    <a:pt x="876" y="23"/>
                  </a:cubicBezTo>
                  <a:cubicBezTo>
                    <a:pt x="883" y="23"/>
                    <a:pt x="889" y="24"/>
                    <a:pt x="896" y="25"/>
                  </a:cubicBezTo>
                  <a:cubicBezTo>
                    <a:pt x="901" y="23"/>
                    <a:pt x="907" y="23"/>
                    <a:pt x="914" y="23"/>
                  </a:cubicBezTo>
                  <a:close/>
                  <a:moveTo>
                    <a:pt x="894" y="0"/>
                  </a:moveTo>
                  <a:cubicBezTo>
                    <a:pt x="856" y="0"/>
                    <a:pt x="818" y="9"/>
                    <a:pt x="783" y="25"/>
                  </a:cubicBezTo>
                  <a:lnTo>
                    <a:pt x="50" y="448"/>
                  </a:lnTo>
                  <a:cubicBezTo>
                    <a:pt x="22" y="455"/>
                    <a:pt x="0" y="484"/>
                    <a:pt x="0" y="512"/>
                  </a:cubicBezTo>
                  <a:cubicBezTo>
                    <a:pt x="0" y="540"/>
                    <a:pt x="14" y="561"/>
                    <a:pt x="36" y="568"/>
                  </a:cubicBezTo>
                  <a:lnTo>
                    <a:pt x="818" y="1033"/>
                  </a:lnTo>
                  <a:cubicBezTo>
                    <a:pt x="846" y="1047"/>
                    <a:pt x="874" y="1054"/>
                    <a:pt x="910" y="1054"/>
                  </a:cubicBezTo>
                  <a:cubicBezTo>
                    <a:pt x="945" y="1054"/>
                    <a:pt x="980" y="1040"/>
                    <a:pt x="1015" y="1026"/>
                  </a:cubicBezTo>
                  <a:lnTo>
                    <a:pt x="1749" y="603"/>
                  </a:lnTo>
                  <a:cubicBezTo>
                    <a:pt x="1777" y="596"/>
                    <a:pt x="1798" y="568"/>
                    <a:pt x="1798" y="540"/>
                  </a:cubicBezTo>
                  <a:cubicBezTo>
                    <a:pt x="1798" y="512"/>
                    <a:pt x="1784" y="491"/>
                    <a:pt x="1763" y="484"/>
                  </a:cubicBezTo>
                  <a:lnTo>
                    <a:pt x="980" y="18"/>
                  </a:lnTo>
                  <a:cubicBezTo>
                    <a:pt x="952" y="6"/>
                    <a:pt x="923" y="0"/>
                    <a:pt x="894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437075" y="1725300"/>
              <a:ext cx="30875" cy="17475"/>
            </a:xfrm>
            <a:custGeom>
              <a:avLst/>
              <a:gdLst/>
              <a:ahLst/>
              <a:cxnLst/>
              <a:rect l="l" t="t" r="r" b="b"/>
              <a:pathLst>
                <a:path w="1235" h="699" extrusionOk="0">
                  <a:moveTo>
                    <a:pt x="316" y="1"/>
                  </a:moveTo>
                  <a:cubicBezTo>
                    <a:pt x="283" y="1"/>
                    <a:pt x="249" y="10"/>
                    <a:pt x="219" y="28"/>
                  </a:cubicBezTo>
                  <a:lnTo>
                    <a:pt x="57" y="113"/>
                  </a:lnTo>
                  <a:cubicBezTo>
                    <a:pt x="8" y="141"/>
                    <a:pt x="1" y="190"/>
                    <a:pt x="43" y="219"/>
                  </a:cubicBezTo>
                  <a:lnTo>
                    <a:pt x="832" y="684"/>
                  </a:lnTo>
                  <a:cubicBezTo>
                    <a:pt x="859" y="694"/>
                    <a:pt x="888" y="699"/>
                    <a:pt x="917" y="699"/>
                  </a:cubicBezTo>
                  <a:cubicBezTo>
                    <a:pt x="951" y="699"/>
                    <a:pt x="986" y="692"/>
                    <a:pt x="1016" y="677"/>
                  </a:cubicBezTo>
                  <a:lnTo>
                    <a:pt x="1171" y="585"/>
                  </a:lnTo>
                  <a:cubicBezTo>
                    <a:pt x="1227" y="557"/>
                    <a:pt x="1234" y="508"/>
                    <a:pt x="1185" y="479"/>
                  </a:cubicBezTo>
                  <a:lnTo>
                    <a:pt x="402" y="21"/>
                  </a:lnTo>
                  <a:cubicBezTo>
                    <a:pt x="376" y="8"/>
                    <a:pt x="346" y="1"/>
                    <a:pt x="316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437075" y="1725025"/>
              <a:ext cx="30700" cy="18075"/>
            </a:xfrm>
            <a:custGeom>
              <a:avLst/>
              <a:gdLst/>
              <a:ahLst/>
              <a:cxnLst/>
              <a:rect l="l" t="t" r="r" b="b"/>
              <a:pathLst>
                <a:path w="1228" h="723" extrusionOk="0">
                  <a:moveTo>
                    <a:pt x="325" y="18"/>
                  </a:moveTo>
                  <a:cubicBezTo>
                    <a:pt x="346" y="18"/>
                    <a:pt x="374" y="25"/>
                    <a:pt x="395" y="32"/>
                  </a:cubicBezTo>
                  <a:lnTo>
                    <a:pt x="1185" y="497"/>
                  </a:lnTo>
                  <a:cubicBezTo>
                    <a:pt x="1199" y="497"/>
                    <a:pt x="1206" y="511"/>
                    <a:pt x="1206" y="533"/>
                  </a:cubicBezTo>
                  <a:cubicBezTo>
                    <a:pt x="1206" y="547"/>
                    <a:pt x="1192" y="568"/>
                    <a:pt x="1171" y="582"/>
                  </a:cubicBezTo>
                  <a:lnTo>
                    <a:pt x="1009" y="667"/>
                  </a:lnTo>
                  <a:cubicBezTo>
                    <a:pt x="979" y="685"/>
                    <a:pt x="947" y="694"/>
                    <a:pt x="917" y="694"/>
                  </a:cubicBezTo>
                  <a:cubicBezTo>
                    <a:pt x="889" y="694"/>
                    <a:pt x="863" y="687"/>
                    <a:pt x="840" y="674"/>
                  </a:cubicBezTo>
                  <a:lnTo>
                    <a:pt x="50" y="215"/>
                  </a:lnTo>
                  <a:cubicBezTo>
                    <a:pt x="36" y="208"/>
                    <a:pt x="29" y="194"/>
                    <a:pt x="29" y="180"/>
                  </a:cubicBezTo>
                  <a:cubicBezTo>
                    <a:pt x="29" y="152"/>
                    <a:pt x="43" y="138"/>
                    <a:pt x="64" y="124"/>
                  </a:cubicBezTo>
                  <a:lnTo>
                    <a:pt x="226" y="39"/>
                  </a:lnTo>
                  <a:cubicBezTo>
                    <a:pt x="254" y="25"/>
                    <a:pt x="290" y="18"/>
                    <a:pt x="318" y="18"/>
                  </a:cubicBezTo>
                  <a:close/>
                  <a:moveTo>
                    <a:pt x="322" y="0"/>
                  </a:moveTo>
                  <a:cubicBezTo>
                    <a:pt x="286" y="0"/>
                    <a:pt x="248" y="9"/>
                    <a:pt x="212" y="25"/>
                  </a:cubicBezTo>
                  <a:lnTo>
                    <a:pt x="50" y="117"/>
                  </a:lnTo>
                  <a:cubicBezTo>
                    <a:pt x="22" y="131"/>
                    <a:pt x="8" y="152"/>
                    <a:pt x="1" y="180"/>
                  </a:cubicBezTo>
                  <a:cubicBezTo>
                    <a:pt x="1" y="208"/>
                    <a:pt x="15" y="230"/>
                    <a:pt x="36" y="237"/>
                  </a:cubicBezTo>
                  <a:lnTo>
                    <a:pt x="825" y="702"/>
                  </a:lnTo>
                  <a:cubicBezTo>
                    <a:pt x="854" y="716"/>
                    <a:pt x="882" y="723"/>
                    <a:pt x="910" y="723"/>
                  </a:cubicBezTo>
                  <a:cubicBezTo>
                    <a:pt x="952" y="723"/>
                    <a:pt x="988" y="709"/>
                    <a:pt x="1016" y="695"/>
                  </a:cubicBezTo>
                  <a:lnTo>
                    <a:pt x="1178" y="603"/>
                  </a:lnTo>
                  <a:cubicBezTo>
                    <a:pt x="1206" y="596"/>
                    <a:pt x="1227" y="568"/>
                    <a:pt x="1227" y="540"/>
                  </a:cubicBezTo>
                  <a:cubicBezTo>
                    <a:pt x="1227" y="511"/>
                    <a:pt x="1213" y="490"/>
                    <a:pt x="1192" y="483"/>
                  </a:cubicBezTo>
                  <a:lnTo>
                    <a:pt x="402" y="18"/>
                  </a:lnTo>
                  <a:cubicBezTo>
                    <a:pt x="378" y="6"/>
                    <a:pt x="350" y="0"/>
                    <a:pt x="322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752875" y="1902475"/>
              <a:ext cx="45325" cy="25775"/>
            </a:xfrm>
            <a:custGeom>
              <a:avLst/>
              <a:gdLst/>
              <a:ahLst/>
              <a:cxnLst/>
              <a:rect l="l" t="t" r="r" b="b"/>
              <a:pathLst>
                <a:path w="1813" h="1031" extrusionOk="0">
                  <a:moveTo>
                    <a:pt x="898" y="1"/>
                  </a:moveTo>
                  <a:cubicBezTo>
                    <a:pt x="863" y="1"/>
                    <a:pt x="829" y="10"/>
                    <a:pt x="798" y="26"/>
                  </a:cubicBezTo>
                  <a:lnTo>
                    <a:pt x="57" y="442"/>
                  </a:lnTo>
                  <a:cubicBezTo>
                    <a:pt x="8" y="477"/>
                    <a:pt x="1" y="526"/>
                    <a:pt x="43" y="547"/>
                  </a:cubicBezTo>
                  <a:lnTo>
                    <a:pt x="833" y="1013"/>
                  </a:lnTo>
                  <a:cubicBezTo>
                    <a:pt x="858" y="1025"/>
                    <a:pt x="885" y="1031"/>
                    <a:pt x="913" y="1031"/>
                  </a:cubicBezTo>
                  <a:cubicBezTo>
                    <a:pt x="948" y="1031"/>
                    <a:pt x="984" y="1021"/>
                    <a:pt x="1016" y="1006"/>
                  </a:cubicBezTo>
                  <a:lnTo>
                    <a:pt x="1749" y="590"/>
                  </a:lnTo>
                  <a:cubicBezTo>
                    <a:pt x="1806" y="554"/>
                    <a:pt x="1813" y="512"/>
                    <a:pt x="1763" y="484"/>
                  </a:cubicBezTo>
                  <a:lnTo>
                    <a:pt x="981" y="19"/>
                  </a:lnTo>
                  <a:cubicBezTo>
                    <a:pt x="953" y="6"/>
                    <a:pt x="925" y="1"/>
                    <a:pt x="898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752875" y="1902250"/>
              <a:ext cx="45150" cy="26250"/>
            </a:xfrm>
            <a:custGeom>
              <a:avLst/>
              <a:gdLst/>
              <a:ahLst/>
              <a:cxnLst/>
              <a:rect l="l" t="t" r="r" b="b"/>
              <a:pathLst>
                <a:path w="1806" h="1050" extrusionOk="0">
                  <a:moveTo>
                    <a:pt x="893" y="20"/>
                  </a:moveTo>
                  <a:cubicBezTo>
                    <a:pt x="920" y="20"/>
                    <a:pt x="948" y="25"/>
                    <a:pt x="974" y="35"/>
                  </a:cubicBezTo>
                  <a:lnTo>
                    <a:pt x="1756" y="500"/>
                  </a:lnTo>
                  <a:cubicBezTo>
                    <a:pt x="1777" y="507"/>
                    <a:pt x="1784" y="521"/>
                    <a:pt x="1784" y="535"/>
                  </a:cubicBezTo>
                  <a:cubicBezTo>
                    <a:pt x="1784" y="549"/>
                    <a:pt x="1770" y="570"/>
                    <a:pt x="1749" y="585"/>
                  </a:cubicBezTo>
                  <a:lnTo>
                    <a:pt x="1009" y="1000"/>
                  </a:lnTo>
                  <a:cubicBezTo>
                    <a:pt x="979" y="1019"/>
                    <a:pt x="948" y="1028"/>
                    <a:pt x="917" y="1028"/>
                  </a:cubicBezTo>
                  <a:cubicBezTo>
                    <a:pt x="890" y="1028"/>
                    <a:pt x="863" y="1021"/>
                    <a:pt x="840" y="1007"/>
                  </a:cubicBezTo>
                  <a:lnTo>
                    <a:pt x="50" y="549"/>
                  </a:lnTo>
                  <a:cubicBezTo>
                    <a:pt x="36" y="542"/>
                    <a:pt x="29" y="528"/>
                    <a:pt x="29" y="514"/>
                  </a:cubicBezTo>
                  <a:cubicBezTo>
                    <a:pt x="29" y="493"/>
                    <a:pt x="43" y="472"/>
                    <a:pt x="64" y="465"/>
                  </a:cubicBezTo>
                  <a:lnTo>
                    <a:pt x="805" y="42"/>
                  </a:lnTo>
                  <a:cubicBezTo>
                    <a:pt x="831" y="27"/>
                    <a:pt x="862" y="20"/>
                    <a:pt x="893" y="20"/>
                  </a:cubicBezTo>
                  <a:close/>
                  <a:moveTo>
                    <a:pt x="888" y="0"/>
                  </a:moveTo>
                  <a:cubicBezTo>
                    <a:pt x="854" y="0"/>
                    <a:pt x="820" y="9"/>
                    <a:pt x="790" y="28"/>
                  </a:cubicBezTo>
                  <a:lnTo>
                    <a:pt x="50" y="444"/>
                  </a:lnTo>
                  <a:cubicBezTo>
                    <a:pt x="22" y="458"/>
                    <a:pt x="8" y="479"/>
                    <a:pt x="1" y="514"/>
                  </a:cubicBezTo>
                  <a:cubicBezTo>
                    <a:pt x="1" y="535"/>
                    <a:pt x="15" y="556"/>
                    <a:pt x="36" y="563"/>
                  </a:cubicBezTo>
                  <a:lnTo>
                    <a:pt x="826" y="1029"/>
                  </a:lnTo>
                  <a:cubicBezTo>
                    <a:pt x="854" y="1043"/>
                    <a:pt x="882" y="1050"/>
                    <a:pt x="910" y="1050"/>
                  </a:cubicBezTo>
                  <a:cubicBezTo>
                    <a:pt x="946" y="1050"/>
                    <a:pt x="981" y="1036"/>
                    <a:pt x="1016" y="1022"/>
                  </a:cubicBezTo>
                  <a:lnTo>
                    <a:pt x="1756" y="606"/>
                  </a:lnTo>
                  <a:cubicBezTo>
                    <a:pt x="1777" y="592"/>
                    <a:pt x="1799" y="563"/>
                    <a:pt x="1806" y="535"/>
                  </a:cubicBezTo>
                  <a:cubicBezTo>
                    <a:pt x="1806" y="514"/>
                    <a:pt x="1791" y="493"/>
                    <a:pt x="1770" y="479"/>
                  </a:cubicBezTo>
                  <a:lnTo>
                    <a:pt x="981" y="21"/>
                  </a:lnTo>
                  <a:cubicBezTo>
                    <a:pt x="951" y="7"/>
                    <a:pt x="919" y="0"/>
                    <a:pt x="88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529950" y="1438025"/>
              <a:ext cx="156175" cy="40925"/>
            </a:xfrm>
            <a:custGeom>
              <a:avLst/>
              <a:gdLst/>
              <a:ahLst/>
              <a:cxnLst/>
              <a:rect l="l" t="t" r="r" b="b"/>
              <a:pathLst>
                <a:path w="6247" h="1637" extrusionOk="0">
                  <a:moveTo>
                    <a:pt x="1157" y="1"/>
                  </a:moveTo>
                  <a:lnTo>
                    <a:pt x="1" y="677"/>
                  </a:lnTo>
                  <a:lnTo>
                    <a:pt x="15" y="677"/>
                  </a:lnTo>
                  <a:lnTo>
                    <a:pt x="78" y="706"/>
                  </a:lnTo>
                  <a:lnTo>
                    <a:pt x="85" y="706"/>
                  </a:lnTo>
                  <a:lnTo>
                    <a:pt x="128" y="727"/>
                  </a:lnTo>
                  <a:lnTo>
                    <a:pt x="170" y="741"/>
                  </a:lnTo>
                  <a:lnTo>
                    <a:pt x="184" y="748"/>
                  </a:lnTo>
                  <a:lnTo>
                    <a:pt x="233" y="769"/>
                  </a:lnTo>
                  <a:lnTo>
                    <a:pt x="297" y="797"/>
                  </a:lnTo>
                  <a:lnTo>
                    <a:pt x="318" y="804"/>
                  </a:lnTo>
                  <a:lnTo>
                    <a:pt x="381" y="825"/>
                  </a:lnTo>
                  <a:lnTo>
                    <a:pt x="445" y="854"/>
                  </a:lnTo>
                  <a:lnTo>
                    <a:pt x="508" y="882"/>
                  </a:lnTo>
                  <a:lnTo>
                    <a:pt x="522" y="889"/>
                  </a:lnTo>
                  <a:lnTo>
                    <a:pt x="572" y="903"/>
                  </a:lnTo>
                  <a:lnTo>
                    <a:pt x="600" y="917"/>
                  </a:lnTo>
                  <a:lnTo>
                    <a:pt x="642" y="931"/>
                  </a:lnTo>
                  <a:lnTo>
                    <a:pt x="670" y="938"/>
                  </a:lnTo>
                  <a:lnTo>
                    <a:pt x="713" y="959"/>
                  </a:lnTo>
                  <a:lnTo>
                    <a:pt x="741" y="966"/>
                  </a:lnTo>
                  <a:lnTo>
                    <a:pt x="790" y="988"/>
                  </a:lnTo>
                  <a:lnTo>
                    <a:pt x="825" y="1002"/>
                  </a:lnTo>
                  <a:lnTo>
                    <a:pt x="868" y="1016"/>
                  </a:lnTo>
                  <a:lnTo>
                    <a:pt x="903" y="1030"/>
                  </a:lnTo>
                  <a:lnTo>
                    <a:pt x="952" y="1044"/>
                  </a:lnTo>
                  <a:lnTo>
                    <a:pt x="973" y="1051"/>
                  </a:lnTo>
                  <a:lnTo>
                    <a:pt x="1107" y="1100"/>
                  </a:lnTo>
                  <a:lnTo>
                    <a:pt x="1129" y="1107"/>
                  </a:lnTo>
                  <a:lnTo>
                    <a:pt x="1262" y="1150"/>
                  </a:lnTo>
                  <a:lnTo>
                    <a:pt x="1277" y="1157"/>
                  </a:lnTo>
                  <a:lnTo>
                    <a:pt x="1425" y="1199"/>
                  </a:lnTo>
                  <a:lnTo>
                    <a:pt x="1432" y="1199"/>
                  </a:lnTo>
                  <a:lnTo>
                    <a:pt x="1573" y="1248"/>
                  </a:lnTo>
                  <a:lnTo>
                    <a:pt x="1587" y="1248"/>
                  </a:lnTo>
                  <a:lnTo>
                    <a:pt x="1714" y="1284"/>
                  </a:lnTo>
                  <a:lnTo>
                    <a:pt x="1742" y="1291"/>
                  </a:lnTo>
                  <a:lnTo>
                    <a:pt x="1848" y="1326"/>
                  </a:lnTo>
                  <a:lnTo>
                    <a:pt x="1869" y="1326"/>
                  </a:lnTo>
                  <a:lnTo>
                    <a:pt x="2003" y="1361"/>
                  </a:lnTo>
                  <a:lnTo>
                    <a:pt x="2031" y="1368"/>
                  </a:lnTo>
                  <a:lnTo>
                    <a:pt x="2144" y="1403"/>
                  </a:lnTo>
                  <a:lnTo>
                    <a:pt x="2158" y="1403"/>
                  </a:lnTo>
                  <a:cubicBezTo>
                    <a:pt x="2249" y="1425"/>
                    <a:pt x="2327" y="1446"/>
                    <a:pt x="2404" y="1467"/>
                  </a:cubicBezTo>
                  <a:lnTo>
                    <a:pt x="2426" y="1467"/>
                  </a:lnTo>
                  <a:cubicBezTo>
                    <a:pt x="2510" y="1481"/>
                    <a:pt x="2595" y="1502"/>
                    <a:pt x="2679" y="1516"/>
                  </a:cubicBezTo>
                  <a:cubicBezTo>
                    <a:pt x="2757" y="1530"/>
                    <a:pt x="2827" y="1544"/>
                    <a:pt x="2905" y="1559"/>
                  </a:cubicBezTo>
                  <a:lnTo>
                    <a:pt x="2919" y="1559"/>
                  </a:lnTo>
                  <a:cubicBezTo>
                    <a:pt x="2990" y="1566"/>
                    <a:pt x="3060" y="1580"/>
                    <a:pt x="3131" y="1587"/>
                  </a:cubicBezTo>
                  <a:lnTo>
                    <a:pt x="3159" y="1587"/>
                  </a:lnTo>
                  <a:cubicBezTo>
                    <a:pt x="3215" y="1601"/>
                    <a:pt x="3279" y="1608"/>
                    <a:pt x="3342" y="1615"/>
                  </a:cubicBezTo>
                  <a:lnTo>
                    <a:pt x="3363" y="1615"/>
                  </a:lnTo>
                  <a:cubicBezTo>
                    <a:pt x="3427" y="1622"/>
                    <a:pt x="3490" y="1622"/>
                    <a:pt x="3546" y="1629"/>
                  </a:cubicBezTo>
                  <a:lnTo>
                    <a:pt x="3575" y="1629"/>
                  </a:lnTo>
                  <a:cubicBezTo>
                    <a:pt x="3631" y="1629"/>
                    <a:pt x="3687" y="1636"/>
                    <a:pt x="3737" y="1636"/>
                  </a:cubicBezTo>
                  <a:lnTo>
                    <a:pt x="4124" y="1636"/>
                  </a:lnTo>
                  <a:cubicBezTo>
                    <a:pt x="4174" y="1636"/>
                    <a:pt x="4230" y="1629"/>
                    <a:pt x="4280" y="1629"/>
                  </a:cubicBezTo>
                  <a:lnTo>
                    <a:pt x="4287" y="1629"/>
                  </a:lnTo>
                  <a:cubicBezTo>
                    <a:pt x="4343" y="1622"/>
                    <a:pt x="4392" y="1615"/>
                    <a:pt x="4442" y="1608"/>
                  </a:cubicBezTo>
                  <a:lnTo>
                    <a:pt x="4463" y="1608"/>
                  </a:lnTo>
                  <a:cubicBezTo>
                    <a:pt x="4512" y="1601"/>
                    <a:pt x="4562" y="1594"/>
                    <a:pt x="4611" y="1587"/>
                  </a:cubicBezTo>
                  <a:lnTo>
                    <a:pt x="4632" y="1587"/>
                  </a:lnTo>
                  <a:cubicBezTo>
                    <a:pt x="4681" y="1573"/>
                    <a:pt x="4731" y="1566"/>
                    <a:pt x="4780" y="1552"/>
                  </a:cubicBezTo>
                  <a:lnTo>
                    <a:pt x="4801" y="1544"/>
                  </a:lnTo>
                  <a:cubicBezTo>
                    <a:pt x="4851" y="1530"/>
                    <a:pt x="4900" y="1516"/>
                    <a:pt x="4949" y="1502"/>
                  </a:cubicBezTo>
                  <a:lnTo>
                    <a:pt x="4956" y="1502"/>
                  </a:lnTo>
                  <a:lnTo>
                    <a:pt x="4970" y="1495"/>
                  </a:lnTo>
                  <a:cubicBezTo>
                    <a:pt x="5013" y="1481"/>
                    <a:pt x="5048" y="1467"/>
                    <a:pt x="5090" y="1446"/>
                  </a:cubicBezTo>
                  <a:lnTo>
                    <a:pt x="6246" y="769"/>
                  </a:lnTo>
                  <a:lnTo>
                    <a:pt x="6246" y="769"/>
                  </a:lnTo>
                  <a:cubicBezTo>
                    <a:pt x="6211" y="783"/>
                    <a:pt x="6169" y="797"/>
                    <a:pt x="6126" y="811"/>
                  </a:cubicBezTo>
                  <a:lnTo>
                    <a:pt x="6105" y="818"/>
                  </a:lnTo>
                  <a:cubicBezTo>
                    <a:pt x="6056" y="840"/>
                    <a:pt x="6014" y="854"/>
                    <a:pt x="5964" y="868"/>
                  </a:cubicBezTo>
                  <a:lnTo>
                    <a:pt x="5936" y="875"/>
                  </a:lnTo>
                  <a:cubicBezTo>
                    <a:pt x="5887" y="882"/>
                    <a:pt x="5837" y="896"/>
                    <a:pt x="5788" y="910"/>
                  </a:cubicBezTo>
                  <a:lnTo>
                    <a:pt x="5767" y="910"/>
                  </a:lnTo>
                  <a:cubicBezTo>
                    <a:pt x="5718" y="924"/>
                    <a:pt x="5668" y="931"/>
                    <a:pt x="5626" y="938"/>
                  </a:cubicBezTo>
                  <a:lnTo>
                    <a:pt x="5598" y="938"/>
                  </a:lnTo>
                  <a:cubicBezTo>
                    <a:pt x="5548" y="945"/>
                    <a:pt x="5499" y="945"/>
                    <a:pt x="5450" y="952"/>
                  </a:cubicBezTo>
                  <a:lnTo>
                    <a:pt x="5436" y="952"/>
                  </a:lnTo>
                  <a:lnTo>
                    <a:pt x="5281" y="959"/>
                  </a:lnTo>
                  <a:lnTo>
                    <a:pt x="4900" y="959"/>
                  </a:lnTo>
                  <a:cubicBezTo>
                    <a:pt x="4843" y="959"/>
                    <a:pt x="4787" y="959"/>
                    <a:pt x="4731" y="952"/>
                  </a:cubicBezTo>
                  <a:lnTo>
                    <a:pt x="4703" y="952"/>
                  </a:lnTo>
                  <a:cubicBezTo>
                    <a:pt x="4646" y="952"/>
                    <a:pt x="4583" y="945"/>
                    <a:pt x="4519" y="938"/>
                  </a:cubicBezTo>
                  <a:lnTo>
                    <a:pt x="4498" y="938"/>
                  </a:lnTo>
                  <a:cubicBezTo>
                    <a:pt x="4435" y="931"/>
                    <a:pt x="4371" y="924"/>
                    <a:pt x="4315" y="917"/>
                  </a:cubicBezTo>
                  <a:lnTo>
                    <a:pt x="4287" y="917"/>
                  </a:lnTo>
                  <a:cubicBezTo>
                    <a:pt x="4216" y="903"/>
                    <a:pt x="4146" y="896"/>
                    <a:pt x="4075" y="882"/>
                  </a:cubicBezTo>
                  <a:lnTo>
                    <a:pt x="4061" y="882"/>
                  </a:lnTo>
                  <a:cubicBezTo>
                    <a:pt x="3983" y="868"/>
                    <a:pt x="3913" y="854"/>
                    <a:pt x="3835" y="840"/>
                  </a:cubicBezTo>
                  <a:cubicBezTo>
                    <a:pt x="3765" y="825"/>
                    <a:pt x="3666" y="804"/>
                    <a:pt x="3582" y="790"/>
                  </a:cubicBezTo>
                  <a:lnTo>
                    <a:pt x="3568" y="790"/>
                  </a:lnTo>
                  <a:cubicBezTo>
                    <a:pt x="3483" y="769"/>
                    <a:pt x="3398" y="748"/>
                    <a:pt x="3321" y="734"/>
                  </a:cubicBezTo>
                  <a:lnTo>
                    <a:pt x="3300" y="727"/>
                  </a:lnTo>
                  <a:lnTo>
                    <a:pt x="3187" y="699"/>
                  </a:lnTo>
                  <a:lnTo>
                    <a:pt x="3159" y="692"/>
                  </a:lnTo>
                  <a:lnTo>
                    <a:pt x="3032" y="656"/>
                  </a:lnTo>
                  <a:lnTo>
                    <a:pt x="3011" y="649"/>
                  </a:lnTo>
                  <a:lnTo>
                    <a:pt x="2898" y="614"/>
                  </a:lnTo>
                  <a:lnTo>
                    <a:pt x="2870" y="607"/>
                  </a:lnTo>
                  <a:lnTo>
                    <a:pt x="2750" y="572"/>
                  </a:lnTo>
                  <a:lnTo>
                    <a:pt x="2729" y="572"/>
                  </a:lnTo>
                  <a:lnTo>
                    <a:pt x="2588" y="529"/>
                  </a:lnTo>
                  <a:lnTo>
                    <a:pt x="2581" y="529"/>
                  </a:lnTo>
                  <a:lnTo>
                    <a:pt x="2440" y="480"/>
                  </a:lnTo>
                  <a:lnTo>
                    <a:pt x="2419" y="473"/>
                  </a:lnTo>
                  <a:lnTo>
                    <a:pt x="2285" y="431"/>
                  </a:lnTo>
                  <a:lnTo>
                    <a:pt x="2263" y="424"/>
                  </a:lnTo>
                  <a:lnTo>
                    <a:pt x="2137" y="381"/>
                  </a:lnTo>
                  <a:lnTo>
                    <a:pt x="2108" y="367"/>
                  </a:lnTo>
                  <a:lnTo>
                    <a:pt x="2059" y="353"/>
                  </a:lnTo>
                  <a:lnTo>
                    <a:pt x="2024" y="339"/>
                  </a:lnTo>
                  <a:lnTo>
                    <a:pt x="1981" y="325"/>
                  </a:lnTo>
                  <a:lnTo>
                    <a:pt x="1946" y="311"/>
                  </a:lnTo>
                  <a:lnTo>
                    <a:pt x="1904" y="297"/>
                  </a:lnTo>
                  <a:lnTo>
                    <a:pt x="1869" y="283"/>
                  </a:lnTo>
                  <a:lnTo>
                    <a:pt x="1826" y="269"/>
                  </a:lnTo>
                  <a:lnTo>
                    <a:pt x="1798" y="254"/>
                  </a:lnTo>
                  <a:lnTo>
                    <a:pt x="1756" y="240"/>
                  </a:lnTo>
                  <a:lnTo>
                    <a:pt x="1728" y="233"/>
                  </a:lnTo>
                  <a:lnTo>
                    <a:pt x="1685" y="212"/>
                  </a:lnTo>
                  <a:lnTo>
                    <a:pt x="1664" y="205"/>
                  </a:lnTo>
                  <a:lnTo>
                    <a:pt x="1601" y="177"/>
                  </a:lnTo>
                  <a:lnTo>
                    <a:pt x="1544" y="156"/>
                  </a:lnTo>
                  <a:lnTo>
                    <a:pt x="1537" y="156"/>
                  </a:lnTo>
                  <a:lnTo>
                    <a:pt x="1474" y="128"/>
                  </a:lnTo>
                  <a:lnTo>
                    <a:pt x="1460" y="128"/>
                  </a:lnTo>
                  <a:lnTo>
                    <a:pt x="1396" y="99"/>
                  </a:lnTo>
                  <a:lnTo>
                    <a:pt x="1340" y="78"/>
                  </a:lnTo>
                  <a:lnTo>
                    <a:pt x="1326" y="71"/>
                  </a:lnTo>
                  <a:lnTo>
                    <a:pt x="1284" y="50"/>
                  </a:lnTo>
                  <a:lnTo>
                    <a:pt x="1241" y="36"/>
                  </a:lnTo>
                  <a:lnTo>
                    <a:pt x="1234" y="36"/>
                  </a:lnTo>
                  <a:lnTo>
                    <a:pt x="1178" y="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529775" y="1437150"/>
              <a:ext cx="156700" cy="42325"/>
            </a:xfrm>
            <a:custGeom>
              <a:avLst/>
              <a:gdLst/>
              <a:ahLst/>
              <a:cxnLst/>
              <a:rect l="l" t="t" r="r" b="b"/>
              <a:pathLst>
                <a:path w="6268" h="1693" extrusionOk="0">
                  <a:moveTo>
                    <a:pt x="4970" y="1523"/>
                  </a:moveTo>
                  <a:cubicBezTo>
                    <a:pt x="4955" y="1529"/>
                    <a:pt x="4941" y="1534"/>
                    <a:pt x="4927" y="1538"/>
                  </a:cubicBezTo>
                  <a:lnTo>
                    <a:pt x="4927" y="1538"/>
                  </a:lnTo>
                  <a:cubicBezTo>
                    <a:pt x="4937" y="1536"/>
                    <a:pt x="4947" y="1533"/>
                    <a:pt x="4956" y="1530"/>
                  </a:cubicBezTo>
                  <a:cubicBezTo>
                    <a:pt x="4962" y="1528"/>
                    <a:pt x="4967" y="1525"/>
                    <a:pt x="4972" y="1523"/>
                  </a:cubicBezTo>
                  <a:close/>
                  <a:moveTo>
                    <a:pt x="4927" y="1538"/>
                  </a:moveTo>
                  <a:cubicBezTo>
                    <a:pt x="4887" y="1550"/>
                    <a:pt x="4848" y="1561"/>
                    <a:pt x="4808" y="1572"/>
                  </a:cubicBezTo>
                  <a:lnTo>
                    <a:pt x="4787" y="1579"/>
                  </a:lnTo>
                  <a:cubicBezTo>
                    <a:pt x="4738" y="1594"/>
                    <a:pt x="4688" y="1601"/>
                    <a:pt x="4611" y="1615"/>
                  </a:cubicBezTo>
                  <a:cubicBezTo>
                    <a:pt x="4569" y="1629"/>
                    <a:pt x="4519" y="1636"/>
                    <a:pt x="4470" y="1643"/>
                  </a:cubicBezTo>
                  <a:lnTo>
                    <a:pt x="4477" y="1643"/>
                  </a:lnTo>
                  <a:cubicBezTo>
                    <a:pt x="4526" y="1636"/>
                    <a:pt x="4576" y="1629"/>
                    <a:pt x="4646" y="1615"/>
                  </a:cubicBezTo>
                  <a:cubicBezTo>
                    <a:pt x="4695" y="1608"/>
                    <a:pt x="4745" y="1594"/>
                    <a:pt x="4794" y="1579"/>
                  </a:cubicBezTo>
                  <a:lnTo>
                    <a:pt x="4815" y="1572"/>
                  </a:lnTo>
                  <a:cubicBezTo>
                    <a:pt x="4852" y="1562"/>
                    <a:pt x="4888" y="1552"/>
                    <a:pt x="4927" y="1538"/>
                  </a:cubicBezTo>
                  <a:close/>
                  <a:moveTo>
                    <a:pt x="4449" y="1643"/>
                  </a:moveTo>
                  <a:cubicBezTo>
                    <a:pt x="4392" y="1650"/>
                    <a:pt x="4343" y="1657"/>
                    <a:pt x="4301" y="1657"/>
                  </a:cubicBezTo>
                  <a:cubicBezTo>
                    <a:pt x="4350" y="1657"/>
                    <a:pt x="4399" y="1650"/>
                    <a:pt x="4456" y="1643"/>
                  </a:cubicBezTo>
                  <a:close/>
                  <a:moveTo>
                    <a:pt x="4287" y="1657"/>
                  </a:moveTo>
                  <a:lnTo>
                    <a:pt x="4286" y="1657"/>
                  </a:lnTo>
                  <a:lnTo>
                    <a:pt x="4286" y="1657"/>
                  </a:lnTo>
                  <a:cubicBezTo>
                    <a:pt x="4289" y="1657"/>
                    <a:pt x="4291" y="1657"/>
                    <a:pt x="4294" y="1657"/>
                  </a:cubicBezTo>
                  <a:close/>
                  <a:moveTo>
                    <a:pt x="4286" y="1657"/>
                  </a:moveTo>
                  <a:cubicBezTo>
                    <a:pt x="4237" y="1658"/>
                    <a:pt x="4194" y="1663"/>
                    <a:pt x="4151" y="1669"/>
                  </a:cubicBezTo>
                  <a:lnTo>
                    <a:pt x="4151" y="1669"/>
                  </a:lnTo>
                  <a:lnTo>
                    <a:pt x="4286" y="1657"/>
                  </a:lnTo>
                  <a:close/>
                  <a:moveTo>
                    <a:pt x="4151" y="1669"/>
                  </a:moveTo>
                  <a:lnTo>
                    <a:pt x="4131" y="1671"/>
                  </a:lnTo>
                  <a:lnTo>
                    <a:pt x="4139" y="1671"/>
                  </a:lnTo>
                  <a:cubicBezTo>
                    <a:pt x="4143" y="1671"/>
                    <a:pt x="4147" y="1670"/>
                    <a:pt x="4151" y="1669"/>
                  </a:cubicBezTo>
                  <a:close/>
                  <a:moveTo>
                    <a:pt x="1164" y="0"/>
                  </a:moveTo>
                  <a:lnTo>
                    <a:pt x="1" y="698"/>
                  </a:lnTo>
                  <a:cubicBezTo>
                    <a:pt x="1" y="698"/>
                    <a:pt x="1" y="705"/>
                    <a:pt x="1" y="705"/>
                  </a:cubicBezTo>
                  <a:cubicBezTo>
                    <a:pt x="1" y="712"/>
                    <a:pt x="1" y="712"/>
                    <a:pt x="8" y="712"/>
                  </a:cubicBezTo>
                  <a:lnTo>
                    <a:pt x="22" y="727"/>
                  </a:lnTo>
                  <a:lnTo>
                    <a:pt x="78" y="748"/>
                  </a:lnTo>
                  <a:lnTo>
                    <a:pt x="127" y="769"/>
                  </a:lnTo>
                  <a:lnTo>
                    <a:pt x="177" y="790"/>
                  </a:lnTo>
                  <a:lnTo>
                    <a:pt x="191" y="797"/>
                  </a:lnTo>
                  <a:lnTo>
                    <a:pt x="240" y="818"/>
                  </a:lnTo>
                  <a:lnTo>
                    <a:pt x="304" y="839"/>
                  </a:lnTo>
                  <a:lnTo>
                    <a:pt x="318" y="846"/>
                  </a:lnTo>
                  <a:lnTo>
                    <a:pt x="388" y="875"/>
                  </a:lnTo>
                  <a:lnTo>
                    <a:pt x="452" y="903"/>
                  </a:lnTo>
                  <a:lnTo>
                    <a:pt x="515" y="924"/>
                  </a:lnTo>
                  <a:lnTo>
                    <a:pt x="529" y="931"/>
                  </a:lnTo>
                  <a:lnTo>
                    <a:pt x="579" y="952"/>
                  </a:lnTo>
                  <a:lnTo>
                    <a:pt x="720" y="1001"/>
                  </a:lnTo>
                  <a:lnTo>
                    <a:pt x="980" y="1100"/>
                  </a:lnTo>
                  <a:lnTo>
                    <a:pt x="1107" y="1142"/>
                  </a:lnTo>
                  <a:lnTo>
                    <a:pt x="1128" y="1149"/>
                  </a:lnTo>
                  <a:lnTo>
                    <a:pt x="1262" y="1199"/>
                  </a:lnTo>
                  <a:lnTo>
                    <a:pt x="1284" y="1206"/>
                  </a:lnTo>
                  <a:lnTo>
                    <a:pt x="1425" y="1248"/>
                  </a:lnTo>
                  <a:lnTo>
                    <a:pt x="1432" y="1248"/>
                  </a:lnTo>
                  <a:cubicBezTo>
                    <a:pt x="1481" y="1262"/>
                    <a:pt x="1530" y="1276"/>
                    <a:pt x="1580" y="1290"/>
                  </a:cubicBezTo>
                  <a:lnTo>
                    <a:pt x="1594" y="1297"/>
                  </a:lnTo>
                  <a:lnTo>
                    <a:pt x="1714" y="1333"/>
                  </a:lnTo>
                  <a:lnTo>
                    <a:pt x="1742" y="1347"/>
                  </a:lnTo>
                  <a:lnTo>
                    <a:pt x="1855" y="1375"/>
                  </a:lnTo>
                  <a:lnTo>
                    <a:pt x="1876" y="1382"/>
                  </a:lnTo>
                  <a:lnTo>
                    <a:pt x="2003" y="1417"/>
                  </a:lnTo>
                  <a:lnTo>
                    <a:pt x="2031" y="1424"/>
                  </a:lnTo>
                  <a:lnTo>
                    <a:pt x="2144" y="1453"/>
                  </a:lnTo>
                  <a:lnTo>
                    <a:pt x="2165" y="1460"/>
                  </a:lnTo>
                  <a:cubicBezTo>
                    <a:pt x="2249" y="1474"/>
                    <a:pt x="2327" y="1495"/>
                    <a:pt x="2411" y="1516"/>
                  </a:cubicBezTo>
                  <a:lnTo>
                    <a:pt x="2433" y="1516"/>
                  </a:lnTo>
                  <a:cubicBezTo>
                    <a:pt x="2517" y="1537"/>
                    <a:pt x="2609" y="1558"/>
                    <a:pt x="2686" y="1565"/>
                  </a:cubicBezTo>
                  <a:cubicBezTo>
                    <a:pt x="2757" y="1579"/>
                    <a:pt x="2834" y="1601"/>
                    <a:pt x="2912" y="1608"/>
                  </a:cubicBezTo>
                  <a:lnTo>
                    <a:pt x="2926" y="1608"/>
                  </a:lnTo>
                  <a:cubicBezTo>
                    <a:pt x="2997" y="1622"/>
                    <a:pt x="3067" y="1629"/>
                    <a:pt x="3138" y="1643"/>
                  </a:cubicBezTo>
                  <a:lnTo>
                    <a:pt x="3159" y="1643"/>
                  </a:lnTo>
                  <a:cubicBezTo>
                    <a:pt x="3222" y="1650"/>
                    <a:pt x="3286" y="1657"/>
                    <a:pt x="3349" y="1664"/>
                  </a:cubicBezTo>
                  <a:lnTo>
                    <a:pt x="3370" y="1664"/>
                  </a:lnTo>
                  <a:lnTo>
                    <a:pt x="3553" y="1678"/>
                  </a:lnTo>
                  <a:lnTo>
                    <a:pt x="3582" y="1678"/>
                  </a:lnTo>
                  <a:cubicBezTo>
                    <a:pt x="3638" y="1685"/>
                    <a:pt x="3694" y="1692"/>
                    <a:pt x="3744" y="1692"/>
                  </a:cubicBezTo>
                  <a:lnTo>
                    <a:pt x="3948" y="1692"/>
                  </a:lnTo>
                  <a:lnTo>
                    <a:pt x="3962" y="1671"/>
                  </a:lnTo>
                  <a:lnTo>
                    <a:pt x="3941" y="1671"/>
                  </a:lnTo>
                  <a:lnTo>
                    <a:pt x="3772" y="1664"/>
                  </a:lnTo>
                  <a:lnTo>
                    <a:pt x="3751" y="1664"/>
                  </a:lnTo>
                  <a:cubicBezTo>
                    <a:pt x="3694" y="1657"/>
                    <a:pt x="3638" y="1650"/>
                    <a:pt x="3582" y="1650"/>
                  </a:cubicBezTo>
                  <a:lnTo>
                    <a:pt x="3553" y="1650"/>
                  </a:lnTo>
                  <a:cubicBezTo>
                    <a:pt x="3497" y="1650"/>
                    <a:pt x="3434" y="1643"/>
                    <a:pt x="3370" y="1636"/>
                  </a:cubicBezTo>
                  <a:lnTo>
                    <a:pt x="3349" y="1636"/>
                  </a:lnTo>
                  <a:cubicBezTo>
                    <a:pt x="3286" y="1629"/>
                    <a:pt x="3229" y="1622"/>
                    <a:pt x="3166" y="1615"/>
                  </a:cubicBezTo>
                  <a:lnTo>
                    <a:pt x="3138" y="1615"/>
                  </a:lnTo>
                  <a:cubicBezTo>
                    <a:pt x="3067" y="1601"/>
                    <a:pt x="2997" y="1594"/>
                    <a:pt x="2926" y="1579"/>
                  </a:cubicBezTo>
                  <a:lnTo>
                    <a:pt x="2912" y="1579"/>
                  </a:lnTo>
                  <a:cubicBezTo>
                    <a:pt x="2841" y="1565"/>
                    <a:pt x="2764" y="1558"/>
                    <a:pt x="2686" y="1537"/>
                  </a:cubicBezTo>
                  <a:cubicBezTo>
                    <a:pt x="2609" y="1523"/>
                    <a:pt x="2524" y="1509"/>
                    <a:pt x="2440" y="1488"/>
                  </a:cubicBezTo>
                  <a:lnTo>
                    <a:pt x="2418" y="1488"/>
                  </a:lnTo>
                  <a:cubicBezTo>
                    <a:pt x="2334" y="1467"/>
                    <a:pt x="2256" y="1453"/>
                    <a:pt x="2172" y="1431"/>
                  </a:cubicBezTo>
                  <a:lnTo>
                    <a:pt x="2151" y="1424"/>
                  </a:lnTo>
                  <a:lnTo>
                    <a:pt x="2038" y="1396"/>
                  </a:lnTo>
                  <a:lnTo>
                    <a:pt x="2010" y="1389"/>
                  </a:lnTo>
                  <a:cubicBezTo>
                    <a:pt x="1967" y="1375"/>
                    <a:pt x="1925" y="1361"/>
                    <a:pt x="1883" y="1354"/>
                  </a:cubicBezTo>
                  <a:lnTo>
                    <a:pt x="1862" y="1347"/>
                  </a:lnTo>
                  <a:lnTo>
                    <a:pt x="1756" y="1319"/>
                  </a:lnTo>
                  <a:lnTo>
                    <a:pt x="1721" y="1305"/>
                  </a:lnTo>
                  <a:lnTo>
                    <a:pt x="1601" y="1269"/>
                  </a:lnTo>
                  <a:lnTo>
                    <a:pt x="1587" y="1269"/>
                  </a:lnTo>
                  <a:lnTo>
                    <a:pt x="1439" y="1220"/>
                  </a:lnTo>
                  <a:lnTo>
                    <a:pt x="1432" y="1220"/>
                  </a:lnTo>
                  <a:lnTo>
                    <a:pt x="1291" y="1178"/>
                  </a:lnTo>
                  <a:lnTo>
                    <a:pt x="1269" y="1171"/>
                  </a:lnTo>
                  <a:lnTo>
                    <a:pt x="1143" y="1128"/>
                  </a:lnTo>
                  <a:lnTo>
                    <a:pt x="1114" y="1121"/>
                  </a:lnTo>
                  <a:lnTo>
                    <a:pt x="995" y="1072"/>
                  </a:lnTo>
                  <a:lnTo>
                    <a:pt x="910" y="1044"/>
                  </a:lnTo>
                  <a:lnTo>
                    <a:pt x="586" y="924"/>
                  </a:lnTo>
                  <a:lnTo>
                    <a:pt x="536" y="910"/>
                  </a:lnTo>
                  <a:lnTo>
                    <a:pt x="522" y="903"/>
                  </a:lnTo>
                  <a:lnTo>
                    <a:pt x="452" y="875"/>
                  </a:lnTo>
                  <a:lnTo>
                    <a:pt x="395" y="853"/>
                  </a:lnTo>
                  <a:lnTo>
                    <a:pt x="388" y="853"/>
                  </a:lnTo>
                  <a:lnTo>
                    <a:pt x="332" y="825"/>
                  </a:lnTo>
                  <a:lnTo>
                    <a:pt x="311" y="818"/>
                  </a:lnTo>
                  <a:lnTo>
                    <a:pt x="247" y="790"/>
                  </a:lnTo>
                  <a:lnTo>
                    <a:pt x="198" y="769"/>
                  </a:lnTo>
                  <a:lnTo>
                    <a:pt x="184" y="769"/>
                  </a:lnTo>
                  <a:lnTo>
                    <a:pt x="135" y="748"/>
                  </a:lnTo>
                  <a:lnTo>
                    <a:pt x="85" y="727"/>
                  </a:lnTo>
                  <a:lnTo>
                    <a:pt x="36" y="698"/>
                  </a:lnTo>
                  <a:lnTo>
                    <a:pt x="1171" y="43"/>
                  </a:lnTo>
                  <a:lnTo>
                    <a:pt x="1178" y="50"/>
                  </a:lnTo>
                  <a:lnTo>
                    <a:pt x="1234" y="71"/>
                  </a:lnTo>
                  <a:lnTo>
                    <a:pt x="1347" y="120"/>
                  </a:lnTo>
                  <a:lnTo>
                    <a:pt x="1403" y="141"/>
                  </a:lnTo>
                  <a:lnTo>
                    <a:pt x="1460" y="170"/>
                  </a:lnTo>
                  <a:lnTo>
                    <a:pt x="1481" y="177"/>
                  </a:lnTo>
                  <a:lnTo>
                    <a:pt x="1537" y="198"/>
                  </a:lnTo>
                  <a:lnTo>
                    <a:pt x="1608" y="226"/>
                  </a:lnTo>
                  <a:lnTo>
                    <a:pt x="1671" y="247"/>
                  </a:lnTo>
                  <a:lnTo>
                    <a:pt x="1685" y="254"/>
                  </a:lnTo>
                  <a:lnTo>
                    <a:pt x="1735" y="275"/>
                  </a:lnTo>
                  <a:lnTo>
                    <a:pt x="1756" y="282"/>
                  </a:lnTo>
                  <a:lnTo>
                    <a:pt x="1805" y="304"/>
                  </a:lnTo>
                  <a:lnTo>
                    <a:pt x="1904" y="339"/>
                  </a:lnTo>
                  <a:lnTo>
                    <a:pt x="1953" y="360"/>
                  </a:lnTo>
                  <a:lnTo>
                    <a:pt x="2144" y="423"/>
                  </a:lnTo>
                  <a:lnTo>
                    <a:pt x="2270" y="466"/>
                  </a:lnTo>
                  <a:lnTo>
                    <a:pt x="2292" y="473"/>
                  </a:lnTo>
                  <a:lnTo>
                    <a:pt x="2418" y="522"/>
                  </a:lnTo>
                  <a:lnTo>
                    <a:pt x="2440" y="529"/>
                  </a:lnTo>
                  <a:lnTo>
                    <a:pt x="2581" y="571"/>
                  </a:lnTo>
                  <a:lnTo>
                    <a:pt x="2595" y="571"/>
                  </a:lnTo>
                  <a:lnTo>
                    <a:pt x="2736" y="614"/>
                  </a:lnTo>
                  <a:lnTo>
                    <a:pt x="2750" y="621"/>
                  </a:lnTo>
                  <a:lnTo>
                    <a:pt x="2877" y="656"/>
                  </a:lnTo>
                  <a:lnTo>
                    <a:pt x="2905" y="670"/>
                  </a:lnTo>
                  <a:lnTo>
                    <a:pt x="3011" y="698"/>
                  </a:lnTo>
                  <a:lnTo>
                    <a:pt x="3032" y="705"/>
                  </a:lnTo>
                  <a:lnTo>
                    <a:pt x="3159" y="741"/>
                  </a:lnTo>
                  <a:lnTo>
                    <a:pt x="3194" y="748"/>
                  </a:lnTo>
                  <a:lnTo>
                    <a:pt x="3307" y="776"/>
                  </a:lnTo>
                  <a:lnTo>
                    <a:pt x="3328" y="783"/>
                  </a:lnTo>
                  <a:cubicBezTo>
                    <a:pt x="3405" y="797"/>
                    <a:pt x="3490" y="818"/>
                    <a:pt x="3568" y="839"/>
                  </a:cubicBezTo>
                  <a:lnTo>
                    <a:pt x="3589" y="839"/>
                  </a:lnTo>
                  <a:cubicBezTo>
                    <a:pt x="3680" y="860"/>
                    <a:pt x="3772" y="882"/>
                    <a:pt x="3842" y="896"/>
                  </a:cubicBezTo>
                  <a:cubicBezTo>
                    <a:pt x="3920" y="910"/>
                    <a:pt x="3990" y="924"/>
                    <a:pt x="4068" y="931"/>
                  </a:cubicBezTo>
                  <a:lnTo>
                    <a:pt x="4082" y="931"/>
                  </a:lnTo>
                  <a:cubicBezTo>
                    <a:pt x="4153" y="945"/>
                    <a:pt x="4223" y="959"/>
                    <a:pt x="4294" y="966"/>
                  </a:cubicBezTo>
                  <a:lnTo>
                    <a:pt x="4322" y="966"/>
                  </a:lnTo>
                  <a:cubicBezTo>
                    <a:pt x="4378" y="973"/>
                    <a:pt x="4442" y="980"/>
                    <a:pt x="4505" y="987"/>
                  </a:cubicBezTo>
                  <a:lnTo>
                    <a:pt x="4526" y="987"/>
                  </a:lnTo>
                  <a:cubicBezTo>
                    <a:pt x="4590" y="994"/>
                    <a:pt x="4653" y="1001"/>
                    <a:pt x="4710" y="1001"/>
                  </a:cubicBezTo>
                  <a:lnTo>
                    <a:pt x="4738" y="1001"/>
                  </a:lnTo>
                  <a:cubicBezTo>
                    <a:pt x="4794" y="1008"/>
                    <a:pt x="4850" y="1016"/>
                    <a:pt x="4907" y="1016"/>
                  </a:cubicBezTo>
                  <a:lnTo>
                    <a:pt x="5288" y="1016"/>
                  </a:lnTo>
                  <a:cubicBezTo>
                    <a:pt x="5344" y="1008"/>
                    <a:pt x="5393" y="1001"/>
                    <a:pt x="5443" y="1001"/>
                  </a:cubicBezTo>
                  <a:lnTo>
                    <a:pt x="5457" y="1001"/>
                  </a:lnTo>
                  <a:cubicBezTo>
                    <a:pt x="5506" y="1001"/>
                    <a:pt x="5555" y="994"/>
                    <a:pt x="5612" y="987"/>
                  </a:cubicBezTo>
                  <a:lnTo>
                    <a:pt x="5633" y="987"/>
                  </a:lnTo>
                  <a:cubicBezTo>
                    <a:pt x="5682" y="980"/>
                    <a:pt x="5725" y="973"/>
                    <a:pt x="5774" y="959"/>
                  </a:cubicBezTo>
                  <a:lnTo>
                    <a:pt x="5795" y="959"/>
                  </a:lnTo>
                  <a:cubicBezTo>
                    <a:pt x="5851" y="945"/>
                    <a:pt x="5901" y="938"/>
                    <a:pt x="5950" y="924"/>
                  </a:cubicBezTo>
                  <a:lnTo>
                    <a:pt x="5971" y="917"/>
                  </a:lnTo>
                  <a:cubicBezTo>
                    <a:pt x="6021" y="903"/>
                    <a:pt x="6070" y="889"/>
                    <a:pt x="6119" y="875"/>
                  </a:cubicBezTo>
                  <a:lnTo>
                    <a:pt x="6126" y="875"/>
                  </a:lnTo>
                  <a:lnTo>
                    <a:pt x="5090" y="1474"/>
                  </a:lnTo>
                  <a:cubicBezTo>
                    <a:pt x="5064" y="1487"/>
                    <a:pt x="5027" y="1499"/>
                    <a:pt x="4972" y="1523"/>
                  </a:cubicBezTo>
                  <a:lnTo>
                    <a:pt x="4984" y="1523"/>
                  </a:lnTo>
                  <a:cubicBezTo>
                    <a:pt x="5034" y="1502"/>
                    <a:pt x="5069" y="1488"/>
                    <a:pt x="5104" y="1474"/>
                  </a:cubicBezTo>
                  <a:lnTo>
                    <a:pt x="6260" y="804"/>
                  </a:lnTo>
                  <a:cubicBezTo>
                    <a:pt x="6267" y="797"/>
                    <a:pt x="6267" y="790"/>
                    <a:pt x="6260" y="790"/>
                  </a:cubicBezTo>
                  <a:cubicBezTo>
                    <a:pt x="6260" y="783"/>
                    <a:pt x="6253" y="783"/>
                    <a:pt x="6246" y="783"/>
                  </a:cubicBezTo>
                  <a:cubicBezTo>
                    <a:pt x="6218" y="797"/>
                    <a:pt x="6176" y="811"/>
                    <a:pt x="6126" y="832"/>
                  </a:cubicBezTo>
                  <a:lnTo>
                    <a:pt x="6112" y="839"/>
                  </a:lnTo>
                  <a:cubicBezTo>
                    <a:pt x="6063" y="853"/>
                    <a:pt x="6014" y="867"/>
                    <a:pt x="5964" y="882"/>
                  </a:cubicBezTo>
                  <a:lnTo>
                    <a:pt x="5943" y="889"/>
                  </a:lnTo>
                  <a:cubicBezTo>
                    <a:pt x="5894" y="903"/>
                    <a:pt x="5844" y="910"/>
                    <a:pt x="5795" y="924"/>
                  </a:cubicBezTo>
                  <a:lnTo>
                    <a:pt x="5767" y="924"/>
                  </a:lnTo>
                  <a:cubicBezTo>
                    <a:pt x="5725" y="931"/>
                    <a:pt x="5675" y="938"/>
                    <a:pt x="5626" y="945"/>
                  </a:cubicBezTo>
                  <a:lnTo>
                    <a:pt x="5605" y="945"/>
                  </a:lnTo>
                  <a:cubicBezTo>
                    <a:pt x="5555" y="952"/>
                    <a:pt x="5506" y="959"/>
                    <a:pt x="5457" y="959"/>
                  </a:cubicBezTo>
                  <a:lnTo>
                    <a:pt x="5443" y="959"/>
                  </a:lnTo>
                  <a:lnTo>
                    <a:pt x="5288" y="973"/>
                  </a:lnTo>
                  <a:lnTo>
                    <a:pt x="4900" y="973"/>
                  </a:lnTo>
                  <a:cubicBezTo>
                    <a:pt x="4850" y="973"/>
                    <a:pt x="4794" y="966"/>
                    <a:pt x="4738" y="966"/>
                  </a:cubicBezTo>
                  <a:lnTo>
                    <a:pt x="4710" y="966"/>
                  </a:lnTo>
                  <a:cubicBezTo>
                    <a:pt x="4646" y="959"/>
                    <a:pt x="4590" y="952"/>
                    <a:pt x="4526" y="945"/>
                  </a:cubicBezTo>
                  <a:lnTo>
                    <a:pt x="4505" y="945"/>
                  </a:lnTo>
                  <a:cubicBezTo>
                    <a:pt x="4442" y="945"/>
                    <a:pt x="4378" y="931"/>
                    <a:pt x="4315" y="924"/>
                  </a:cubicBezTo>
                  <a:lnTo>
                    <a:pt x="4294" y="924"/>
                  </a:lnTo>
                  <a:cubicBezTo>
                    <a:pt x="4223" y="917"/>
                    <a:pt x="4153" y="903"/>
                    <a:pt x="4082" y="896"/>
                  </a:cubicBezTo>
                  <a:lnTo>
                    <a:pt x="4068" y="896"/>
                  </a:lnTo>
                  <a:cubicBezTo>
                    <a:pt x="3990" y="882"/>
                    <a:pt x="3920" y="867"/>
                    <a:pt x="3842" y="853"/>
                  </a:cubicBezTo>
                  <a:cubicBezTo>
                    <a:pt x="3765" y="839"/>
                    <a:pt x="3680" y="818"/>
                    <a:pt x="3596" y="797"/>
                  </a:cubicBezTo>
                  <a:lnTo>
                    <a:pt x="3575" y="797"/>
                  </a:lnTo>
                  <a:cubicBezTo>
                    <a:pt x="3490" y="783"/>
                    <a:pt x="3412" y="762"/>
                    <a:pt x="3328" y="741"/>
                  </a:cubicBezTo>
                  <a:lnTo>
                    <a:pt x="3307" y="734"/>
                  </a:lnTo>
                  <a:lnTo>
                    <a:pt x="3194" y="705"/>
                  </a:lnTo>
                  <a:lnTo>
                    <a:pt x="3166" y="698"/>
                  </a:lnTo>
                  <a:lnTo>
                    <a:pt x="3039" y="663"/>
                  </a:lnTo>
                  <a:lnTo>
                    <a:pt x="3018" y="656"/>
                  </a:lnTo>
                  <a:lnTo>
                    <a:pt x="2912" y="628"/>
                  </a:lnTo>
                  <a:lnTo>
                    <a:pt x="2877" y="621"/>
                  </a:lnTo>
                  <a:lnTo>
                    <a:pt x="2757" y="586"/>
                  </a:lnTo>
                  <a:lnTo>
                    <a:pt x="2743" y="578"/>
                  </a:lnTo>
                  <a:lnTo>
                    <a:pt x="2595" y="536"/>
                  </a:lnTo>
                  <a:lnTo>
                    <a:pt x="2588" y="536"/>
                  </a:lnTo>
                  <a:lnTo>
                    <a:pt x="2447" y="487"/>
                  </a:lnTo>
                  <a:lnTo>
                    <a:pt x="2426" y="480"/>
                  </a:lnTo>
                  <a:lnTo>
                    <a:pt x="2299" y="437"/>
                  </a:lnTo>
                  <a:lnTo>
                    <a:pt x="2270" y="430"/>
                  </a:lnTo>
                  <a:cubicBezTo>
                    <a:pt x="2228" y="416"/>
                    <a:pt x="2186" y="402"/>
                    <a:pt x="2151" y="388"/>
                  </a:cubicBezTo>
                  <a:lnTo>
                    <a:pt x="1960" y="318"/>
                  </a:lnTo>
                  <a:lnTo>
                    <a:pt x="1911" y="304"/>
                  </a:lnTo>
                  <a:lnTo>
                    <a:pt x="1812" y="261"/>
                  </a:lnTo>
                  <a:lnTo>
                    <a:pt x="1763" y="247"/>
                  </a:lnTo>
                  <a:lnTo>
                    <a:pt x="1742" y="240"/>
                  </a:lnTo>
                  <a:lnTo>
                    <a:pt x="1692" y="219"/>
                  </a:lnTo>
                  <a:lnTo>
                    <a:pt x="1678" y="212"/>
                  </a:lnTo>
                  <a:lnTo>
                    <a:pt x="1615" y="191"/>
                  </a:lnTo>
                  <a:lnTo>
                    <a:pt x="1544" y="163"/>
                  </a:lnTo>
                  <a:lnTo>
                    <a:pt x="1488" y="134"/>
                  </a:lnTo>
                  <a:lnTo>
                    <a:pt x="1467" y="127"/>
                  </a:lnTo>
                  <a:lnTo>
                    <a:pt x="1403" y="99"/>
                  </a:lnTo>
                  <a:lnTo>
                    <a:pt x="1354" y="85"/>
                  </a:lnTo>
                  <a:lnTo>
                    <a:pt x="1241" y="36"/>
                  </a:lnTo>
                  <a:lnTo>
                    <a:pt x="1192" y="7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750075" y="1584475"/>
              <a:ext cx="62225" cy="254850"/>
            </a:xfrm>
            <a:custGeom>
              <a:avLst/>
              <a:gdLst/>
              <a:ahLst/>
              <a:cxnLst/>
              <a:rect l="l" t="t" r="r" b="b"/>
              <a:pathLst>
                <a:path w="2489" h="10194" extrusionOk="0">
                  <a:moveTo>
                    <a:pt x="2489" y="1"/>
                  </a:moveTo>
                  <a:lnTo>
                    <a:pt x="1361" y="663"/>
                  </a:lnTo>
                  <a:lnTo>
                    <a:pt x="1340" y="7797"/>
                  </a:lnTo>
                  <a:lnTo>
                    <a:pt x="1340" y="7825"/>
                  </a:lnTo>
                  <a:lnTo>
                    <a:pt x="1340" y="7931"/>
                  </a:lnTo>
                  <a:lnTo>
                    <a:pt x="1340" y="7973"/>
                  </a:lnTo>
                  <a:cubicBezTo>
                    <a:pt x="1340" y="8002"/>
                    <a:pt x="1340" y="8030"/>
                    <a:pt x="1333" y="8065"/>
                  </a:cubicBezTo>
                  <a:lnTo>
                    <a:pt x="1333" y="8100"/>
                  </a:lnTo>
                  <a:lnTo>
                    <a:pt x="1318" y="8206"/>
                  </a:lnTo>
                  <a:lnTo>
                    <a:pt x="1318" y="8220"/>
                  </a:lnTo>
                  <a:cubicBezTo>
                    <a:pt x="1318" y="8269"/>
                    <a:pt x="1311" y="8312"/>
                    <a:pt x="1304" y="8354"/>
                  </a:cubicBezTo>
                  <a:cubicBezTo>
                    <a:pt x="1304" y="8368"/>
                    <a:pt x="1297" y="8375"/>
                    <a:pt x="1297" y="8389"/>
                  </a:cubicBezTo>
                  <a:cubicBezTo>
                    <a:pt x="1290" y="8432"/>
                    <a:pt x="1276" y="8474"/>
                    <a:pt x="1269" y="8523"/>
                  </a:cubicBezTo>
                  <a:cubicBezTo>
                    <a:pt x="1255" y="8573"/>
                    <a:pt x="1248" y="8608"/>
                    <a:pt x="1234" y="8657"/>
                  </a:cubicBezTo>
                  <a:lnTo>
                    <a:pt x="1227" y="8685"/>
                  </a:lnTo>
                  <a:lnTo>
                    <a:pt x="1206" y="8742"/>
                  </a:lnTo>
                  <a:cubicBezTo>
                    <a:pt x="1206" y="8756"/>
                    <a:pt x="1199" y="8770"/>
                    <a:pt x="1192" y="8784"/>
                  </a:cubicBezTo>
                  <a:cubicBezTo>
                    <a:pt x="1192" y="8791"/>
                    <a:pt x="1184" y="8819"/>
                    <a:pt x="1177" y="8833"/>
                  </a:cubicBezTo>
                  <a:lnTo>
                    <a:pt x="1163" y="8869"/>
                  </a:lnTo>
                  <a:lnTo>
                    <a:pt x="1135" y="8946"/>
                  </a:lnTo>
                  <a:lnTo>
                    <a:pt x="1128" y="8960"/>
                  </a:lnTo>
                  <a:lnTo>
                    <a:pt x="1086" y="9052"/>
                  </a:lnTo>
                  <a:cubicBezTo>
                    <a:pt x="1086" y="9052"/>
                    <a:pt x="1079" y="9059"/>
                    <a:pt x="1079" y="9059"/>
                  </a:cubicBezTo>
                  <a:cubicBezTo>
                    <a:pt x="1058" y="9101"/>
                    <a:pt x="1036" y="9144"/>
                    <a:pt x="1015" y="9179"/>
                  </a:cubicBezTo>
                  <a:cubicBezTo>
                    <a:pt x="1015" y="9186"/>
                    <a:pt x="1015" y="9193"/>
                    <a:pt x="1008" y="9193"/>
                  </a:cubicBezTo>
                  <a:cubicBezTo>
                    <a:pt x="987" y="9235"/>
                    <a:pt x="966" y="9270"/>
                    <a:pt x="945" y="9306"/>
                  </a:cubicBezTo>
                  <a:lnTo>
                    <a:pt x="931" y="9327"/>
                  </a:lnTo>
                  <a:cubicBezTo>
                    <a:pt x="902" y="9369"/>
                    <a:pt x="874" y="9404"/>
                    <a:pt x="853" y="9447"/>
                  </a:cubicBezTo>
                  <a:lnTo>
                    <a:pt x="839" y="9461"/>
                  </a:lnTo>
                  <a:cubicBezTo>
                    <a:pt x="811" y="9503"/>
                    <a:pt x="776" y="9538"/>
                    <a:pt x="747" y="9574"/>
                  </a:cubicBezTo>
                  <a:lnTo>
                    <a:pt x="733" y="9588"/>
                  </a:lnTo>
                  <a:cubicBezTo>
                    <a:pt x="705" y="9623"/>
                    <a:pt x="670" y="9658"/>
                    <a:pt x="642" y="9693"/>
                  </a:cubicBezTo>
                  <a:lnTo>
                    <a:pt x="628" y="9707"/>
                  </a:lnTo>
                  <a:cubicBezTo>
                    <a:pt x="592" y="9743"/>
                    <a:pt x="557" y="9778"/>
                    <a:pt x="522" y="9806"/>
                  </a:cubicBezTo>
                  <a:lnTo>
                    <a:pt x="508" y="9820"/>
                  </a:lnTo>
                  <a:cubicBezTo>
                    <a:pt x="472" y="9848"/>
                    <a:pt x="437" y="9884"/>
                    <a:pt x="402" y="9912"/>
                  </a:cubicBezTo>
                  <a:lnTo>
                    <a:pt x="388" y="9926"/>
                  </a:lnTo>
                  <a:cubicBezTo>
                    <a:pt x="353" y="9954"/>
                    <a:pt x="317" y="9982"/>
                    <a:pt x="275" y="10011"/>
                  </a:cubicBezTo>
                  <a:lnTo>
                    <a:pt x="268" y="10018"/>
                  </a:lnTo>
                  <a:cubicBezTo>
                    <a:pt x="226" y="10046"/>
                    <a:pt x="183" y="10074"/>
                    <a:pt x="141" y="10109"/>
                  </a:cubicBezTo>
                  <a:cubicBezTo>
                    <a:pt x="132" y="10115"/>
                    <a:pt x="123" y="10121"/>
                    <a:pt x="114" y="10127"/>
                  </a:cubicBezTo>
                  <a:lnTo>
                    <a:pt x="114" y="10127"/>
                  </a:lnTo>
                  <a:lnTo>
                    <a:pt x="1149" y="9517"/>
                  </a:lnTo>
                  <a:cubicBezTo>
                    <a:pt x="1192" y="9496"/>
                    <a:pt x="1234" y="9468"/>
                    <a:pt x="1276" y="9440"/>
                  </a:cubicBezTo>
                  <a:cubicBezTo>
                    <a:pt x="1325" y="9411"/>
                    <a:pt x="1368" y="9383"/>
                    <a:pt x="1410" y="9348"/>
                  </a:cubicBezTo>
                  <a:lnTo>
                    <a:pt x="1417" y="9341"/>
                  </a:lnTo>
                  <a:cubicBezTo>
                    <a:pt x="1459" y="9313"/>
                    <a:pt x="1495" y="9285"/>
                    <a:pt x="1537" y="9256"/>
                  </a:cubicBezTo>
                  <a:lnTo>
                    <a:pt x="1544" y="9242"/>
                  </a:lnTo>
                  <a:cubicBezTo>
                    <a:pt x="1586" y="9214"/>
                    <a:pt x="1622" y="9186"/>
                    <a:pt x="1657" y="9151"/>
                  </a:cubicBezTo>
                  <a:lnTo>
                    <a:pt x="1671" y="9136"/>
                  </a:lnTo>
                  <a:cubicBezTo>
                    <a:pt x="1706" y="9108"/>
                    <a:pt x="1734" y="9073"/>
                    <a:pt x="1770" y="9038"/>
                  </a:cubicBezTo>
                  <a:lnTo>
                    <a:pt x="1784" y="9024"/>
                  </a:lnTo>
                  <a:cubicBezTo>
                    <a:pt x="1819" y="8995"/>
                    <a:pt x="1847" y="8960"/>
                    <a:pt x="1875" y="8918"/>
                  </a:cubicBezTo>
                  <a:lnTo>
                    <a:pt x="1889" y="8904"/>
                  </a:lnTo>
                  <a:cubicBezTo>
                    <a:pt x="1925" y="8869"/>
                    <a:pt x="1953" y="8833"/>
                    <a:pt x="1981" y="8791"/>
                  </a:cubicBezTo>
                  <a:lnTo>
                    <a:pt x="1995" y="8777"/>
                  </a:lnTo>
                  <a:cubicBezTo>
                    <a:pt x="2023" y="8742"/>
                    <a:pt x="2052" y="8699"/>
                    <a:pt x="2073" y="8657"/>
                  </a:cubicBezTo>
                  <a:lnTo>
                    <a:pt x="2080" y="8650"/>
                  </a:lnTo>
                  <a:lnTo>
                    <a:pt x="2087" y="8636"/>
                  </a:lnTo>
                  <a:cubicBezTo>
                    <a:pt x="2108" y="8601"/>
                    <a:pt x="2136" y="8565"/>
                    <a:pt x="2157" y="8530"/>
                  </a:cubicBezTo>
                  <a:cubicBezTo>
                    <a:pt x="2157" y="8523"/>
                    <a:pt x="2157" y="8516"/>
                    <a:pt x="2164" y="8509"/>
                  </a:cubicBezTo>
                  <a:cubicBezTo>
                    <a:pt x="2185" y="8474"/>
                    <a:pt x="2207" y="8432"/>
                    <a:pt x="2221" y="8396"/>
                  </a:cubicBezTo>
                  <a:lnTo>
                    <a:pt x="2228" y="8389"/>
                  </a:lnTo>
                  <a:lnTo>
                    <a:pt x="2270" y="8298"/>
                  </a:lnTo>
                  <a:lnTo>
                    <a:pt x="2277" y="8284"/>
                  </a:lnTo>
                  <a:lnTo>
                    <a:pt x="2305" y="8206"/>
                  </a:lnTo>
                  <a:lnTo>
                    <a:pt x="2305" y="8199"/>
                  </a:lnTo>
                  <a:lnTo>
                    <a:pt x="2319" y="8171"/>
                  </a:lnTo>
                  <a:cubicBezTo>
                    <a:pt x="2319" y="8157"/>
                    <a:pt x="2326" y="8135"/>
                    <a:pt x="2334" y="8114"/>
                  </a:cubicBezTo>
                  <a:cubicBezTo>
                    <a:pt x="2341" y="8100"/>
                    <a:pt x="2348" y="8093"/>
                    <a:pt x="2348" y="8079"/>
                  </a:cubicBezTo>
                  <a:cubicBezTo>
                    <a:pt x="2355" y="8065"/>
                    <a:pt x="2362" y="8044"/>
                    <a:pt x="2369" y="8023"/>
                  </a:cubicBezTo>
                  <a:lnTo>
                    <a:pt x="2369" y="8009"/>
                  </a:lnTo>
                  <a:lnTo>
                    <a:pt x="2369" y="7994"/>
                  </a:lnTo>
                  <a:cubicBezTo>
                    <a:pt x="2383" y="7945"/>
                    <a:pt x="2397" y="7903"/>
                    <a:pt x="2404" y="7861"/>
                  </a:cubicBezTo>
                  <a:cubicBezTo>
                    <a:pt x="2418" y="7818"/>
                    <a:pt x="2425" y="7769"/>
                    <a:pt x="2432" y="7727"/>
                  </a:cubicBezTo>
                  <a:lnTo>
                    <a:pt x="2432" y="7705"/>
                  </a:lnTo>
                  <a:lnTo>
                    <a:pt x="2432" y="7691"/>
                  </a:lnTo>
                  <a:cubicBezTo>
                    <a:pt x="2439" y="7649"/>
                    <a:pt x="2446" y="7607"/>
                    <a:pt x="2453" y="7557"/>
                  </a:cubicBezTo>
                  <a:lnTo>
                    <a:pt x="2453" y="7536"/>
                  </a:lnTo>
                  <a:lnTo>
                    <a:pt x="2460" y="7438"/>
                  </a:lnTo>
                  <a:cubicBezTo>
                    <a:pt x="2460" y="7431"/>
                    <a:pt x="2460" y="7431"/>
                    <a:pt x="2460" y="7424"/>
                  </a:cubicBezTo>
                  <a:lnTo>
                    <a:pt x="2460" y="7395"/>
                  </a:lnTo>
                  <a:cubicBezTo>
                    <a:pt x="2460" y="7367"/>
                    <a:pt x="2467" y="7339"/>
                    <a:pt x="2467" y="7311"/>
                  </a:cubicBezTo>
                  <a:cubicBezTo>
                    <a:pt x="2467" y="7304"/>
                    <a:pt x="2467" y="7297"/>
                    <a:pt x="2467" y="7283"/>
                  </a:cubicBezTo>
                  <a:lnTo>
                    <a:pt x="2467" y="7268"/>
                  </a:lnTo>
                  <a:lnTo>
                    <a:pt x="2467" y="7163"/>
                  </a:lnTo>
                  <a:cubicBezTo>
                    <a:pt x="2467" y="7156"/>
                    <a:pt x="2467" y="7149"/>
                    <a:pt x="2467" y="7142"/>
                  </a:cubicBezTo>
                  <a:lnTo>
                    <a:pt x="2467" y="7134"/>
                  </a:lnTo>
                  <a:lnTo>
                    <a:pt x="2489" y="1"/>
                  </a:lnTo>
                  <a:close/>
                  <a:moveTo>
                    <a:pt x="114" y="10127"/>
                  </a:moveTo>
                  <a:lnTo>
                    <a:pt x="0" y="10194"/>
                  </a:lnTo>
                  <a:cubicBezTo>
                    <a:pt x="39" y="10172"/>
                    <a:pt x="78" y="10149"/>
                    <a:pt x="114" y="1012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749900" y="1584000"/>
              <a:ext cx="62925" cy="255675"/>
            </a:xfrm>
            <a:custGeom>
              <a:avLst/>
              <a:gdLst/>
              <a:ahLst/>
              <a:cxnLst/>
              <a:rect l="l" t="t" r="r" b="b"/>
              <a:pathLst>
                <a:path w="2517" h="10227" extrusionOk="0">
                  <a:moveTo>
                    <a:pt x="2481" y="34"/>
                  </a:moveTo>
                  <a:lnTo>
                    <a:pt x="2460" y="7153"/>
                  </a:lnTo>
                  <a:lnTo>
                    <a:pt x="2460" y="7182"/>
                  </a:lnTo>
                  <a:lnTo>
                    <a:pt x="2460" y="7287"/>
                  </a:lnTo>
                  <a:lnTo>
                    <a:pt x="2460" y="7309"/>
                  </a:lnTo>
                  <a:cubicBezTo>
                    <a:pt x="2460" y="7309"/>
                    <a:pt x="2460" y="7316"/>
                    <a:pt x="2460" y="7316"/>
                  </a:cubicBezTo>
                  <a:cubicBezTo>
                    <a:pt x="2460" y="7323"/>
                    <a:pt x="2460" y="7330"/>
                    <a:pt x="2460" y="7330"/>
                  </a:cubicBezTo>
                  <a:cubicBezTo>
                    <a:pt x="2460" y="7358"/>
                    <a:pt x="2453" y="7393"/>
                    <a:pt x="2453" y="7421"/>
                  </a:cubicBezTo>
                  <a:lnTo>
                    <a:pt x="2453" y="7428"/>
                  </a:lnTo>
                  <a:lnTo>
                    <a:pt x="2453" y="7457"/>
                  </a:lnTo>
                  <a:lnTo>
                    <a:pt x="2446" y="7562"/>
                  </a:lnTo>
                  <a:cubicBezTo>
                    <a:pt x="2439" y="7562"/>
                    <a:pt x="2439" y="7562"/>
                    <a:pt x="2446" y="7569"/>
                  </a:cubicBezTo>
                  <a:lnTo>
                    <a:pt x="2446" y="7576"/>
                  </a:lnTo>
                  <a:lnTo>
                    <a:pt x="2439" y="7576"/>
                  </a:lnTo>
                  <a:cubicBezTo>
                    <a:pt x="2439" y="7619"/>
                    <a:pt x="2432" y="7661"/>
                    <a:pt x="2418" y="7724"/>
                  </a:cubicBezTo>
                  <a:cubicBezTo>
                    <a:pt x="2418" y="7724"/>
                    <a:pt x="2418" y="7732"/>
                    <a:pt x="2418" y="7732"/>
                  </a:cubicBezTo>
                  <a:cubicBezTo>
                    <a:pt x="2418" y="7732"/>
                    <a:pt x="2418" y="7739"/>
                    <a:pt x="2418" y="7739"/>
                  </a:cubicBezTo>
                  <a:cubicBezTo>
                    <a:pt x="2411" y="7795"/>
                    <a:pt x="2404" y="7830"/>
                    <a:pt x="2390" y="7873"/>
                  </a:cubicBezTo>
                  <a:cubicBezTo>
                    <a:pt x="2383" y="7922"/>
                    <a:pt x="2376" y="7957"/>
                    <a:pt x="2362" y="8006"/>
                  </a:cubicBezTo>
                  <a:lnTo>
                    <a:pt x="2355" y="8021"/>
                  </a:lnTo>
                  <a:lnTo>
                    <a:pt x="2355" y="8035"/>
                  </a:lnTo>
                  <a:lnTo>
                    <a:pt x="2355" y="8042"/>
                  </a:lnTo>
                  <a:cubicBezTo>
                    <a:pt x="2348" y="8056"/>
                    <a:pt x="2341" y="8077"/>
                    <a:pt x="2341" y="8091"/>
                  </a:cubicBezTo>
                  <a:lnTo>
                    <a:pt x="2341" y="8105"/>
                  </a:lnTo>
                  <a:lnTo>
                    <a:pt x="2326" y="8133"/>
                  </a:lnTo>
                  <a:cubicBezTo>
                    <a:pt x="2319" y="8154"/>
                    <a:pt x="2312" y="8169"/>
                    <a:pt x="2305" y="8190"/>
                  </a:cubicBezTo>
                  <a:lnTo>
                    <a:pt x="2305" y="8197"/>
                  </a:lnTo>
                  <a:lnTo>
                    <a:pt x="2305" y="8218"/>
                  </a:lnTo>
                  <a:lnTo>
                    <a:pt x="2305" y="8225"/>
                  </a:lnTo>
                  <a:cubicBezTo>
                    <a:pt x="2291" y="8246"/>
                    <a:pt x="2284" y="8274"/>
                    <a:pt x="2270" y="8295"/>
                  </a:cubicBezTo>
                  <a:lnTo>
                    <a:pt x="2270" y="8303"/>
                  </a:lnTo>
                  <a:lnTo>
                    <a:pt x="2270" y="8317"/>
                  </a:lnTo>
                  <a:cubicBezTo>
                    <a:pt x="2256" y="8338"/>
                    <a:pt x="2242" y="8366"/>
                    <a:pt x="2228" y="8401"/>
                  </a:cubicBezTo>
                  <a:lnTo>
                    <a:pt x="2228" y="8408"/>
                  </a:lnTo>
                  <a:cubicBezTo>
                    <a:pt x="2207" y="8451"/>
                    <a:pt x="2185" y="8486"/>
                    <a:pt x="2164" y="8528"/>
                  </a:cubicBezTo>
                  <a:lnTo>
                    <a:pt x="2157" y="8542"/>
                  </a:lnTo>
                  <a:cubicBezTo>
                    <a:pt x="2136" y="8577"/>
                    <a:pt x="2115" y="8613"/>
                    <a:pt x="2080" y="8676"/>
                  </a:cubicBezTo>
                  <a:cubicBezTo>
                    <a:pt x="2051" y="8711"/>
                    <a:pt x="2023" y="8754"/>
                    <a:pt x="1995" y="8789"/>
                  </a:cubicBezTo>
                  <a:lnTo>
                    <a:pt x="1988" y="8810"/>
                  </a:lnTo>
                  <a:cubicBezTo>
                    <a:pt x="1953" y="8845"/>
                    <a:pt x="1925" y="8881"/>
                    <a:pt x="1896" y="8916"/>
                  </a:cubicBezTo>
                  <a:lnTo>
                    <a:pt x="1882" y="8937"/>
                  </a:lnTo>
                  <a:cubicBezTo>
                    <a:pt x="1854" y="8972"/>
                    <a:pt x="1819" y="9007"/>
                    <a:pt x="1791" y="9036"/>
                  </a:cubicBezTo>
                  <a:lnTo>
                    <a:pt x="1777" y="9050"/>
                  </a:lnTo>
                  <a:cubicBezTo>
                    <a:pt x="1741" y="9085"/>
                    <a:pt x="1706" y="9120"/>
                    <a:pt x="1671" y="9148"/>
                  </a:cubicBezTo>
                  <a:lnTo>
                    <a:pt x="1657" y="9163"/>
                  </a:lnTo>
                  <a:cubicBezTo>
                    <a:pt x="1621" y="9198"/>
                    <a:pt x="1586" y="9226"/>
                    <a:pt x="1551" y="9254"/>
                  </a:cubicBezTo>
                  <a:lnTo>
                    <a:pt x="1537" y="9268"/>
                  </a:lnTo>
                  <a:cubicBezTo>
                    <a:pt x="1502" y="9296"/>
                    <a:pt x="1459" y="9325"/>
                    <a:pt x="1424" y="9353"/>
                  </a:cubicBezTo>
                  <a:lnTo>
                    <a:pt x="1417" y="9360"/>
                  </a:lnTo>
                  <a:cubicBezTo>
                    <a:pt x="1375" y="9395"/>
                    <a:pt x="1332" y="9423"/>
                    <a:pt x="1283" y="9452"/>
                  </a:cubicBezTo>
                  <a:cubicBezTo>
                    <a:pt x="1241" y="9480"/>
                    <a:pt x="1199" y="9508"/>
                    <a:pt x="1156" y="9529"/>
                  </a:cubicBezTo>
                  <a:lnTo>
                    <a:pt x="332" y="10007"/>
                  </a:lnTo>
                  <a:lnTo>
                    <a:pt x="332" y="10007"/>
                  </a:lnTo>
                  <a:cubicBezTo>
                    <a:pt x="355" y="9992"/>
                    <a:pt x="379" y="9969"/>
                    <a:pt x="402" y="9952"/>
                  </a:cubicBezTo>
                  <a:lnTo>
                    <a:pt x="409" y="9945"/>
                  </a:lnTo>
                  <a:cubicBezTo>
                    <a:pt x="444" y="9917"/>
                    <a:pt x="487" y="9882"/>
                    <a:pt x="522" y="9853"/>
                  </a:cubicBezTo>
                  <a:lnTo>
                    <a:pt x="536" y="9839"/>
                  </a:lnTo>
                  <a:cubicBezTo>
                    <a:pt x="564" y="9804"/>
                    <a:pt x="599" y="9776"/>
                    <a:pt x="635" y="9741"/>
                  </a:cubicBezTo>
                  <a:lnTo>
                    <a:pt x="649" y="9726"/>
                  </a:lnTo>
                  <a:cubicBezTo>
                    <a:pt x="684" y="9691"/>
                    <a:pt x="712" y="9656"/>
                    <a:pt x="747" y="9621"/>
                  </a:cubicBezTo>
                  <a:lnTo>
                    <a:pt x="761" y="9600"/>
                  </a:lnTo>
                  <a:cubicBezTo>
                    <a:pt x="790" y="9564"/>
                    <a:pt x="818" y="9529"/>
                    <a:pt x="846" y="9494"/>
                  </a:cubicBezTo>
                  <a:lnTo>
                    <a:pt x="860" y="9473"/>
                  </a:lnTo>
                  <a:cubicBezTo>
                    <a:pt x="888" y="9437"/>
                    <a:pt x="917" y="9395"/>
                    <a:pt x="945" y="9353"/>
                  </a:cubicBezTo>
                  <a:lnTo>
                    <a:pt x="952" y="9339"/>
                  </a:lnTo>
                  <a:cubicBezTo>
                    <a:pt x="980" y="9296"/>
                    <a:pt x="1001" y="9261"/>
                    <a:pt x="1022" y="9219"/>
                  </a:cubicBezTo>
                  <a:lnTo>
                    <a:pt x="1029" y="9205"/>
                  </a:lnTo>
                  <a:cubicBezTo>
                    <a:pt x="1050" y="9170"/>
                    <a:pt x="1072" y="9127"/>
                    <a:pt x="1093" y="9085"/>
                  </a:cubicBezTo>
                  <a:lnTo>
                    <a:pt x="1093" y="9078"/>
                  </a:lnTo>
                  <a:cubicBezTo>
                    <a:pt x="1107" y="9050"/>
                    <a:pt x="1121" y="9014"/>
                    <a:pt x="1135" y="8986"/>
                  </a:cubicBezTo>
                  <a:lnTo>
                    <a:pt x="1142" y="8979"/>
                  </a:lnTo>
                  <a:lnTo>
                    <a:pt x="1142" y="8972"/>
                  </a:lnTo>
                  <a:lnTo>
                    <a:pt x="1170" y="8895"/>
                  </a:lnTo>
                  <a:cubicBezTo>
                    <a:pt x="1170" y="8888"/>
                    <a:pt x="1177" y="8881"/>
                    <a:pt x="1177" y="8874"/>
                  </a:cubicBezTo>
                  <a:lnTo>
                    <a:pt x="1184" y="8859"/>
                  </a:lnTo>
                  <a:cubicBezTo>
                    <a:pt x="1191" y="8845"/>
                    <a:pt x="1199" y="8824"/>
                    <a:pt x="1206" y="8810"/>
                  </a:cubicBezTo>
                  <a:lnTo>
                    <a:pt x="1213" y="8768"/>
                  </a:lnTo>
                  <a:cubicBezTo>
                    <a:pt x="1220" y="8747"/>
                    <a:pt x="1227" y="8733"/>
                    <a:pt x="1234" y="8711"/>
                  </a:cubicBezTo>
                  <a:lnTo>
                    <a:pt x="1241" y="8683"/>
                  </a:lnTo>
                  <a:cubicBezTo>
                    <a:pt x="1255" y="8634"/>
                    <a:pt x="1269" y="8592"/>
                    <a:pt x="1276" y="8549"/>
                  </a:cubicBezTo>
                  <a:cubicBezTo>
                    <a:pt x="1283" y="8507"/>
                    <a:pt x="1297" y="8465"/>
                    <a:pt x="1304" y="8408"/>
                  </a:cubicBezTo>
                  <a:cubicBezTo>
                    <a:pt x="1304" y="8394"/>
                    <a:pt x="1311" y="8387"/>
                    <a:pt x="1311" y="8380"/>
                  </a:cubicBezTo>
                  <a:cubicBezTo>
                    <a:pt x="1318" y="8338"/>
                    <a:pt x="1325" y="8288"/>
                    <a:pt x="1332" y="8246"/>
                  </a:cubicBezTo>
                  <a:lnTo>
                    <a:pt x="1332" y="8239"/>
                  </a:lnTo>
                  <a:lnTo>
                    <a:pt x="1332" y="8225"/>
                  </a:lnTo>
                  <a:lnTo>
                    <a:pt x="1347" y="8126"/>
                  </a:lnTo>
                  <a:lnTo>
                    <a:pt x="1347" y="8098"/>
                  </a:lnTo>
                  <a:lnTo>
                    <a:pt x="1347" y="8091"/>
                  </a:lnTo>
                  <a:cubicBezTo>
                    <a:pt x="1354" y="8056"/>
                    <a:pt x="1354" y="8028"/>
                    <a:pt x="1354" y="7992"/>
                  </a:cubicBezTo>
                  <a:lnTo>
                    <a:pt x="1354" y="7957"/>
                  </a:lnTo>
                  <a:lnTo>
                    <a:pt x="1354" y="7851"/>
                  </a:lnTo>
                  <a:lnTo>
                    <a:pt x="1354" y="7837"/>
                  </a:lnTo>
                  <a:lnTo>
                    <a:pt x="1354" y="7823"/>
                  </a:lnTo>
                  <a:lnTo>
                    <a:pt x="1375" y="689"/>
                  </a:lnTo>
                  <a:lnTo>
                    <a:pt x="2481" y="34"/>
                  </a:lnTo>
                  <a:close/>
                  <a:moveTo>
                    <a:pt x="2506" y="0"/>
                  </a:moveTo>
                  <a:cubicBezTo>
                    <a:pt x="2504" y="0"/>
                    <a:pt x="2503" y="2"/>
                    <a:pt x="2503" y="6"/>
                  </a:cubicBezTo>
                  <a:lnTo>
                    <a:pt x="1347" y="675"/>
                  </a:lnTo>
                  <a:cubicBezTo>
                    <a:pt x="1340" y="675"/>
                    <a:pt x="1340" y="682"/>
                    <a:pt x="1340" y="682"/>
                  </a:cubicBezTo>
                  <a:lnTo>
                    <a:pt x="1318" y="7823"/>
                  </a:lnTo>
                  <a:lnTo>
                    <a:pt x="1318" y="7851"/>
                  </a:lnTo>
                  <a:lnTo>
                    <a:pt x="1318" y="7957"/>
                  </a:lnTo>
                  <a:cubicBezTo>
                    <a:pt x="1318" y="7971"/>
                    <a:pt x="1318" y="7964"/>
                    <a:pt x="1318" y="7999"/>
                  </a:cubicBezTo>
                  <a:cubicBezTo>
                    <a:pt x="1318" y="8028"/>
                    <a:pt x="1311" y="8056"/>
                    <a:pt x="1311" y="8084"/>
                  </a:cubicBezTo>
                  <a:lnTo>
                    <a:pt x="1311" y="8098"/>
                  </a:lnTo>
                  <a:lnTo>
                    <a:pt x="1311" y="8126"/>
                  </a:lnTo>
                  <a:lnTo>
                    <a:pt x="1304" y="8225"/>
                  </a:lnTo>
                  <a:lnTo>
                    <a:pt x="1304" y="8246"/>
                  </a:lnTo>
                  <a:cubicBezTo>
                    <a:pt x="1297" y="8288"/>
                    <a:pt x="1290" y="8331"/>
                    <a:pt x="1283" y="8380"/>
                  </a:cubicBezTo>
                  <a:lnTo>
                    <a:pt x="1276" y="8408"/>
                  </a:lnTo>
                  <a:cubicBezTo>
                    <a:pt x="1269" y="8465"/>
                    <a:pt x="1262" y="8507"/>
                    <a:pt x="1248" y="8542"/>
                  </a:cubicBezTo>
                  <a:cubicBezTo>
                    <a:pt x="1241" y="8584"/>
                    <a:pt x="1227" y="8627"/>
                    <a:pt x="1213" y="8683"/>
                  </a:cubicBezTo>
                  <a:cubicBezTo>
                    <a:pt x="1213" y="8690"/>
                    <a:pt x="1213" y="8690"/>
                    <a:pt x="1206" y="8711"/>
                  </a:cubicBezTo>
                  <a:cubicBezTo>
                    <a:pt x="1199" y="8725"/>
                    <a:pt x="1191" y="8747"/>
                    <a:pt x="1184" y="8768"/>
                  </a:cubicBezTo>
                  <a:lnTo>
                    <a:pt x="1177" y="8803"/>
                  </a:lnTo>
                  <a:cubicBezTo>
                    <a:pt x="1170" y="8817"/>
                    <a:pt x="1163" y="8838"/>
                    <a:pt x="1156" y="8859"/>
                  </a:cubicBezTo>
                  <a:lnTo>
                    <a:pt x="1156" y="8866"/>
                  </a:lnTo>
                  <a:cubicBezTo>
                    <a:pt x="1149" y="8874"/>
                    <a:pt x="1149" y="8881"/>
                    <a:pt x="1149" y="8895"/>
                  </a:cubicBezTo>
                  <a:cubicBezTo>
                    <a:pt x="1135" y="8916"/>
                    <a:pt x="1128" y="8944"/>
                    <a:pt x="1114" y="8965"/>
                  </a:cubicBezTo>
                  <a:lnTo>
                    <a:pt x="1114" y="8972"/>
                  </a:lnTo>
                  <a:lnTo>
                    <a:pt x="1114" y="8979"/>
                  </a:lnTo>
                  <a:cubicBezTo>
                    <a:pt x="1100" y="9014"/>
                    <a:pt x="1086" y="9043"/>
                    <a:pt x="1072" y="9071"/>
                  </a:cubicBezTo>
                  <a:lnTo>
                    <a:pt x="1065" y="9085"/>
                  </a:lnTo>
                  <a:cubicBezTo>
                    <a:pt x="1050" y="9120"/>
                    <a:pt x="1029" y="9163"/>
                    <a:pt x="1008" y="9198"/>
                  </a:cubicBezTo>
                  <a:lnTo>
                    <a:pt x="1001" y="9212"/>
                  </a:lnTo>
                  <a:cubicBezTo>
                    <a:pt x="980" y="9247"/>
                    <a:pt x="959" y="9289"/>
                    <a:pt x="931" y="9325"/>
                  </a:cubicBezTo>
                  <a:lnTo>
                    <a:pt x="917" y="9346"/>
                  </a:lnTo>
                  <a:cubicBezTo>
                    <a:pt x="895" y="9388"/>
                    <a:pt x="867" y="9423"/>
                    <a:pt x="839" y="9466"/>
                  </a:cubicBezTo>
                  <a:lnTo>
                    <a:pt x="825" y="9480"/>
                  </a:lnTo>
                  <a:cubicBezTo>
                    <a:pt x="797" y="9515"/>
                    <a:pt x="769" y="9557"/>
                    <a:pt x="740" y="9593"/>
                  </a:cubicBezTo>
                  <a:lnTo>
                    <a:pt x="726" y="9607"/>
                  </a:lnTo>
                  <a:cubicBezTo>
                    <a:pt x="691" y="9642"/>
                    <a:pt x="663" y="9677"/>
                    <a:pt x="628" y="9712"/>
                  </a:cubicBezTo>
                  <a:lnTo>
                    <a:pt x="613" y="9726"/>
                  </a:lnTo>
                  <a:cubicBezTo>
                    <a:pt x="578" y="9762"/>
                    <a:pt x="550" y="9790"/>
                    <a:pt x="515" y="9825"/>
                  </a:cubicBezTo>
                  <a:lnTo>
                    <a:pt x="501" y="9839"/>
                  </a:lnTo>
                  <a:cubicBezTo>
                    <a:pt x="465" y="9867"/>
                    <a:pt x="430" y="9903"/>
                    <a:pt x="395" y="9931"/>
                  </a:cubicBezTo>
                  <a:lnTo>
                    <a:pt x="381" y="9938"/>
                  </a:lnTo>
                  <a:cubicBezTo>
                    <a:pt x="339" y="9973"/>
                    <a:pt x="303" y="10001"/>
                    <a:pt x="268" y="10030"/>
                  </a:cubicBezTo>
                  <a:lnTo>
                    <a:pt x="254" y="10037"/>
                  </a:lnTo>
                  <a:cubicBezTo>
                    <a:pt x="212" y="10065"/>
                    <a:pt x="169" y="10093"/>
                    <a:pt x="127" y="10121"/>
                  </a:cubicBezTo>
                  <a:cubicBezTo>
                    <a:pt x="78" y="10149"/>
                    <a:pt x="35" y="10185"/>
                    <a:pt x="0" y="10227"/>
                  </a:cubicBezTo>
                  <a:lnTo>
                    <a:pt x="7" y="10220"/>
                  </a:lnTo>
                  <a:lnTo>
                    <a:pt x="1177" y="9557"/>
                  </a:lnTo>
                  <a:cubicBezTo>
                    <a:pt x="1220" y="9529"/>
                    <a:pt x="1276" y="9501"/>
                    <a:pt x="1311" y="9473"/>
                  </a:cubicBezTo>
                  <a:cubicBezTo>
                    <a:pt x="1354" y="9444"/>
                    <a:pt x="1396" y="9416"/>
                    <a:pt x="1438" y="9381"/>
                  </a:cubicBezTo>
                  <a:lnTo>
                    <a:pt x="1445" y="9374"/>
                  </a:lnTo>
                  <a:cubicBezTo>
                    <a:pt x="1488" y="9346"/>
                    <a:pt x="1523" y="9318"/>
                    <a:pt x="1565" y="9289"/>
                  </a:cubicBezTo>
                  <a:lnTo>
                    <a:pt x="1579" y="9275"/>
                  </a:lnTo>
                  <a:cubicBezTo>
                    <a:pt x="1614" y="9247"/>
                    <a:pt x="1650" y="9219"/>
                    <a:pt x="1685" y="9184"/>
                  </a:cubicBezTo>
                  <a:lnTo>
                    <a:pt x="1699" y="9170"/>
                  </a:lnTo>
                  <a:cubicBezTo>
                    <a:pt x="1734" y="9141"/>
                    <a:pt x="1770" y="9106"/>
                    <a:pt x="1798" y="9071"/>
                  </a:cubicBezTo>
                  <a:lnTo>
                    <a:pt x="1812" y="9057"/>
                  </a:lnTo>
                  <a:cubicBezTo>
                    <a:pt x="1847" y="9022"/>
                    <a:pt x="1875" y="8986"/>
                    <a:pt x="1910" y="8951"/>
                  </a:cubicBezTo>
                  <a:lnTo>
                    <a:pt x="1925" y="8937"/>
                  </a:lnTo>
                  <a:cubicBezTo>
                    <a:pt x="1953" y="8902"/>
                    <a:pt x="1981" y="8859"/>
                    <a:pt x="2009" y="8824"/>
                  </a:cubicBezTo>
                  <a:cubicBezTo>
                    <a:pt x="2016" y="8817"/>
                    <a:pt x="2016" y="8810"/>
                    <a:pt x="2023" y="8803"/>
                  </a:cubicBezTo>
                  <a:cubicBezTo>
                    <a:pt x="2051" y="8768"/>
                    <a:pt x="2080" y="8725"/>
                    <a:pt x="2115" y="8669"/>
                  </a:cubicBezTo>
                  <a:cubicBezTo>
                    <a:pt x="2143" y="8627"/>
                    <a:pt x="2164" y="8592"/>
                    <a:pt x="2185" y="8556"/>
                  </a:cubicBezTo>
                  <a:lnTo>
                    <a:pt x="2192" y="8542"/>
                  </a:lnTo>
                  <a:cubicBezTo>
                    <a:pt x="2214" y="8500"/>
                    <a:pt x="2235" y="8465"/>
                    <a:pt x="2263" y="8408"/>
                  </a:cubicBezTo>
                  <a:cubicBezTo>
                    <a:pt x="2277" y="8380"/>
                    <a:pt x="2291" y="8352"/>
                    <a:pt x="2298" y="8324"/>
                  </a:cubicBezTo>
                  <a:lnTo>
                    <a:pt x="2305" y="8310"/>
                  </a:lnTo>
                  <a:lnTo>
                    <a:pt x="2305" y="8303"/>
                  </a:lnTo>
                  <a:lnTo>
                    <a:pt x="2333" y="8232"/>
                  </a:lnTo>
                  <a:lnTo>
                    <a:pt x="2333" y="8225"/>
                  </a:lnTo>
                  <a:lnTo>
                    <a:pt x="2341" y="8204"/>
                  </a:lnTo>
                  <a:lnTo>
                    <a:pt x="2341" y="8197"/>
                  </a:lnTo>
                  <a:cubicBezTo>
                    <a:pt x="2348" y="8176"/>
                    <a:pt x="2355" y="8162"/>
                    <a:pt x="2362" y="8140"/>
                  </a:cubicBezTo>
                  <a:lnTo>
                    <a:pt x="2376" y="8105"/>
                  </a:lnTo>
                  <a:lnTo>
                    <a:pt x="2376" y="8098"/>
                  </a:lnTo>
                  <a:cubicBezTo>
                    <a:pt x="2383" y="8084"/>
                    <a:pt x="2383" y="8063"/>
                    <a:pt x="2390" y="8049"/>
                  </a:cubicBezTo>
                  <a:lnTo>
                    <a:pt x="2390" y="8035"/>
                  </a:lnTo>
                  <a:lnTo>
                    <a:pt x="2390" y="8028"/>
                  </a:lnTo>
                  <a:cubicBezTo>
                    <a:pt x="2397" y="8028"/>
                    <a:pt x="2397" y="8021"/>
                    <a:pt x="2397" y="8013"/>
                  </a:cubicBezTo>
                  <a:cubicBezTo>
                    <a:pt x="2411" y="7964"/>
                    <a:pt x="2418" y="7922"/>
                    <a:pt x="2432" y="7880"/>
                  </a:cubicBezTo>
                  <a:cubicBezTo>
                    <a:pt x="2439" y="7837"/>
                    <a:pt x="2446" y="7795"/>
                    <a:pt x="2460" y="7739"/>
                  </a:cubicBezTo>
                  <a:lnTo>
                    <a:pt x="2460" y="7710"/>
                  </a:lnTo>
                  <a:cubicBezTo>
                    <a:pt x="2467" y="7668"/>
                    <a:pt x="2474" y="7619"/>
                    <a:pt x="2481" y="7576"/>
                  </a:cubicBezTo>
                  <a:lnTo>
                    <a:pt x="2481" y="7569"/>
                  </a:lnTo>
                  <a:lnTo>
                    <a:pt x="2481" y="7562"/>
                  </a:lnTo>
                  <a:cubicBezTo>
                    <a:pt x="2481" y="7527"/>
                    <a:pt x="2489" y="7492"/>
                    <a:pt x="2489" y="7450"/>
                  </a:cubicBezTo>
                  <a:cubicBezTo>
                    <a:pt x="2489" y="7450"/>
                    <a:pt x="2489" y="7443"/>
                    <a:pt x="2489" y="7443"/>
                  </a:cubicBezTo>
                  <a:cubicBezTo>
                    <a:pt x="2489" y="7435"/>
                    <a:pt x="2489" y="7435"/>
                    <a:pt x="2489" y="7428"/>
                  </a:cubicBezTo>
                  <a:lnTo>
                    <a:pt x="2489" y="7421"/>
                  </a:lnTo>
                  <a:cubicBezTo>
                    <a:pt x="2496" y="7386"/>
                    <a:pt x="2496" y="7358"/>
                    <a:pt x="2496" y="7330"/>
                  </a:cubicBezTo>
                  <a:cubicBezTo>
                    <a:pt x="2496" y="7323"/>
                    <a:pt x="2496" y="7323"/>
                    <a:pt x="2496" y="7316"/>
                  </a:cubicBezTo>
                  <a:cubicBezTo>
                    <a:pt x="2496" y="7316"/>
                    <a:pt x="2496" y="7309"/>
                    <a:pt x="2496" y="7302"/>
                  </a:cubicBezTo>
                  <a:lnTo>
                    <a:pt x="2496" y="7287"/>
                  </a:lnTo>
                  <a:lnTo>
                    <a:pt x="2496" y="7182"/>
                  </a:lnTo>
                  <a:lnTo>
                    <a:pt x="2496" y="7175"/>
                  </a:lnTo>
                  <a:lnTo>
                    <a:pt x="2496" y="7161"/>
                  </a:lnTo>
                  <a:lnTo>
                    <a:pt x="2517" y="13"/>
                  </a:lnTo>
                  <a:cubicBezTo>
                    <a:pt x="2517" y="6"/>
                    <a:pt x="2517" y="6"/>
                    <a:pt x="2510" y="6"/>
                  </a:cubicBezTo>
                  <a:cubicBezTo>
                    <a:pt x="2510" y="2"/>
                    <a:pt x="2508" y="0"/>
                    <a:pt x="250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57200" y="1457250"/>
              <a:ext cx="155800" cy="143650"/>
            </a:xfrm>
            <a:custGeom>
              <a:avLst/>
              <a:gdLst/>
              <a:ahLst/>
              <a:cxnLst/>
              <a:rect l="l" t="t" r="r" b="b"/>
              <a:pathLst>
                <a:path w="6232" h="5746" extrusionOk="0">
                  <a:moveTo>
                    <a:pt x="1156" y="0"/>
                  </a:moveTo>
                  <a:lnTo>
                    <a:pt x="0" y="670"/>
                  </a:lnTo>
                  <a:cubicBezTo>
                    <a:pt x="28" y="719"/>
                    <a:pt x="57" y="768"/>
                    <a:pt x="92" y="818"/>
                  </a:cubicBezTo>
                  <a:lnTo>
                    <a:pt x="120" y="860"/>
                  </a:lnTo>
                  <a:lnTo>
                    <a:pt x="191" y="959"/>
                  </a:lnTo>
                  <a:lnTo>
                    <a:pt x="226" y="1008"/>
                  </a:lnTo>
                  <a:cubicBezTo>
                    <a:pt x="247" y="1043"/>
                    <a:pt x="275" y="1079"/>
                    <a:pt x="296" y="1114"/>
                  </a:cubicBezTo>
                  <a:lnTo>
                    <a:pt x="324" y="1149"/>
                  </a:lnTo>
                  <a:cubicBezTo>
                    <a:pt x="360" y="1198"/>
                    <a:pt x="388" y="1248"/>
                    <a:pt x="423" y="1290"/>
                  </a:cubicBezTo>
                  <a:lnTo>
                    <a:pt x="444" y="1325"/>
                  </a:lnTo>
                  <a:lnTo>
                    <a:pt x="529" y="1438"/>
                  </a:lnTo>
                  <a:lnTo>
                    <a:pt x="564" y="1480"/>
                  </a:lnTo>
                  <a:cubicBezTo>
                    <a:pt x="592" y="1516"/>
                    <a:pt x="613" y="1544"/>
                    <a:pt x="642" y="1579"/>
                  </a:cubicBezTo>
                  <a:lnTo>
                    <a:pt x="677" y="1621"/>
                  </a:lnTo>
                  <a:lnTo>
                    <a:pt x="769" y="1741"/>
                  </a:lnTo>
                  <a:lnTo>
                    <a:pt x="783" y="1762"/>
                  </a:lnTo>
                  <a:cubicBezTo>
                    <a:pt x="818" y="1805"/>
                    <a:pt x="853" y="1847"/>
                    <a:pt x="895" y="1896"/>
                  </a:cubicBezTo>
                  <a:cubicBezTo>
                    <a:pt x="895" y="1903"/>
                    <a:pt x="903" y="1910"/>
                    <a:pt x="903" y="1910"/>
                  </a:cubicBezTo>
                  <a:lnTo>
                    <a:pt x="910" y="1917"/>
                  </a:lnTo>
                  <a:cubicBezTo>
                    <a:pt x="1008" y="2037"/>
                    <a:pt x="1107" y="2150"/>
                    <a:pt x="1199" y="2263"/>
                  </a:cubicBezTo>
                  <a:lnTo>
                    <a:pt x="1220" y="2277"/>
                  </a:lnTo>
                  <a:cubicBezTo>
                    <a:pt x="1318" y="2390"/>
                    <a:pt x="1417" y="2503"/>
                    <a:pt x="1516" y="2608"/>
                  </a:cubicBezTo>
                  <a:lnTo>
                    <a:pt x="1523" y="2622"/>
                  </a:lnTo>
                  <a:lnTo>
                    <a:pt x="1537" y="2636"/>
                  </a:lnTo>
                  <a:cubicBezTo>
                    <a:pt x="1586" y="2686"/>
                    <a:pt x="1629" y="2735"/>
                    <a:pt x="1671" y="2777"/>
                  </a:cubicBezTo>
                  <a:cubicBezTo>
                    <a:pt x="1713" y="2827"/>
                    <a:pt x="1770" y="2883"/>
                    <a:pt x="1812" y="2933"/>
                  </a:cubicBezTo>
                  <a:lnTo>
                    <a:pt x="1847" y="2968"/>
                  </a:lnTo>
                  <a:cubicBezTo>
                    <a:pt x="1896" y="3010"/>
                    <a:pt x="1939" y="3059"/>
                    <a:pt x="1988" y="3102"/>
                  </a:cubicBezTo>
                  <a:cubicBezTo>
                    <a:pt x="2030" y="3151"/>
                    <a:pt x="2080" y="3200"/>
                    <a:pt x="2122" y="3243"/>
                  </a:cubicBezTo>
                  <a:lnTo>
                    <a:pt x="2143" y="3264"/>
                  </a:lnTo>
                  <a:lnTo>
                    <a:pt x="2157" y="3278"/>
                  </a:lnTo>
                  <a:cubicBezTo>
                    <a:pt x="2207" y="3327"/>
                    <a:pt x="2256" y="3377"/>
                    <a:pt x="2305" y="3419"/>
                  </a:cubicBezTo>
                  <a:lnTo>
                    <a:pt x="2319" y="3440"/>
                  </a:lnTo>
                  <a:lnTo>
                    <a:pt x="2460" y="3567"/>
                  </a:lnTo>
                  <a:lnTo>
                    <a:pt x="2482" y="3595"/>
                  </a:lnTo>
                  <a:lnTo>
                    <a:pt x="2630" y="3729"/>
                  </a:lnTo>
                  <a:lnTo>
                    <a:pt x="2658" y="3757"/>
                  </a:lnTo>
                  <a:lnTo>
                    <a:pt x="2799" y="3891"/>
                  </a:lnTo>
                  <a:cubicBezTo>
                    <a:pt x="2862" y="3948"/>
                    <a:pt x="2919" y="3997"/>
                    <a:pt x="2975" y="4046"/>
                  </a:cubicBezTo>
                  <a:lnTo>
                    <a:pt x="2996" y="4067"/>
                  </a:lnTo>
                  <a:lnTo>
                    <a:pt x="3151" y="4208"/>
                  </a:lnTo>
                  <a:lnTo>
                    <a:pt x="3179" y="4230"/>
                  </a:lnTo>
                  <a:cubicBezTo>
                    <a:pt x="3229" y="4272"/>
                    <a:pt x="3278" y="4314"/>
                    <a:pt x="3335" y="4364"/>
                  </a:cubicBezTo>
                  <a:lnTo>
                    <a:pt x="3356" y="4385"/>
                  </a:lnTo>
                  <a:lnTo>
                    <a:pt x="3504" y="4512"/>
                  </a:lnTo>
                  <a:lnTo>
                    <a:pt x="3518" y="4519"/>
                  </a:lnTo>
                  <a:lnTo>
                    <a:pt x="3525" y="4533"/>
                  </a:lnTo>
                  <a:lnTo>
                    <a:pt x="3701" y="4674"/>
                  </a:lnTo>
                  <a:lnTo>
                    <a:pt x="3722" y="4695"/>
                  </a:lnTo>
                  <a:lnTo>
                    <a:pt x="3891" y="4829"/>
                  </a:lnTo>
                  <a:lnTo>
                    <a:pt x="3906" y="4843"/>
                  </a:lnTo>
                  <a:lnTo>
                    <a:pt x="4075" y="4977"/>
                  </a:lnTo>
                  <a:lnTo>
                    <a:pt x="4082" y="4984"/>
                  </a:lnTo>
                  <a:lnTo>
                    <a:pt x="4244" y="5118"/>
                  </a:lnTo>
                  <a:lnTo>
                    <a:pt x="4251" y="5118"/>
                  </a:lnTo>
                  <a:lnTo>
                    <a:pt x="4328" y="5181"/>
                  </a:lnTo>
                  <a:lnTo>
                    <a:pt x="4357" y="5202"/>
                  </a:lnTo>
                  <a:lnTo>
                    <a:pt x="4420" y="5252"/>
                  </a:lnTo>
                  <a:lnTo>
                    <a:pt x="4441" y="5273"/>
                  </a:lnTo>
                  <a:lnTo>
                    <a:pt x="4519" y="5329"/>
                  </a:lnTo>
                  <a:lnTo>
                    <a:pt x="4533" y="5343"/>
                  </a:lnTo>
                  <a:lnTo>
                    <a:pt x="4596" y="5386"/>
                  </a:lnTo>
                  <a:lnTo>
                    <a:pt x="4617" y="5407"/>
                  </a:lnTo>
                  <a:lnTo>
                    <a:pt x="4674" y="5449"/>
                  </a:lnTo>
                  <a:cubicBezTo>
                    <a:pt x="4674" y="5449"/>
                    <a:pt x="4681" y="5456"/>
                    <a:pt x="4688" y="5456"/>
                  </a:cubicBezTo>
                  <a:lnTo>
                    <a:pt x="4751" y="5506"/>
                  </a:lnTo>
                  <a:lnTo>
                    <a:pt x="4766" y="5520"/>
                  </a:lnTo>
                  <a:lnTo>
                    <a:pt x="4808" y="5548"/>
                  </a:lnTo>
                  <a:lnTo>
                    <a:pt x="4829" y="5562"/>
                  </a:lnTo>
                  <a:lnTo>
                    <a:pt x="4871" y="5597"/>
                  </a:lnTo>
                  <a:lnTo>
                    <a:pt x="4899" y="5618"/>
                  </a:lnTo>
                  <a:lnTo>
                    <a:pt x="4921" y="5632"/>
                  </a:lnTo>
                  <a:lnTo>
                    <a:pt x="4942" y="5647"/>
                  </a:lnTo>
                  <a:lnTo>
                    <a:pt x="4956" y="5654"/>
                  </a:lnTo>
                  <a:lnTo>
                    <a:pt x="4970" y="5668"/>
                  </a:lnTo>
                  <a:lnTo>
                    <a:pt x="4984" y="5682"/>
                  </a:lnTo>
                  <a:lnTo>
                    <a:pt x="5005" y="5689"/>
                  </a:lnTo>
                  <a:lnTo>
                    <a:pt x="5012" y="5696"/>
                  </a:lnTo>
                  <a:lnTo>
                    <a:pt x="5026" y="5710"/>
                  </a:lnTo>
                  <a:lnTo>
                    <a:pt x="5083" y="5745"/>
                  </a:lnTo>
                  <a:lnTo>
                    <a:pt x="6232" y="5076"/>
                  </a:lnTo>
                  <a:lnTo>
                    <a:pt x="6218" y="5068"/>
                  </a:lnTo>
                  <a:lnTo>
                    <a:pt x="6204" y="5061"/>
                  </a:lnTo>
                  <a:lnTo>
                    <a:pt x="6168" y="5033"/>
                  </a:lnTo>
                  <a:lnTo>
                    <a:pt x="6147" y="5019"/>
                  </a:lnTo>
                  <a:lnTo>
                    <a:pt x="6133" y="5012"/>
                  </a:lnTo>
                  <a:lnTo>
                    <a:pt x="6119" y="4998"/>
                  </a:lnTo>
                  <a:lnTo>
                    <a:pt x="6105" y="4984"/>
                  </a:lnTo>
                  <a:lnTo>
                    <a:pt x="6091" y="4977"/>
                  </a:lnTo>
                  <a:lnTo>
                    <a:pt x="6070" y="4963"/>
                  </a:lnTo>
                  <a:lnTo>
                    <a:pt x="6056" y="4949"/>
                  </a:lnTo>
                  <a:lnTo>
                    <a:pt x="6027" y="4927"/>
                  </a:lnTo>
                  <a:lnTo>
                    <a:pt x="5978" y="4892"/>
                  </a:lnTo>
                  <a:lnTo>
                    <a:pt x="5964" y="4878"/>
                  </a:lnTo>
                  <a:lnTo>
                    <a:pt x="5915" y="4843"/>
                  </a:lnTo>
                  <a:lnTo>
                    <a:pt x="5900" y="4836"/>
                  </a:lnTo>
                  <a:lnTo>
                    <a:pt x="5837" y="4787"/>
                  </a:lnTo>
                  <a:lnTo>
                    <a:pt x="5823" y="4779"/>
                  </a:lnTo>
                  <a:lnTo>
                    <a:pt x="5767" y="4737"/>
                  </a:lnTo>
                  <a:lnTo>
                    <a:pt x="5745" y="4716"/>
                  </a:lnTo>
                  <a:cubicBezTo>
                    <a:pt x="5724" y="4702"/>
                    <a:pt x="5703" y="4688"/>
                    <a:pt x="5682" y="4674"/>
                  </a:cubicBezTo>
                  <a:lnTo>
                    <a:pt x="5668" y="4660"/>
                  </a:lnTo>
                  <a:lnTo>
                    <a:pt x="5590" y="4596"/>
                  </a:lnTo>
                  <a:lnTo>
                    <a:pt x="5569" y="4582"/>
                  </a:lnTo>
                  <a:lnTo>
                    <a:pt x="5506" y="4533"/>
                  </a:lnTo>
                  <a:lnTo>
                    <a:pt x="5478" y="4512"/>
                  </a:lnTo>
                  <a:lnTo>
                    <a:pt x="5400" y="4448"/>
                  </a:lnTo>
                  <a:lnTo>
                    <a:pt x="5393" y="4441"/>
                  </a:lnTo>
                  <a:cubicBezTo>
                    <a:pt x="5337" y="4406"/>
                    <a:pt x="5287" y="4356"/>
                    <a:pt x="5231" y="4314"/>
                  </a:cubicBezTo>
                  <a:lnTo>
                    <a:pt x="5224" y="4307"/>
                  </a:lnTo>
                  <a:lnTo>
                    <a:pt x="5055" y="4173"/>
                  </a:lnTo>
                  <a:lnTo>
                    <a:pt x="5040" y="4159"/>
                  </a:lnTo>
                  <a:lnTo>
                    <a:pt x="4871" y="4025"/>
                  </a:lnTo>
                  <a:lnTo>
                    <a:pt x="4850" y="4004"/>
                  </a:lnTo>
                  <a:lnTo>
                    <a:pt x="4674" y="3856"/>
                  </a:lnTo>
                  <a:lnTo>
                    <a:pt x="4653" y="3842"/>
                  </a:lnTo>
                  <a:lnTo>
                    <a:pt x="4512" y="3715"/>
                  </a:lnTo>
                  <a:lnTo>
                    <a:pt x="4484" y="3694"/>
                  </a:lnTo>
                  <a:cubicBezTo>
                    <a:pt x="4434" y="3645"/>
                    <a:pt x="4378" y="3602"/>
                    <a:pt x="4328" y="3560"/>
                  </a:cubicBezTo>
                  <a:lnTo>
                    <a:pt x="4307" y="3539"/>
                  </a:lnTo>
                  <a:lnTo>
                    <a:pt x="4145" y="3398"/>
                  </a:lnTo>
                  <a:lnTo>
                    <a:pt x="4131" y="3377"/>
                  </a:lnTo>
                  <a:cubicBezTo>
                    <a:pt x="4075" y="3327"/>
                    <a:pt x="4018" y="3278"/>
                    <a:pt x="3955" y="3222"/>
                  </a:cubicBezTo>
                  <a:lnTo>
                    <a:pt x="3814" y="3088"/>
                  </a:lnTo>
                  <a:lnTo>
                    <a:pt x="3779" y="3059"/>
                  </a:lnTo>
                  <a:lnTo>
                    <a:pt x="3638" y="2925"/>
                  </a:lnTo>
                  <a:lnTo>
                    <a:pt x="3609" y="2897"/>
                  </a:lnTo>
                  <a:lnTo>
                    <a:pt x="3476" y="2770"/>
                  </a:lnTo>
                  <a:lnTo>
                    <a:pt x="3461" y="2749"/>
                  </a:lnTo>
                  <a:cubicBezTo>
                    <a:pt x="3412" y="2707"/>
                    <a:pt x="3363" y="2658"/>
                    <a:pt x="3313" y="2608"/>
                  </a:cubicBezTo>
                  <a:lnTo>
                    <a:pt x="3278" y="2573"/>
                  </a:lnTo>
                  <a:cubicBezTo>
                    <a:pt x="3236" y="2531"/>
                    <a:pt x="3186" y="2481"/>
                    <a:pt x="3137" y="2439"/>
                  </a:cubicBezTo>
                  <a:lnTo>
                    <a:pt x="3003" y="2298"/>
                  </a:lnTo>
                  <a:lnTo>
                    <a:pt x="2968" y="2263"/>
                  </a:lnTo>
                  <a:cubicBezTo>
                    <a:pt x="2926" y="2214"/>
                    <a:pt x="2883" y="2164"/>
                    <a:pt x="2834" y="2115"/>
                  </a:cubicBezTo>
                  <a:lnTo>
                    <a:pt x="2693" y="1967"/>
                  </a:lnTo>
                  <a:cubicBezTo>
                    <a:pt x="2686" y="1960"/>
                    <a:pt x="2679" y="1953"/>
                    <a:pt x="2665" y="1939"/>
                  </a:cubicBezTo>
                  <a:cubicBezTo>
                    <a:pt x="2566" y="1833"/>
                    <a:pt x="2467" y="1720"/>
                    <a:pt x="2369" y="1607"/>
                  </a:cubicBezTo>
                  <a:lnTo>
                    <a:pt x="2355" y="1593"/>
                  </a:lnTo>
                  <a:cubicBezTo>
                    <a:pt x="2256" y="1480"/>
                    <a:pt x="2157" y="1368"/>
                    <a:pt x="2066" y="1248"/>
                  </a:cubicBezTo>
                  <a:lnTo>
                    <a:pt x="2045" y="1227"/>
                  </a:lnTo>
                  <a:cubicBezTo>
                    <a:pt x="2009" y="1184"/>
                    <a:pt x="1974" y="1142"/>
                    <a:pt x="1939" y="1093"/>
                  </a:cubicBezTo>
                  <a:lnTo>
                    <a:pt x="1925" y="1072"/>
                  </a:lnTo>
                  <a:lnTo>
                    <a:pt x="1826" y="952"/>
                  </a:lnTo>
                  <a:lnTo>
                    <a:pt x="1791" y="909"/>
                  </a:lnTo>
                  <a:cubicBezTo>
                    <a:pt x="1770" y="874"/>
                    <a:pt x="1741" y="846"/>
                    <a:pt x="1720" y="811"/>
                  </a:cubicBezTo>
                  <a:lnTo>
                    <a:pt x="1685" y="768"/>
                  </a:lnTo>
                  <a:lnTo>
                    <a:pt x="1600" y="656"/>
                  </a:lnTo>
                  <a:lnTo>
                    <a:pt x="1579" y="620"/>
                  </a:lnTo>
                  <a:cubicBezTo>
                    <a:pt x="1544" y="578"/>
                    <a:pt x="1509" y="529"/>
                    <a:pt x="1474" y="479"/>
                  </a:cubicBezTo>
                  <a:lnTo>
                    <a:pt x="1452" y="444"/>
                  </a:lnTo>
                  <a:lnTo>
                    <a:pt x="1375" y="338"/>
                  </a:lnTo>
                  <a:lnTo>
                    <a:pt x="1347" y="289"/>
                  </a:lnTo>
                  <a:lnTo>
                    <a:pt x="1276" y="190"/>
                  </a:lnTo>
                  <a:lnTo>
                    <a:pt x="1248" y="141"/>
                  </a:lnTo>
                  <a:cubicBezTo>
                    <a:pt x="1213" y="99"/>
                    <a:pt x="1184" y="49"/>
                    <a:pt x="115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656850" y="1456925"/>
              <a:ext cx="156325" cy="144325"/>
            </a:xfrm>
            <a:custGeom>
              <a:avLst/>
              <a:gdLst/>
              <a:ahLst/>
              <a:cxnLst/>
              <a:rect l="l" t="t" r="r" b="b"/>
              <a:pathLst>
                <a:path w="6253" h="5773" extrusionOk="0">
                  <a:moveTo>
                    <a:pt x="1163" y="27"/>
                  </a:moveTo>
                  <a:cubicBezTo>
                    <a:pt x="1191" y="69"/>
                    <a:pt x="1220" y="112"/>
                    <a:pt x="1248" y="161"/>
                  </a:cubicBezTo>
                  <a:lnTo>
                    <a:pt x="1269" y="196"/>
                  </a:lnTo>
                  <a:lnTo>
                    <a:pt x="1276" y="210"/>
                  </a:lnTo>
                  <a:lnTo>
                    <a:pt x="1347" y="309"/>
                  </a:lnTo>
                  <a:lnTo>
                    <a:pt x="1382" y="358"/>
                  </a:lnTo>
                  <a:lnTo>
                    <a:pt x="1452" y="464"/>
                  </a:lnTo>
                  <a:lnTo>
                    <a:pt x="1480" y="499"/>
                  </a:lnTo>
                  <a:cubicBezTo>
                    <a:pt x="1516" y="549"/>
                    <a:pt x="1544" y="598"/>
                    <a:pt x="1579" y="640"/>
                  </a:cubicBezTo>
                  <a:lnTo>
                    <a:pt x="1600" y="676"/>
                  </a:lnTo>
                  <a:lnTo>
                    <a:pt x="1685" y="781"/>
                  </a:lnTo>
                  <a:lnTo>
                    <a:pt x="1720" y="831"/>
                  </a:lnTo>
                  <a:lnTo>
                    <a:pt x="1798" y="929"/>
                  </a:lnTo>
                  <a:lnTo>
                    <a:pt x="1833" y="972"/>
                  </a:lnTo>
                  <a:cubicBezTo>
                    <a:pt x="1861" y="1014"/>
                    <a:pt x="1896" y="1056"/>
                    <a:pt x="1925" y="1092"/>
                  </a:cubicBezTo>
                  <a:lnTo>
                    <a:pt x="1939" y="1113"/>
                  </a:lnTo>
                  <a:cubicBezTo>
                    <a:pt x="1974" y="1162"/>
                    <a:pt x="2016" y="1204"/>
                    <a:pt x="2051" y="1247"/>
                  </a:cubicBezTo>
                  <a:lnTo>
                    <a:pt x="2066" y="1268"/>
                  </a:lnTo>
                  <a:cubicBezTo>
                    <a:pt x="2157" y="1381"/>
                    <a:pt x="2256" y="1500"/>
                    <a:pt x="2362" y="1613"/>
                  </a:cubicBezTo>
                  <a:lnTo>
                    <a:pt x="2376" y="1627"/>
                  </a:lnTo>
                  <a:cubicBezTo>
                    <a:pt x="2467" y="1740"/>
                    <a:pt x="2573" y="1853"/>
                    <a:pt x="2672" y="1959"/>
                  </a:cubicBezTo>
                  <a:lnTo>
                    <a:pt x="2700" y="1987"/>
                  </a:lnTo>
                  <a:lnTo>
                    <a:pt x="2834" y="2135"/>
                  </a:lnTo>
                  <a:lnTo>
                    <a:pt x="2975" y="2283"/>
                  </a:lnTo>
                  <a:lnTo>
                    <a:pt x="3003" y="2318"/>
                  </a:lnTo>
                  <a:lnTo>
                    <a:pt x="3144" y="2459"/>
                  </a:lnTo>
                  <a:lnTo>
                    <a:pt x="3285" y="2600"/>
                  </a:lnTo>
                  <a:lnTo>
                    <a:pt x="3313" y="2628"/>
                  </a:lnTo>
                  <a:lnTo>
                    <a:pt x="3461" y="2769"/>
                  </a:lnTo>
                  <a:lnTo>
                    <a:pt x="3482" y="2790"/>
                  </a:lnTo>
                  <a:lnTo>
                    <a:pt x="3616" y="2917"/>
                  </a:lnTo>
                  <a:lnTo>
                    <a:pt x="3645" y="2946"/>
                  </a:lnTo>
                  <a:lnTo>
                    <a:pt x="3793" y="3079"/>
                  </a:lnTo>
                  <a:lnTo>
                    <a:pt x="3821" y="3108"/>
                  </a:lnTo>
                  <a:lnTo>
                    <a:pt x="3969" y="3242"/>
                  </a:lnTo>
                  <a:cubicBezTo>
                    <a:pt x="4025" y="3298"/>
                    <a:pt x="4082" y="3347"/>
                    <a:pt x="4145" y="3397"/>
                  </a:cubicBezTo>
                  <a:lnTo>
                    <a:pt x="4159" y="3411"/>
                  </a:lnTo>
                  <a:lnTo>
                    <a:pt x="4321" y="3559"/>
                  </a:lnTo>
                  <a:lnTo>
                    <a:pt x="4342" y="3580"/>
                  </a:lnTo>
                  <a:lnTo>
                    <a:pt x="4498" y="3714"/>
                  </a:lnTo>
                  <a:lnTo>
                    <a:pt x="4519" y="3735"/>
                  </a:lnTo>
                  <a:lnTo>
                    <a:pt x="4674" y="3862"/>
                  </a:lnTo>
                  <a:lnTo>
                    <a:pt x="4695" y="3883"/>
                  </a:lnTo>
                  <a:lnTo>
                    <a:pt x="4871" y="4024"/>
                  </a:lnTo>
                  <a:lnTo>
                    <a:pt x="4885" y="4045"/>
                  </a:lnTo>
                  <a:lnTo>
                    <a:pt x="5054" y="4179"/>
                  </a:lnTo>
                  <a:lnTo>
                    <a:pt x="5069" y="4193"/>
                  </a:lnTo>
                  <a:lnTo>
                    <a:pt x="5238" y="4327"/>
                  </a:lnTo>
                  <a:lnTo>
                    <a:pt x="5245" y="4334"/>
                  </a:lnTo>
                  <a:lnTo>
                    <a:pt x="5407" y="4468"/>
                  </a:lnTo>
                  <a:lnTo>
                    <a:pt x="5414" y="4475"/>
                  </a:lnTo>
                  <a:lnTo>
                    <a:pt x="5492" y="4532"/>
                  </a:lnTo>
                  <a:lnTo>
                    <a:pt x="5604" y="4623"/>
                  </a:lnTo>
                  <a:lnTo>
                    <a:pt x="5682" y="4680"/>
                  </a:lnTo>
                  <a:lnTo>
                    <a:pt x="5703" y="4694"/>
                  </a:lnTo>
                  <a:lnTo>
                    <a:pt x="5759" y="4743"/>
                  </a:lnTo>
                  <a:lnTo>
                    <a:pt x="5851" y="4807"/>
                  </a:lnTo>
                  <a:lnTo>
                    <a:pt x="5914" y="4856"/>
                  </a:lnTo>
                  <a:lnTo>
                    <a:pt x="5985" y="4912"/>
                  </a:lnTo>
                  <a:lnTo>
                    <a:pt x="6034" y="4948"/>
                  </a:lnTo>
                  <a:lnTo>
                    <a:pt x="6232" y="5089"/>
                  </a:lnTo>
                  <a:lnTo>
                    <a:pt x="5090" y="5751"/>
                  </a:lnTo>
                  <a:lnTo>
                    <a:pt x="5054" y="5723"/>
                  </a:lnTo>
                  <a:lnTo>
                    <a:pt x="4765" y="5511"/>
                  </a:lnTo>
                  <a:lnTo>
                    <a:pt x="4702" y="5462"/>
                  </a:lnTo>
                  <a:lnTo>
                    <a:pt x="4617" y="5399"/>
                  </a:lnTo>
                  <a:lnTo>
                    <a:pt x="4554" y="5349"/>
                  </a:lnTo>
                  <a:lnTo>
                    <a:pt x="4540" y="5335"/>
                  </a:lnTo>
                  <a:lnTo>
                    <a:pt x="4462" y="5279"/>
                  </a:lnTo>
                  <a:lnTo>
                    <a:pt x="4441" y="5265"/>
                  </a:lnTo>
                  <a:lnTo>
                    <a:pt x="4378" y="5208"/>
                  </a:lnTo>
                  <a:lnTo>
                    <a:pt x="4350" y="5194"/>
                  </a:lnTo>
                  <a:lnTo>
                    <a:pt x="4272" y="5131"/>
                  </a:lnTo>
                  <a:lnTo>
                    <a:pt x="4265" y="5124"/>
                  </a:lnTo>
                  <a:lnTo>
                    <a:pt x="4103" y="4990"/>
                  </a:lnTo>
                  <a:lnTo>
                    <a:pt x="4096" y="4983"/>
                  </a:lnTo>
                  <a:lnTo>
                    <a:pt x="3927" y="4849"/>
                  </a:lnTo>
                  <a:lnTo>
                    <a:pt x="3912" y="4835"/>
                  </a:lnTo>
                  <a:lnTo>
                    <a:pt x="3743" y="4701"/>
                  </a:lnTo>
                  <a:lnTo>
                    <a:pt x="3722" y="4687"/>
                  </a:lnTo>
                  <a:lnTo>
                    <a:pt x="3546" y="4539"/>
                  </a:lnTo>
                  <a:lnTo>
                    <a:pt x="3525" y="4518"/>
                  </a:lnTo>
                  <a:lnTo>
                    <a:pt x="3377" y="4391"/>
                  </a:lnTo>
                  <a:lnTo>
                    <a:pt x="3349" y="4369"/>
                  </a:lnTo>
                  <a:cubicBezTo>
                    <a:pt x="3299" y="4327"/>
                    <a:pt x="3250" y="4278"/>
                    <a:pt x="3200" y="4236"/>
                  </a:cubicBezTo>
                  <a:lnTo>
                    <a:pt x="3172" y="4214"/>
                  </a:lnTo>
                  <a:lnTo>
                    <a:pt x="3017" y="4073"/>
                  </a:lnTo>
                  <a:lnTo>
                    <a:pt x="2996" y="4059"/>
                  </a:lnTo>
                  <a:cubicBezTo>
                    <a:pt x="2940" y="4003"/>
                    <a:pt x="2883" y="3954"/>
                    <a:pt x="2820" y="3897"/>
                  </a:cubicBezTo>
                  <a:lnTo>
                    <a:pt x="2672" y="3763"/>
                  </a:lnTo>
                  <a:lnTo>
                    <a:pt x="2644" y="3735"/>
                  </a:lnTo>
                  <a:lnTo>
                    <a:pt x="2503" y="3601"/>
                  </a:lnTo>
                  <a:lnTo>
                    <a:pt x="2474" y="3580"/>
                  </a:lnTo>
                  <a:lnTo>
                    <a:pt x="2340" y="3446"/>
                  </a:lnTo>
                  <a:lnTo>
                    <a:pt x="2319" y="3432"/>
                  </a:lnTo>
                  <a:lnTo>
                    <a:pt x="2171" y="3284"/>
                  </a:lnTo>
                  <a:lnTo>
                    <a:pt x="2143" y="3256"/>
                  </a:lnTo>
                  <a:lnTo>
                    <a:pt x="2002" y="3115"/>
                  </a:lnTo>
                  <a:lnTo>
                    <a:pt x="1861" y="2974"/>
                  </a:lnTo>
                  <a:lnTo>
                    <a:pt x="1833" y="2938"/>
                  </a:lnTo>
                  <a:lnTo>
                    <a:pt x="1685" y="2790"/>
                  </a:lnTo>
                  <a:lnTo>
                    <a:pt x="1558" y="2649"/>
                  </a:lnTo>
                  <a:lnTo>
                    <a:pt x="1530" y="2621"/>
                  </a:lnTo>
                  <a:cubicBezTo>
                    <a:pt x="1431" y="2508"/>
                    <a:pt x="1332" y="2396"/>
                    <a:pt x="1234" y="2290"/>
                  </a:cubicBezTo>
                  <a:lnTo>
                    <a:pt x="1220" y="2269"/>
                  </a:lnTo>
                  <a:cubicBezTo>
                    <a:pt x="1121" y="2156"/>
                    <a:pt x="1022" y="2043"/>
                    <a:pt x="924" y="1923"/>
                  </a:cubicBezTo>
                  <a:lnTo>
                    <a:pt x="909" y="1909"/>
                  </a:lnTo>
                  <a:lnTo>
                    <a:pt x="804" y="1768"/>
                  </a:lnTo>
                  <a:lnTo>
                    <a:pt x="790" y="1754"/>
                  </a:lnTo>
                  <a:cubicBezTo>
                    <a:pt x="761" y="1712"/>
                    <a:pt x="726" y="1670"/>
                    <a:pt x="698" y="1634"/>
                  </a:cubicBezTo>
                  <a:lnTo>
                    <a:pt x="663" y="1585"/>
                  </a:lnTo>
                  <a:cubicBezTo>
                    <a:pt x="635" y="1557"/>
                    <a:pt x="613" y="1522"/>
                    <a:pt x="585" y="1486"/>
                  </a:cubicBezTo>
                  <a:lnTo>
                    <a:pt x="550" y="1444"/>
                  </a:lnTo>
                  <a:cubicBezTo>
                    <a:pt x="522" y="1409"/>
                    <a:pt x="501" y="1367"/>
                    <a:pt x="472" y="1331"/>
                  </a:cubicBezTo>
                  <a:lnTo>
                    <a:pt x="451" y="1303"/>
                  </a:lnTo>
                  <a:cubicBezTo>
                    <a:pt x="416" y="1254"/>
                    <a:pt x="381" y="1204"/>
                    <a:pt x="346" y="1162"/>
                  </a:cubicBezTo>
                  <a:lnTo>
                    <a:pt x="331" y="1141"/>
                  </a:lnTo>
                  <a:lnTo>
                    <a:pt x="324" y="1127"/>
                  </a:lnTo>
                  <a:cubicBezTo>
                    <a:pt x="296" y="1092"/>
                    <a:pt x="268" y="1056"/>
                    <a:pt x="247" y="1014"/>
                  </a:cubicBezTo>
                  <a:cubicBezTo>
                    <a:pt x="233" y="1000"/>
                    <a:pt x="226" y="986"/>
                    <a:pt x="212" y="972"/>
                  </a:cubicBezTo>
                  <a:lnTo>
                    <a:pt x="148" y="866"/>
                  </a:lnTo>
                  <a:lnTo>
                    <a:pt x="120" y="824"/>
                  </a:lnTo>
                  <a:cubicBezTo>
                    <a:pt x="85" y="774"/>
                    <a:pt x="57" y="725"/>
                    <a:pt x="28" y="690"/>
                  </a:cubicBezTo>
                  <a:lnTo>
                    <a:pt x="1163" y="27"/>
                  </a:lnTo>
                  <a:close/>
                  <a:moveTo>
                    <a:pt x="1173" y="1"/>
                  </a:moveTo>
                  <a:cubicBezTo>
                    <a:pt x="1170" y="1"/>
                    <a:pt x="1167" y="2"/>
                    <a:pt x="1163" y="6"/>
                  </a:cubicBezTo>
                  <a:lnTo>
                    <a:pt x="7" y="676"/>
                  </a:lnTo>
                  <a:cubicBezTo>
                    <a:pt x="0" y="676"/>
                    <a:pt x="0" y="676"/>
                    <a:pt x="0" y="683"/>
                  </a:cubicBezTo>
                  <a:cubicBezTo>
                    <a:pt x="0" y="683"/>
                    <a:pt x="0" y="690"/>
                    <a:pt x="0" y="690"/>
                  </a:cubicBezTo>
                  <a:cubicBezTo>
                    <a:pt x="28" y="732"/>
                    <a:pt x="57" y="781"/>
                    <a:pt x="92" y="838"/>
                  </a:cubicBezTo>
                  <a:lnTo>
                    <a:pt x="120" y="880"/>
                  </a:lnTo>
                  <a:lnTo>
                    <a:pt x="190" y="979"/>
                  </a:lnTo>
                  <a:lnTo>
                    <a:pt x="226" y="1028"/>
                  </a:lnTo>
                  <a:lnTo>
                    <a:pt x="296" y="1134"/>
                  </a:lnTo>
                  <a:lnTo>
                    <a:pt x="303" y="1148"/>
                  </a:lnTo>
                  <a:lnTo>
                    <a:pt x="324" y="1176"/>
                  </a:lnTo>
                  <a:cubicBezTo>
                    <a:pt x="353" y="1218"/>
                    <a:pt x="388" y="1268"/>
                    <a:pt x="423" y="1317"/>
                  </a:cubicBezTo>
                  <a:lnTo>
                    <a:pt x="444" y="1345"/>
                  </a:lnTo>
                  <a:lnTo>
                    <a:pt x="529" y="1458"/>
                  </a:lnTo>
                  <a:lnTo>
                    <a:pt x="564" y="1500"/>
                  </a:lnTo>
                  <a:lnTo>
                    <a:pt x="642" y="1599"/>
                  </a:lnTo>
                  <a:lnTo>
                    <a:pt x="677" y="1648"/>
                  </a:lnTo>
                  <a:cubicBezTo>
                    <a:pt x="705" y="1684"/>
                    <a:pt x="733" y="1726"/>
                    <a:pt x="768" y="1768"/>
                  </a:cubicBezTo>
                  <a:lnTo>
                    <a:pt x="783" y="1782"/>
                  </a:lnTo>
                  <a:lnTo>
                    <a:pt x="895" y="1923"/>
                  </a:lnTo>
                  <a:lnTo>
                    <a:pt x="909" y="1938"/>
                  </a:lnTo>
                  <a:cubicBezTo>
                    <a:pt x="1001" y="2057"/>
                    <a:pt x="1100" y="2170"/>
                    <a:pt x="1198" y="2283"/>
                  </a:cubicBezTo>
                  <a:lnTo>
                    <a:pt x="1220" y="2304"/>
                  </a:lnTo>
                  <a:cubicBezTo>
                    <a:pt x="1311" y="2410"/>
                    <a:pt x="1410" y="2523"/>
                    <a:pt x="1516" y="2635"/>
                  </a:cubicBezTo>
                  <a:lnTo>
                    <a:pt x="1537" y="2664"/>
                  </a:lnTo>
                  <a:lnTo>
                    <a:pt x="1678" y="2812"/>
                  </a:lnTo>
                  <a:lnTo>
                    <a:pt x="1812" y="2953"/>
                  </a:lnTo>
                  <a:lnTo>
                    <a:pt x="1847" y="2988"/>
                  </a:lnTo>
                  <a:lnTo>
                    <a:pt x="1988" y="3129"/>
                  </a:lnTo>
                  <a:lnTo>
                    <a:pt x="2122" y="3270"/>
                  </a:lnTo>
                  <a:lnTo>
                    <a:pt x="2157" y="3298"/>
                  </a:lnTo>
                  <a:lnTo>
                    <a:pt x="2305" y="3446"/>
                  </a:lnTo>
                  <a:lnTo>
                    <a:pt x="2319" y="3460"/>
                  </a:lnTo>
                  <a:lnTo>
                    <a:pt x="2460" y="3594"/>
                  </a:lnTo>
                  <a:lnTo>
                    <a:pt x="2489" y="3615"/>
                  </a:lnTo>
                  <a:cubicBezTo>
                    <a:pt x="2531" y="3665"/>
                    <a:pt x="2580" y="3707"/>
                    <a:pt x="2629" y="3749"/>
                  </a:cubicBezTo>
                  <a:lnTo>
                    <a:pt x="2658" y="3777"/>
                  </a:lnTo>
                  <a:lnTo>
                    <a:pt x="2806" y="3918"/>
                  </a:lnTo>
                  <a:cubicBezTo>
                    <a:pt x="2862" y="3968"/>
                    <a:pt x="2919" y="4024"/>
                    <a:pt x="2975" y="4073"/>
                  </a:cubicBezTo>
                  <a:lnTo>
                    <a:pt x="2996" y="4088"/>
                  </a:lnTo>
                  <a:lnTo>
                    <a:pt x="3151" y="4229"/>
                  </a:lnTo>
                  <a:lnTo>
                    <a:pt x="3179" y="4250"/>
                  </a:lnTo>
                  <a:lnTo>
                    <a:pt x="3327" y="4384"/>
                  </a:lnTo>
                  <a:lnTo>
                    <a:pt x="3356" y="4405"/>
                  </a:lnTo>
                  <a:cubicBezTo>
                    <a:pt x="3405" y="4447"/>
                    <a:pt x="3454" y="4496"/>
                    <a:pt x="3504" y="4532"/>
                  </a:cubicBezTo>
                  <a:lnTo>
                    <a:pt x="3525" y="4553"/>
                  </a:lnTo>
                  <a:lnTo>
                    <a:pt x="3701" y="4701"/>
                  </a:lnTo>
                  <a:lnTo>
                    <a:pt x="3722" y="4715"/>
                  </a:lnTo>
                  <a:lnTo>
                    <a:pt x="3891" y="4856"/>
                  </a:lnTo>
                  <a:lnTo>
                    <a:pt x="3905" y="4870"/>
                  </a:lnTo>
                  <a:lnTo>
                    <a:pt x="4075" y="5004"/>
                  </a:lnTo>
                  <a:lnTo>
                    <a:pt x="4082" y="5011"/>
                  </a:lnTo>
                  <a:lnTo>
                    <a:pt x="4244" y="5138"/>
                  </a:lnTo>
                  <a:lnTo>
                    <a:pt x="4251" y="5145"/>
                  </a:lnTo>
                  <a:lnTo>
                    <a:pt x="4335" y="5208"/>
                  </a:lnTo>
                  <a:lnTo>
                    <a:pt x="4357" y="5230"/>
                  </a:lnTo>
                  <a:lnTo>
                    <a:pt x="4420" y="5279"/>
                  </a:lnTo>
                  <a:lnTo>
                    <a:pt x="4441" y="5293"/>
                  </a:lnTo>
                  <a:lnTo>
                    <a:pt x="4519" y="5356"/>
                  </a:lnTo>
                  <a:lnTo>
                    <a:pt x="4533" y="5363"/>
                  </a:lnTo>
                  <a:lnTo>
                    <a:pt x="4596" y="5413"/>
                  </a:lnTo>
                  <a:lnTo>
                    <a:pt x="4688" y="5483"/>
                  </a:lnTo>
                  <a:lnTo>
                    <a:pt x="4751" y="5533"/>
                  </a:lnTo>
                  <a:lnTo>
                    <a:pt x="4808" y="5575"/>
                  </a:lnTo>
                  <a:lnTo>
                    <a:pt x="5033" y="5737"/>
                  </a:lnTo>
                  <a:cubicBezTo>
                    <a:pt x="5054" y="5751"/>
                    <a:pt x="5069" y="5765"/>
                    <a:pt x="5090" y="5772"/>
                  </a:cubicBezTo>
                  <a:lnTo>
                    <a:pt x="6253" y="5103"/>
                  </a:lnTo>
                  <a:cubicBezTo>
                    <a:pt x="6253" y="5103"/>
                    <a:pt x="6253" y="5096"/>
                    <a:pt x="6253" y="5096"/>
                  </a:cubicBezTo>
                  <a:cubicBezTo>
                    <a:pt x="6253" y="5089"/>
                    <a:pt x="6253" y="5089"/>
                    <a:pt x="6253" y="5081"/>
                  </a:cubicBezTo>
                  <a:lnTo>
                    <a:pt x="6048" y="4933"/>
                  </a:lnTo>
                  <a:lnTo>
                    <a:pt x="5999" y="4898"/>
                  </a:lnTo>
                  <a:lnTo>
                    <a:pt x="5922" y="4842"/>
                  </a:lnTo>
                  <a:lnTo>
                    <a:pt x="5858" y="4792"/>
                  </a:lnTo>
                  <a:lnTo>
                    <a:pt x="5773" y="4729"/>
                  </a:lnTo>
                  <a:lnTo>
                    <a:pt x="5710" y="4680"/>
                  </a:lnTo>
                  <a:lnTo>
                    <a:pt x="5696" y="4666"/>
                  </a:lnTo>
                  <a:lnTo>
                    <a:pt x="5618" y="4609"/>
                  </a:lnTo>
                  <a:lnTo>
                    <a:pt x="5506" y="4518"/>
                  </a:lnTo>
                  <a:lnTo>
                    <a:pt x="5428" y="4461"/>
                  </a:lnTo>
                  <a:lnTo>
                    <a:pt x="5421" y="4454"/>
                  </a:lnTo>
                  <a:lnTo>
                    <a:pt x="5259" y="4320"/>
                  </a:lnTo>
                  <a:lnTo>
                    <a:pt x="5252" y="4313"/>
                  </a:lnTo>
                  <a:lnTo>
                    <a:pt x="5083" y="4179"/>
                  </a:lnTo>
                  <a:lnTo>
                    <a:pt x="5069" y="4165"/>
                  </a:lnTo>
                  <a:lnTo>
                    <a:pt x="4899" y="4031"/>
                  </a:lnTo>
                  <a:lnTo>
                    <a:pt x="4878" y="4010"/>
                  </a:lnTo>
                  <a:lnTo>
                    <a:pt x="4702" y="3869"/>
                  </a:lnTo>
                  <a:lnTo>
                    <a:pt x="4681" y="3848"/>
                  </a:lnTo>
                  <a:lnTo>
                    <a:pt x="4533" y="3721"/>
                  </a:lnTo>
                  <a:lnTo>
                    <a:pt x="4512" y="3700"/>
                  </a:lnTo>
                  <a:cubicBezTo>
                    <a:pt x="4455" y="3650"/>
                    <a:pt x="4406" y="3608"/>
                    <a:pt x="4357" y="3566"/>
                  </a:cubicBezTo>
                  <a:lnTo>
                    <a:pt x="4328" y="3545"/>
                  </a:lnTo>
                  <a:lnTo>
                    <a:pt x="4173" y="3404"/>
                  </a:lnTo>
                  <a:lnTo>
                    <a:pt x="4152" y="3383"/>
                  </a:lnTo>
                  <a:cubicBezTo>
                    <a:pt x="4096" y="3333"/>
                    <a:pt x="4039" y="3284"/>
                    <a:pt x="3976" y="3228"/>
                  </a:cubicBezTo>
                  <a:lnTo>
                    <a:pt x="3835" y="3094"/>
                  </a:lnTo>
                  <a:lnTo>
                    <a:pt x="3807" y="3065"/>
                  </a:lnTo>
                  <a:lnTo>
                    <a:pt x="3659" y="2931"/>
                  </a:lnTo>
                  <a:lnTo>
                    <a:pt x="3638" y="2910"/>
                  </a:lnTo>
                  <a:lnTo>
                    <a:pt x="3497" y="2776"/>
                  </a:lnTo>
                  <a:lnTo>
                    <a:pt x="3482" y="2762"/>
                  </a:lnTo>
                  <a:lnTo>
                    <a:pt x="3334" y="2614"/>
                  </a:lnTo>
                  <a:lnTo>
                    <a:pt x="3299" y="2586"/>
                  </a:lnTo>
                  <a:cubicBezTo>
                    <a:pt x="3257" y="2537"/>
                    <a:pt x="3208" y="2494"/>
                    <a:pt x="3165" y="2445"/>
                  </a:cubicBezTo>
                  <a:lnTo>
                    <a:pt x="3024" y="2304"/>
                  </a:lnTo>
                  <a:lnTo>
                    <a:pt x="2989" y="2269"/>
                  </a:lnTo>
                  <a:lnTo>
                    <a:pt x="2848" y="2121"/>
                  </a:lnTo>
                  <a:lnTo>
                    <a:pt x="2714" y="1973"/>
                  </a:lnTo>
                  <a:lnTo>
                    <a:pt x="2686" y="1945"/>
                  </a:lnTo>
                  <a:cubicBezTo>
                    <a:pt x="2587" y="1832"/>
                    <a:pt x="2481" y="1726"/>
                    <a:pt x="2390" y="1613"/>
                  </a:cubicBezTo>
                  <a:lnTo>
                    <a:pt x="2376" y="1599"/>
                  </a:lnTo>
                  <a:cubicBezTo>
                    <a:pt x="2277" y="1486"/>
                    <a:pt x="2178" y="1367"/>
                    <a:pt x="2080" y="1254"/>
                  </a:cubicBezTo>
                  <a:lnTo>
                    <a:pt x="2066" y="1233"/>
                  </a:lnTo>
                  <a:lnTo>
                    <a:pt x="1953" y="1099"/>
                  </a:lnTo>
                  <a:lnTo>
                    <a:pt x="1939" y="1077"/>
                  </a:lnTo>
                  <a:cubicBezTo>
                    <a:pt x="1910" y="1035"/>
                    <a:pt x="1875" y="1000"/>
                    <a:pt x="1847" y="958"/>
                  </a:cubicBezTo>
                  <a:lnTo>
                    <a:pt x="1812" y="915"/>
                  </a:lnTo>
                  <a:lnTo>
                    <a:pt x="1734" y="817"/>
                  </a:lnTo>
                  <a:lnTo>
                    <a:pt x="1699" y="767"/>
                  </a:lnTo>
                  <a:cubicBezTo>
                    <a:pt x="1671" y="732"/>
                    <a:pt x="1650" y="697"/>
                    <a:pt x="1621" y="662"/>
                  </a:cubicBezTo>
                  <a:lnTo>
                    <a:pt x="1600" y="626"/>
                  </a:lnTo>
                  <a:cubicBezTo>
                    <a:pt x="1565" y="584"/>
                    <a:pt x="1530" y="535"/>
                    <a:pt x="1495" y="485"/>
                  </a:cubicBezTo>
                  <a:lnTo>
                    <a:pt x="1473" y="450"/>
                  </a:lnTo>
                  <a:cubicBezTo>
                    <a:pt x="1445" y="415"/>
                    <a:pt x="1417" y="380"/>
                    <a:pt x="1396" y="344"/>
                  </a:cubicBezTo>
                  <a:lnTo>
                    <a:pt x="1361" y="295"/>
                  </a:lnTo>
                  <a:lnTo>
                    <a:pt x="1297" y="189"/>
                  </a:lnTo>
                  <a:lnTo>
                    <a:pt x="1290" y="182"/>
                  </a:lnTo>
                  <a:lnTo>
                    <a:pt x="1269" y="147"/>
                  </a:lnTo>
                  <a:cubicBezTo>
                    <a:pt x="1234" y="91"/>
                    <a:pt x="1206" y="48"/>
                    <a:pt x="1177" y="6"/>
                  </a:cubicBezTo>
                  <a:cubicBezTo>
                    <a:pt x="1177" y="2"/>
                    <a:pt x="1176" y="1"/>
                    <a:pt x="1173" y="1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529250" y="1454250"/>
              <a:ext cx="254850" cy="400475"/>
            </a:xfrm>
            <a:custGeom>
              <a:avLst/>
              <a:gdLst/>
              <a:ahLst/>
              <a:cxnLst/>
              <a:rect l="l" t="t" r="r" b="b"/>
              <a:pathLst>
                <a:path w="10194" h="16019" extrusionOk="0">
                  <a:moveTo>
                    <a:pt x="29" y="0"/>
                  </a:moveTo>
                  <a:lnTo>
                    <a:pt x="7" y="7148"/>
                  </a:lnTo>
                  <a:cubicBezTo>
                    <a:pt x="0" y="10341"/>
                    <a:pt x="4040" y="14966"/>
                    <a:pt x="5076" y="15917"/>
                  </a:cubicBezTo>
                  <a:cubicBezTo>
                    <a:pt x="5310" y="15973"/>
                    <a:pt x="5696" y="16018"/>
                    <a:pt x="6155" y="16018"/>
                  </a:cubicBezTo>
                  <a:cubicBezTo>
                    <a:pt x="7732" y="16018"/>
                    <a:pt x="10162" y="15485"/>
                    <a:pt x="10173" y="13006"/>
                  </a:cubicBezTo>
                  <a:lnTo>
                    <a:pt x="10194" y="5872"/>
                  </a:lnTo>
                  <a:cubicBezTo>
                    <a:pt x="10017" y="5752"/>
                    <a:pt x="6789" y="3454"/>
                    <a:pt x="5118" y="790"/>
                  </a:cubicBezTo>
                  <a:cubicBezTo>
                    <a:pt x="4780" y="935"/>
                    <a:pt x="4380" y="994"/>
                    <a:pt x="3955" y="994"/>
                  </a:cubicBezTo>
                  <a:cubicBezTo>
                    <a:pt x="2259" y="994"/>
                    <a:pt x="164" y="62"/>
                    <a:pt x="2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529075" y="1454075"/>
              <a:ext cx="255200" cy="400950"/>
            </a:xfrm>
            <a:custGeom>
              <a:avLst/>
              <a:gdLst/>
              <a:ahLst/>
              <a:cxnLst/>
              <a:rect l="l" t="t" r="r" b="b"/>
              <a:pathLst>
                <a:path w="10208" h="16038" extrusionOk="0">
                  <a:moveTo>
                    <a:pt x="50" y="28"/>
                  </a:moveTo>
                  <a:cubicBezTo>
                    <a:pt x="373" y="173"/>
                    <a:pt x="2346" y="1013"/>
                    <a:pt x="3958" y="1013"/>
                  </a:cubicBezTo>
                  <a:cubicBezTo>
                    <a:pt x="4382" y="1013"/>
                    <a:pt x="4781" y="955"/>
                    <a:pt x="5118" y="811"/>
                  </a:cubicBezTo>
                  <a:cubicBezTo>
                    <a:pt x="6739" y="3391"/>
                    <a:pt x="9820" y="5618"/>
                    <a:pt x="10187" y="5879"/>
                  </a:cubicBezTo>
                  <a:lnTo>
                    <a:pt x="10165" y="13020"/>
                  </a:lnTo>
                  <a:cubicBezTo>
                    <a:pt x="10165" y="13922"/>
                    <a:pt x="9834" y="14649"/>
                    <a:pt x="9186" y="15156"/>
                  </a:cubicBezTo>
                  <a:cubicBezTo>
                    <a:pt x="8495" y="15706"/>
                    <a:pt x="7578" y="15903"/>
                    <a:pt x="6923" y="15974"/>
                  </a:cubicBezTo>
                  <a:cubicBezTo>
                    <a:pt x="6665" y="16003"/>
                    <a:pt x="6412" y="16015"/>
                    <a:pt x="6175" y="16015"/>
                  </a:cubicBezTo>
                  <a:cubicBezTo>
                    <a:pt x="5724" y="16015"/>
                    <a:pt x="5332" y="15970"/>
                    <a:pt x="5083" y="15910"/>
                  </a:cubicBezTo>
                  <a:cubicBezTo>
                    <a:pt x="4554" y="15424"/>
                    <a:pt x="3292" y="14035"/>
                    <a:pt x="2172" y="12372"/>
                  </a:cubicBezTo>
                  <a:cubicBezTo>
                    <a:pt x="1192" y="10934"/>
                    <a:pt x="22" y="8861"/>
                    <a:pt x="29" y="7155"/>
                  </a:cubicBezTo>
                  <a:lnTo>
                    <a:pt x="50" y="28"/>
                  </a:lnTo>
                  <a:close/>
                  <a:moveTo>
                    <a:pt x="29" y="0"/>
                  </a:moveTo>
                  <a:cubicBezTo>
                    <a:pt x="29" y="0"/>
                    <a:pt x="29" y="7"/>
                    <a:pt x="29" y="7"/>
                  </a:cubicBezTo>
                  <a:lnTo>
                    <a:pt x="7" y="7155"/>
                  </a:lnTo>
                  <a:cubicBezTo>
                    <a:pt x="0" y="8861"/>
                    <a:pt x="1171" y="10948"/>
                    <a:pt x="2150" y="12386"/>
                  </a:cubicBezTo>
                  <a:cubicBezTo>
                    <a:pt x="3278" y="14049"/>
                    <a:pt x="4540" y="15445"/>
                    <a:pt x="5076" y="15932"/>
                  </a:cubicBezTo>
                  <a:cubicBezTo>
                    <a:pt x="5435" y="16009"/>
                    <a:pt x="5802" y="16037"/>
                    <a:pt x="6169" y="16037"/>
                  </a:cubicBezTo>
                  <a:cubicBezTo>
                    <a:pt x="6422" y="16030"/>
                    <a:pt x="6676" y="16016"/>
                    <a:pt x="6930" y="15988"/>
                  </a:cubicBezTo>
                  <a:cubicBezTo>
                    <a:pt x="7578" y="15917"/>
                    <a:pt x="8502" y="15720"/>
                    <a:pt x="9200" y="15170"/>
                  </a:cubicBezTo>
                  <a:cubicBezTo>
                    <a:pt x="9855" y="14656"/>
                    <a:pt x="10187" y="13930"/>
                    <a:pt x="10187" y="13013"/>
                  </a:cubicBezTo>
                  <a:lnTo>
                    <a:pt x="10208" y="5879"/>
                  </a:lnTo>
                  <a:cubicBezTo>
                    <a:pt x="10208" y="5872"/>
                    <a:pt x="10208" y="5872"/>
                    <a:pt x="10201" y="5872"/>
                  </a:cubicBezTo>
                  <a:cubicBezTo>
                    <a:pt x="9855" y="5625"/>
                    <a:pt x="6754" y="3384"/>
                    <a:pt x="5132" y="797"/>
                  </a:cubicBezTo>
                  <a:cubicBezTo>
                    <a:pt x="5132" y="790"/>
                    <a:pt x="5125" y="790"/>
                    <a:pt x="5118" y="790"/>
                  </a:cubicBezTo>
                  <a:cubicBezTo>
                    <a:pt x="4783" y="935"/>
                    <a:pt x="4385" y="993"/>
                    <a:pt x="3963" y="993"/>
                  </a:cubicBezTo>
                  <a:cubicBezTo>
                    <a:pt x="2332" y="993"/>
                    <a:pt x="323" y="123"/>
                    <a:pt x="4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544575" y="1509575"/>
              <a:ext cx="208525" cy="327800"/>
            </a:xfrm>
            <a:custGeom>
              <a:avLst/>
              <a:gdLst/>
              <a:ahLst/>
              <a:cxnLst/>
              <a:rect l="l" t="t" r="r" b="b"/>
              <a:pathLst>
                <a:path w="8341" h="13112" extrusionOk="0">
                  <a:moveTo>
                    <a:pt x="22" y="1"/>
                  </a:moveTo>
                  <a:lnTo>
                    <a:pt x="8" y="5852"/>
                  </a:lnTo>
                  <a:cubicBezTo>
                    <a:pt x="1" y="8467"/>
                    <a:pt x="3307" y="12252"/>
                    <a:pt x="4153" y="13028"/>
                  </a:cubicBezTo>
                  <a:cubicBezTo>
                    <a:pt x="4345" y="13074"/>
                    <a:pt x="4664" y="13112"/>
                    <a:pt x="5043" y="13112"/>
                  </a:cubicBezTo>
                  <a:cubicBezTo>
                    <a:pt x="6334" y="13112"/>
                    <a:pt x="8320" y="12674"/>
                    <a:pt x="8326" y="10652"/>
                  </a:cubicBezTo>
                  <a:lnTo>
                    <a:pt x="8340" y="4801"/>
                  </a:lnTo>
                  <a:cubicBezTo>
                    <a:pt x="8206" y="4703"/>
                    <a:pt x="5556" y="2827"/>
                    <a:pt x="4188" y="649"/>
                  </a:cubicBezTo>
                  <a:cubicBezTo>
                    <a:pt x="3913" y="768"/>
                    <a:pt x="3587" y="815"/>
                    <a:pt x="3241" y="815"/>
                  </a:cubicBezTo>
                  <a:cubicBezTo>
                    <a:pt x="1854" y="815"/>
                    <a:pt x="135" y="51"/>
                    <a:pt x="22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515850" y="1491775"/>
              <a:ext cx="133075" cy="36500"/>
            </a:xfrm>
            <a:custGeom>
              <a:avLst/>
              <a:gdLst/>
              <a:ahLst/>
              <a:cxnLst/>
              <a:rect l="l" t="t" r="r" b="b"/>
              <a:pathLst>
                <a:path w="5323" h="1460" extrusionOk="0">
                  <a:moveTo>
                    <a:pt x="1157" y="1"/>
                  </a:moveTo>
                  <a:lnTo>
                    <a:pt x="1" y="670"/>
                  </a:lnTo>
                  <a:lnTo>
                    <a:pt x="15" y="677"/>
                  </a:lnTo>
                  <a:lnTo>
                    <a:pt x="36" y="692"/>
                  </a:lnTo>
                  <a:lnTo>
                    <a:pt x="64" y="699"/>
                  </a:lnTo>
                  <a:lnTo>
                    <a:pt x="71" y="699"/>
                  </a:lnTo>
                  <a:lnTo>
                    <a:pt x="99" y="713"/>
                  </a:lnTo>
                  <a:lnTo>
                    <a:pt x="142" y="727"/>
                  </a:lnTo>
                  <a:lnTo>
                    <a:pt x="149" y="727"/>
                  </a:lnTo>
                  <a:lnTo>
                    <a:pt x="191" y="748"/>
                  </a:lnTo>
                  <a:lnTo>
                    <a:pt x="247" y="769"/>
                  </a:lnTo>
                  <a:lnTo>
                    <a:pt x="262" y="776"/>
                  </a:lnTo>
                  <a:lnTo>
                    <a:pt x="304" y="797"/>
                  </a:lnTo>
                  <a:lnTo>
                    <a:pt x="360" y="818"/>
                  </a:lnTo>
                  <a:lnTo>
                    <a:pt x="417" y="840"/>
                  </a:lnTo>
                  <a:lnTo>
                    <a:pt x="431" y="847"/>
                  </a:lnTo>
                  <a:lnTo>
                    <a:pt x="466" y="861"/>
                  </a:lnTo>
                  <a:lnTo>
                    <a:pt x="487" y="868"/>
                  </a:lnTo>
                  <a:lnTo>
                    <a:pt x="522" y="882"/>
                  </a:lnTo>
                  <a:lnTo>
                    <a:pt x="551" y="889"/>
                  </a:lnTo>
                  <a:lnTo>
                    <a:pt x="586" y="903"/>
                  </a:lnTo>
                  <a:lnTo>
                    <a:pt x="607" y="910"/>
                  </a:lnTo>
                  <a:lnTo>
                    <a:pt x="642" y="924"/>
                  </a:lnTo>
                  <a:lnTo>
                    <a:pt x="670" y="938"/>
                  </a:lnTo>
                  <a:lnTo>
                    <a:pt x="713" y="945"/>
                  </a:lnTo>
                  <a:lnTo>
                    <a:pt x="741" y="959"/>
                  </a:lnTo>
                  <a:lnTo>
                    <a:pt x="776" y="974"/>
                  </a:lnTo>
                  <a:lnTo>
                    <a:pt x="797" y="981"/>
                  </a:lnTo>
                  <a:lnTo>
                    <a:pt x="903" y="1016"/>
                  </a:lnTo>
                  <a:lnTo>
                    <a:pt x="924" y="1023"/>
                  </a:lnTo>
                  <a:lnTo>
                    <a:pt x="1030" y="1058"/>
                  </a:lnTo>
                  <a:lnTo>
                    <a:pt x="1044" y="1065"/>
                  </a:lnTo>
                  <a:lnTo>
                    <a:pt x="1164" y="1100"/>
                  </a:lnTo>
                  <a:lnTo>
                    <a:pt x="1291" y="1143"/>
                  </a:lnTo>
                  <a:lnTo>
                    <a:pt x="1298" y="1143"/>
                  </a:lnTo>
                  <a:cubicBezTo>
                    <a:pt x="1375" y="1164"/>
                    <a:pt x="1446" y="1185"/>
                    <a:pt x="1523" y="1206"/>
                  </a:cubicBezTo>
                  <a:cubicBezTo>
                    <a:pt x="1601" y="1227"/>
                    <a:pt x="1685" y="1248"/>
                    <a:pt x="1763" y="1270"/>
                  </a:cubicBezTo>
                  <a:cubicBezTo>
                    <a:pt x="1841" y="1291"/>
                    <a:pt x="1904" y="1305"/>
                    <a:pt x="1967" y="1319"/>
                  </a:cubicBezTo>
                  <a:lnTo>
                    <a:pt x="1989" y="1319"/>
                  </a:lnTo>
                  <a:cubicBezTo>
                    <a:pt x="2052" y="1333"/>
                    <a:pt x="2123" y="1347"/>
                    <a:pt x="2193" y="1361"/>
                  </a:cubicBezTo>
                  <a:cubicBezTo>
                    <a:pt x="2256" y="1375"/>
                    <a:pt x="2313" y="1382"/>
                    <a:pt x="2376" y="1396"/>
                  </a:cubicBezTo>
                  <a:lnTo>
                    <a:pt x="2390" y="1396"/>
                  </a:lnTo>
                  <a:lnTo>
                    <a:pt x="2560" y="1425"/>
                  </a:lnTo>
                  <a:lnTo>
                    <a:pt x="2588" y="1425"/>
                  </a:lnTo>
                  <a:cubicBezTo>
                    <a:pt x="2637" y="1432"/>
                    <a:pt x="2686" y="1432"/>
                    <a:pt x="2736" y="1439"/>
                  </a:cubicBezTo>
                  <a:lnTo>
                    <a:pt x="2757" y="1439"/>
                  </a:lnTo>
                  <a:lnTo>
                    <a:pt x="2905" y="1453"/>
                  </a:lnTo>
                  <a:lnTo>
                    <a:pt x="2926" y="1453"/>
                  </a:lnTo>
                  <a:lnTo>
                    <a:pt x="3067" y="1460"/>
                  </a:lnTo>
                  <a:lnTo>
                    <a:pt x="3377" y="1460"/>
                  </a:lnTo>
                  <a:cubicBezTo>
                    <a:pt x="3420" y="1460"/>
                    <a:pt x="3462" y="1453"/>
                    <a:pt x="3504" y="1453"/>
                  </a:cubicBezTo>
                  <a:cubicBezTo>
                    <a:pt x="3546" y="1446"/>
                    <a:pt x="3596" y="1446"/>
                    <a:pt x="3638" y="1439"/>
                  </a:cubicBezTo>
                  <a:lnTo>
                    <a:pt x="3659" y="1439"/>
                  </a:lnTo>
                  <a:cubicBezTo>
                    <a:pt x="3695" y="1432"/>
                    <a:pt x="3737" y="1425"/>
                    <a:pt x="3772" y="1418"/>
                  </a:cubicBezTo>
                  <a:lnTo>
                    <a:pt x="3793" y="1418"/>
                  </a:lnTo>
                  <a:cubicBezTo>
                    <a:pt x="3835" y="1411"/>
                    <a:pt x="3878" y="1396"/>
                    <a:pt x="3913" y="1389"/>
                  </a:cubicBezTo>
                  <a:lnTo>
                    <a:pt x="3934" y="1389"/>
                  </a:lnTo>
                  <a:cubicBezTo>
                    <a:pt x="3976" y="1375"/>
                    <a:pt x="4012" y="1368"/>
                    <a:pt x="4054" y="1354"/>
                  </a:cubicBezTo>
                  <a:lnTo>
                    <a:pt x="4075" y="1347"/>
                  </a:lnTo>
                  <a:cubicBezTo>
                    <a:pt x="4103" y="1333"/>
                    <a:pt x="4139" y="1319"/>
                    <a:pt x="4167" y="1305"/>
                  </a:cubicBezTo>
                  <a:lnTo>
                    <a:pt x="5323" y="628"/>
                  </a:lnTo>
                  <a:lnTo>
                    <a:pt x="5323" y="628"/>
                  </a:lnTo>
                  <a:cubicBezTo>
                    <a:pt x="5295" y="642"/>
                    <a:pt x="5259" y="656"/>
                    <a:pt x="5231" y="670"/>
                  </a:cubicBezTo>
                  <a:lnTo>
                    <a:pt x="5210" y="677"/>
                  </a:lnTo>
                  <a:cubicBezTo>
                    <a:pt x="5168" y="692"/>
                    <a:pt x="5133" y="699"/>
                    <a:pt x="5090" y="713"/>
                  </a:cubicBezTo>
                  <a:lnTo>
                    <a:pt x="5076" y="713"/>
                  </a:lnTo>
                  <a:cubicBezTo>
                    <a:pt x="5034" y="720"/>
                    <a:pt x="4992" y="734"/>
                    <a:pt x="4949" y="741"/>
                  </a:cubicBezTo>
                  <a:lnTo>
                    <a:pt x="4928" y="741"/>
                  </a:lnTo>
                  <a:cubicBezTo>
                    <a:pt x="4893" y="748"/>
                    <a:pt x="4851" y="755"/>
                    <a:pt x="4815" y="762"/>
                  </a:cubicBezTo>
                  <a:lnTo>
                    <a:pt x="4794" y="762"/>
                  </a:lnTo>
                  <a:cubicBezTo>
                    <a:pt x="4752" y="769"/>
                    <a:pt x="4717" y="769"/>
                    <a:pt x="4674" y="776"/>
                  </a:cubicBezTo>
                  <a:lnTo>
                    <a:pt x="4660" y="776"/>
                  </a:lnTo>
                  <a:lnTo>
                    <a:pt x="4533" y="783"/>
                  </a:lnTo>
                  <a:lnTo>
                    <a:pt x="4216" y="783"/>
                  </a:lnTo>
                  <a:cubicBezTo>
                    <a:pt x="4174" y="783"/>
                    <a:pt x="4132" y="783"/>
                    <a:pt x="4082" y="776"/>
                  </a:cubicBezTo>
                  <a:lnTo>
                    <a:pt x="4061" y="776"/>
                  </a:lnTo>
                  <a:lnTo>
                    <a:pt x="3913" y="762"/>
                  </a:lnTo>
                  <a:lnTo>
                    <a:pt x="3892" y="762"/>
                  </a:lnTo>
                  <a:cubicBezTo>
                    <a:pt x="3843" y="755"/>
                    <a:pt x="3793" y="755"/>
                    <a:pt x="3744" y="748"/>
                  </a:cubicBezTo>
                  <a:lnTo>
                    <a:pt x="3723" y="748"/>
                  </a:lnTo>
                  <a:lnTo>
                    <a:pt x="3546" y="720"/>
                  </a:lnTo>
                  <a:lnTo>
                    <a:pt x="3532" y="720"/>
                  </a:lnTo>
                  <a:cubicBezTo>
                    <a:pt x="3476" y="706"/>
                    <a:pt x="3413" y="699"/>
                    <a:pt x="3349" y="684"/>
                  </a:cubicBezTo>
                  <a:cubicBezTo>
                    <a:pt x="3293" y="670"/>
                    <a:pt x="3208" y="656"/>
                    <a:pt x="3145" y="642"/>
                  </a:cubicBezTo>
                  <a:lnTo>
                    <a:pt x="3124" y="642"/>
                  </a:lnTo>
                  <a:cubicBezTo>
                    <a:pt x="3060" y="628"/>
                    <a:pt x="2990" y="614"/>
                    <a:pt x="2926" y="593"/>
                  </a:cubicBezTo>
                  <a:lnTo>
                    <a:pt x="2919" y="593"/>
                  </a:lnTo>
                  <a:cubicBezTo>
                    <a:pt x="2842" y="579"/>
                    <a:pt x="2764" y="558"/>
                    <a:pt x="2686" y="536"/>
                  </a:cubicBezTo>
                  <a:cubicBezTo>
                    <a:pt x="2609" y="515"/>
                    <a:pt x="2531" y="487"/>
                    <a:pt x="2454" y="466"/>
                  </a:cubicBezTo>
                  <a:lnTo>
                    <a:pt x="2447" y="466"/>
                  </a:lnTo>
                  <a:lnTo>
                    <a:pt x="2327" y="431"/>
                  </a:lnTo>
                  <a:lnTo>
                    <a:pt x="2207" y="388"/>
                  </a:lnTo>
                  <a:lnTo>
                    <a:pt x="2186" y="388"/>
                  </a:lnTo>
                  <a:lnTo>
                    <a:pt x="2080" y="353"/>
                  </a:lnTo>
                  <a:lnTo>
                    <a:pt x="2059" y="346"/>
                  </a:lnTo>
                  <a:lnTo>
                    <a:pt x="1960" y="311"/>
                  </a:lnTo>
                  <a:lnTo>
                    <a:pt x="1932" y="297"/>
                  </a:lnTo>
                  <a:lnTo>
                    <a:pt x="1897" y="290"/>
                  </a:lnTo>
                  <a:lnTo>
                    <a:pt x="1869" y="276"/>
                  </a:lnTo>
                  <a:lnTo>
                    <a:pt x="1826" y="262"/>
                  </a:lnTo>
                  <a:lnTo>
                    <a:pt x="1805" y="254"/>
                  </a:lnTo>
                  <a:lnTo>
                    <a:pt x="1770" y="240"/>
                  </a:lnTo>
                  <a:lnTo>
                    <a:pt x="1742" y="226"/>
                  </a:lnTo>
                  <a:lnTo>
                    <a:pt x="1707" y="219"/>
                  </a:lnTo>
                  <a:lnTo>
                    <a:pt x="1685" y="205"/>
                  </a:lnTo>
                  <a:lnTo>
                    <a:pt x="1650" y="191"/>
                  </a:lnTo>
                  <a:lnTo>
                    <a:pt x="1629" y="184"/>
                  </a:lnTo>
                  <a:lnTo>
                    <a:pt x="1587" y="170"/>
                  </a:lnTo>
                  <a:lnTo>
                    <a:pt x="1573" y="163"/>
                  </a:lnTo>
                  <a:lnTo>
                    <a:pt x="1523" y="142"/>
                  </a:lnTo>
                  <a:lnTo>
                    <a:pt x="1474" y="128"/>
                  </a:lnTo>
                  <a:lnTo>
                    <a:pt x="1467" y="128"/>
                  </a:lnTo>
                  <a:lnTo>
                    <a:pt x="1418" y="106"/>
                  </a:lnTo>
                  <a:lnTo>
                    <a:pt x="1403" y="99"/>
                  </a:lnTo>
                  <a:lnTo>
                    <a:pt x="1354" y="78"/>
                  </a:lnTo>
                  <a:lnTo>
                    <a:pt x="1305" y="64"/>
                  </a:lnTo>
                  <a:lnTo>
                    <a:pt x="1298" y="64"/>
                  </a:lnTo>
                  <a:lnTo>
                    <a:pt x="1255" y="43"/>
                  </a:lnTo>
                  <a:lnTo>
                    <a:pt x="1227" y="29"/>
                  </a:lnTo>
                  <a:lnTo>
                    <a:pt x="1192" y="15"/>
                  </a:lnTo>
                  <a:lnTo>
                    <a:pt x="1171" y="8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515675" y="1491600"/>
              <a:ext cx="133600" cy="37225"/>
            </a:xfrm>
            <a:custGeom>
              <a:avLst/>
              <a:gdLst/>
              <a:ahLst/>
              <a:cxnLst/>
              <a:rect l="l" t="t" r="r" b="b"/>
              <a:pathLst>
                <a:path w="5344" h="1489" extrusionOk="0">
                  <a:moveTo>
                    <a:pt x="1171" y="29"/>
                  </a:moveTo>
                  <a:cubicBezTo>
                    <a:pt x="1171" y="29"/>
                    <a:pt x="1171" y="29"/>
                    <a:pt x="1171" y="29"/>
                  </a:cubicBezTo>
                  <a:lnTo>
                    <a:pt x="1305" y="85"/>
                  </a:lnTo>
                  <a:lnTo>
                    <a:pt x="1347" y="99"/>
                  </a:lnTo>
                  <a:lnTo>
                    <a:pt x="1418" y="128"/>
                  </a:lnTo>
                  <a:lnTo>
                    <a:pt x="1460" y="149"/>
                  </a:lnTo>
                  <a:lnTo>
                    <a:pt x="1523" y="170"/>
                  </a:lnTo>
                  <a:lnTo>
                    <a:pt x="1573" y="191"/>
                  </a:lnTo>
                  <a:lnTo>
                    <a:pt x="1960" y="339"/>
                  </a:lnTo>
                  <a:lnTo>
                    <a:pt x="2059" y="374"/>
                  </a:lnTo>
                  <a:lnTo>
                    <a:pt x="2080" y="374"/>
                  </a:lnTo>
                  <a:lnTo>
                    <a:pt x="2186" y="417"/>
                  </a:lnTo>
                  <a:lnTo>
                    <a:pt x="2207" y="417"/>
                  </a:lnTo>
                  <a:cubicBezTo>
                    <a:pt x="2242" y="431"/>
                    <a:pt x="2278" y="445"/>
                    <a:pt x="2327" y="459"/>
                  </a:cubicBezTo>
                  <a:lnTo>
                    <a:pt x="2447" y="494"/>
                  </a:lnTo>
                  <a:lnTo>
                    <a:pt x="2454" y="494"/>
                  </a:lnTo>
                  <a:lnTo>
                    <a:pt x="2686" y="565"/>
                  </a:lnTo>
                  <a:cubicBezTo>
                    <a:pt x="2764" y="586"/>
                    <a:pt x="2841" y="600"/>
                    <a:pt x="2919" y="621"/>
                  </a:cubicBezTo>
                  <a:lnTo>
                    <a:pt x="2926" y="621"/>
                  </a:lnTo>
                  <a:lnTo>
                    <a:pt x="3131" y="670"/>
                  </a:lnTo>
                  <a:lnTo>
                    <a:pt x="3145" y="670"/>
                  </a:lnTo>
                  <a:cubicBezTo>
                    <a:pt x="3215" y="684"/>
                    <a:pt x="3286" y="699"/>
                    <a:pt x="3349" y="713"/>
                  </a:cubicBezTo>
                  <a:lnTo>
                    <a:pt x="3532" y="748"/>
                  </a:lnTo>
                  <a:lnTo>
                    <a:pt x="3546" y="748"/>
                  </a:lnTo>
                  <a:lnTo>
                    <a:pt x="3723" y="769"/>
                  </a:lnTo>
                  <a:lnTo>
                    <a:pt x="3744" y="769"/>
                  </a:lnTo>
                  <a:lnTo>
                    <a:pt x="3899" y="790"/>
                  </a:lnTo>
                  <a:lnTo>
                    <a:pt x="3920" y="790"/>
                  </a:lnTo>
                  <a:lnTo>
                    <a:pt x="4068" y="804"/>
                  </a:lnTo>
                  <a:lnTo>
                    <a:pt x="4089" y="804"/>
                  </a:lnTo>
                  <a:lnTo>
                    <a:pt x="4223" y="811"/>
                  </a:lnTo>
                  <a:lnTo>
                    <a:pt x="4540" y="811"/>
                  </a:lnTo>
                  <a:cubicBezTo>
                    <a:pt x="4590" y="811"/>
                    <a:pt x="4632" y="804"/>
                    <a:pt x="4667" y="804"/>
                  </a:cubicBezTo>
                  <a:lnTo>
                    <a:pt x="4681" y="804"/>
                  </a:lnTo>
                  <a:cubicBezTo>
                    <a:pt x="4717" y="797"/>
                    <a:pt x="4759" y="797"/>
                    <a:pt x="4801" y="790"/>
                  </a:cubicBezTo>
                  <a:lnTo>
                    <a:pt x="4822" y="790"/>
                  </a:lnTo>
                  <a:cubicBezTo>
                    <a:pt x="4865" y="783"/>
                    <a:pt x="4900" y="776"/>
                    <a:pt x="4942" y="769"/>
                  </a:cubicBezTo>
                  <a:lnTo>
                    <a:pt x="4956" y="769"/>
                  </a:lnTo>
                  <a:cubicBezTo>
                    <a:pt x="5006" y="762"/>
                    <a:pt x="5041" y="748"/>
                    <a:pt x="5083" y="741"/>
                  </a:cubicBezTo>
                  <a:lnTo>
                    <a:pt x="5104" y="734"/>
                  </a:lnTo>
                  <a:cubicBezTo>
                    <a:pt x="5140" y="727"/>
                    <a:pt x="5175" y="713"/>
                    <a:pt x="5210" y="699"/>
                  </a:cubicBezTo>
                  <a:lnTo>
                    <a:pt x="5210" y="699"/>
                  </a:lnTo>
                  <a:lnTo>
                    <a:pt x="4174" y="1305"/>
                  </a:lnTo>
                  <a:cubicBezTo>
                    <a:pt x="4146" y="1319"/>
                    <a:pt x="4110" y="1333"/>
                    <a:pt x="4054" y="1354"/>
                  </a:cubicBezTo>
                  <a:cubicBezTo>
                    <a:pt x="4019" y="1361"/>
                    <a:pt x="3983" y="1375"/>
                    <a:pt x="3941" y="1389"/>
                  </a:cubicBezTo>
                  <a:lnTo>
                    <a:pt x="3920" y="1389"/>
                  </a:lnTo>
                  <a:cubicBezTo>
                    <a:pt x="3885" y="1403"/>
                    <a:pt x="3842" y="1411"/>
                    <a:pt x="3779" y="1425"/>
                  </a:cubicBezTo>
                  <a:cubicBezTo>
                    <a:pt x="3744" y="1432"/>
                    <a:pt x="3702" y="1439"/>
                    <a:pt x="3666" y="1446"/>
                  </a:cubicBezTo>
                  <a:lnTo>
                    <a:pt x="3645" y="1446"/>
                  </a:lnTo>
                  <a:cubicBezTo>
                    <a:pt x="3603" y="1453"/>
                    <a:pt x="3561" y="1460"/>
                    <a:pt x="3525" y="1460"/>
                  </a:cubicBezTo>
                  <a:lnTo>
                    <a:pt x="3511" y="1460"/>
                  </a:lnTo>
                  <a:lnTo>
                    <a:pt x="3384" y="1467"/>
                  </a:lnTo>
                  <a:lnTo>
                    <a:pt x="3060" y="1467"/>
                  </a:lnTo>
                  <a:cubicBezTo>
                    <a:pt x="3011" y="1467"/>
                    <a:pt x="2968" y="1460"/>
                    <a:pt x="2926" y="1460"/>
                  </a:cubicBezTo>
                  <a:lnTo>
                    <a:pt x="2905" y="1460"/>
                  </a:lnTo>
                  <a:lnTo>
                    <a:pt x="2750" y="1446"/>
                  </a:lnTo>
                  <a:lnTo>
                    <a:pt x="2729" y="1446"/>
                  </a:lnTo>
                  <a:lnTo>
                    <a:pt x="2581" y="1425"/>
                  </a:lnTo>
                  <a:lnTo>
                    <a:pt x="2560" y="1425"/>
                  </a:lnTo>
                  <a:lnTo>
                    <a:pt x="2390" y="1403"/>
                  </a:lnTo>
                  <a:lnTo>
                    <a:pt x="2376" y="1403"/>
                  </a:lnTo>
                  <a:cubicBezTo>
                    <a:pt x="2313" y="1389"/>
                    <a:pt x="2256" y="1382"/>
                    <a:pt x="2193" y="1368"/>
                  </a:cubicBezTo>
                  <a:cubicBezTo>
                    <a:pt x="2122" y="1354"/>
                    <a:pt x="2059" y="1340"/>
                    <a:pt x="1989" y="1326"/>
                  </a:cubicBezTo>
                  <a:lnTo>
                    <a:pt x="1967" y="1326"/>
                  </a:lnTo>
                  <a:cubicBezTo>
                    <a:pt x="1904" y="1312"/>
                    <a:pt x="1833" y="1291"/>
                    <a:pt x="1770" y="1277"/>
                  </a:cubicBezTo>
                  <a:lnTo>
                    <a:pt x="1770" y="1291"/>
                  </a:lnTo>
                  <a:cubicBezTo>
                    <a:pt x="1770" y="1291"/>
                    <a:pt x="1770" y="1277"/>
                    <a:pt x="1763" y="1277"/>
                  </a:cubicBezTo>
                  <a:cubicBezTo>
                    <a:pt x="1685" y="1255"/>
                    <a:pt x="1601" y="1234"/>
                    <a:pt x="1523" y="1213"/>
                  </a:cubicBezTo>
                  <a:cubicBezTo>
                    <a:pt x="1453" y="1192"/>
                    <a:pt x="1375" y="1171"/>
                    <a:pt x="1305" y="1150"/>
                  </a:cubicBezTo>
                  <a:lnTo>
                    <a:pt x="1291" y="1150"/>
                  </a:lnTo>
                  <a:lnTo>
                    <a:pt x="1171" y="1107"/>
                  </a:lnTo>
                  <a:lnTo>
                    <a:pt x="1051" y="1072"/>
                  </a:lnTo>
                  <a:lnTo>
                    <a:pt x="1037" y="1065"/>
                  </a:lnTo>
                  <a:lnTo>
                    <a:pt x="924" y="1030"/>
                  </a:lnTo>
                  <a:lnTo>
                    <a:pt x="910" y="1023"/>
                  </a:lnTo>
                  <a:lnTo>
                    <a:pt x="811" y="988"/>
                  </a:lnTo>
                  <a:lnTo>
                    <a:pt x="593" y="910"/>
                  </a:lnTo>
                  <a:lnTo>
                    <a:pt x="558" y="896"/>
                  </a:lnTo>
                  <a:lnTo>
                    <a:pt x="424" y="847"/>
                  </a:lnTo>
                  <a:lnTo>
                    <a:pt x="367" y="825"/>
                  </a:lnTo>
                  <a:lnTo>
                    <a:pt x="311" y="804"/>
                  </a:lnTo>
                  <a:lnTo>
                    <a:pt x="269" y="783"/>
                  </a:lnTo>
                  <a:lnTo>
                    <a:pt x="254" y="776"/>
                  </a:lnTo>
                  <a:lnTo>
                    <a:pt x="205" y="755"/>
                  </a:lnTo>
                  <a:lnTo>
                    <a:pt x="149" y="734"/>
                  </a:lnTo>
                  <a:lnTo>
                    <a:pt x="106" y="713"/>
                  </a:lnTo>
                  <a:lnTo>
                    <a:pt x="43" y="684"/>
                  </a:lnTo>
                  <a:lnTo>
                    <a:pt x="29" y="684"/>
                  </a:lnTo>
                  <a:cubicBezTo>
                    <a:pt x="29" y="684"/>
                    <a:pt x="1152" y="29"/>
                    <a:pt x="1171" y="29"/>
                  </a:cubicBezTo>
                  <a:close/>
                  <a:moveTo>
                    <a:pt x="1157" y="1"/>
                  </a:moveTo>
                  <a:lnTo>
                    <a:pt x="1" y="677"/>
                  </a:lnTo>
                  <a:cubicBezTo>
                    <a:pt x="1" y="677"/>
                    <a:pt x="1" y="684"/>
                    <a:pt x="1" y="684"/>
                  </a:cubicBezTo>
                  <a:cubicBezTo>
                    <a:pt x="1" y="691"/>
                    <a:pt x="1" y="691"/>
                    <a:pt x="1" y="691"/>
                  </a:cubicBezTo>
                  <a:lnTo>
                    <a:pt x="36" y="713"/>
                  </a:lnTo>
                  <a:lnTo>
                    <a:pt x="43" y="699"/>
                  </a:lnTo>
                  <a:lnTo>
                    <a:pt x="43" y="713"/>
                  </a:lnTo>
                  <a:lnTo>
                    <a:pt x="106" y="741"/>
                  </a:lnTo>
                  <a:lnTo>
                    <a:pt x="142" y="755"/>
                  </a:lnTo>
                  <a:lnTo>
                    <a:pt x="198" y="776"/>
                  </a:lnTo>
                  <a:lnTo>
                    <a:pt x="247" y="797"/>
                  </a:lnTo>
                  <a:lnTo>
                    <a:pt x="261" y="804"/>
                  </a:lnTo>
                  <a:cubicBezTo>
                    <a:pt x="276" y="811"/>
                    <a:pt x="297" y="818"/>
                    <a:pt x="318" y="825"/>
                  </a:cubicBezTo>
                  <a:lnTo>
                    <a:pt x="325" y="818"/>
                  </a:lnTo>
                  <a:lnTo>
                    <a:pt x="325" y="825"/>
                  </a:lnTo>
                  <a:lnTo>
                    <a:pt x="367" y="847"/>
                  </a:lnTo>
                  <a:lnTo>
                    <a:pt x="424" y="868"/>
                  </a:lnTo>
                  <a:lnTo>
                    <a:pt x="558" y="917"/>
                  </a:lnTo>
                  <a:lnTo>
                    <a:pt x="593" y="931"/>
                  </a:lnTo>
                  <a:lnTo>
                    <a:pt x="811" y="1009"/>
                  </a:lnTo>
                  <a:lnTo>
                    <a:pt x="910" y="1044"/>
                  </a:lnTo>
                  <a:lnTo>
                    <a:pt x="931" y="1051"/>
                  </a:lnTo>
                  <a:lnTo>
                    <a:pt x="1037" y="1086"/>
                  </a:lnTo>
                  <a:lnTo>
                    <a:pt x="1051" y="1093"/>
                  </a:lnTo>
                  <a:lnTo>
                    <a:pt x="1178" y="1136"/>
                  </a:lnTo>
                  <a:lnTo>
                    <a:pt x="1298" y="1171"/>
                  </a:lnTo>
                  <a:lnTo>
                    <a:pt x="1305" y="1171"/>
                  </a:lnTo>
                  <a:lnTo>
                    <a:pt x="1537" y="1234"/>
                  </a:lnTo>
                  <a:lnTo>
                    <a:pt x="1770" y="1298"/>
                  </a:lnTo>
                  <a:cubicBezTo>
                    <a:pt x="1840" y="1312"/>
                    <a:pt x="1904" y="1333"/>
                    <a:pt x="1974" y="1347"/>
                  </a:cubicBezTo>
                  <a:lnTo>
                    <a:pt x="1989" y="1347"/>
                  </a:lnTo>
                  <a:cubicBezTo>
                    <a:pt x="2059" y="1361"/>
                    <a:pt x="2130" y="1375"/>
                    <a:pt x="2193" y="1389"/>
                  </a:cubicBezTo>
                  <a:cubicBezTo>
                    <a:pt x="2256" y="1403"/>
                    <a:pt x="2320" y="1411"/>
                    <a:pt x="2376" y="1425"/>
                  </a:cubicBezTo>
                  <a:lnTo>
                    <a:pt x="2390" y="1425"/>
                  </a:lnTo>
                  <a:lnTo>
                    <a:pt x="2567" y="1446"/>
                  </a:lnTo>
                  <a:lnTo>
                    <a:pt x="2588" y="1446"/>
                  </a:lnTo>
                  <a:lnTo>
                    <a:pt x="2743" y="1467"/>
                  </a:lnTo>
                  <a:lnTo>
                    <a:pt x="2764" y="1467"/>
                  </a:lnTo>
                  <a:lnTo>
                    <a:pt x="2912" y="1481"/>
                  </a:lnTo>
                  <a:lnTo>
                    <a:pt x="2933" y="1481"/>
                  </a:lnTo>
                  <a:lnTo>
                    <a:pt x="3067" y="1488"/>
                  </a:lnTo>
                  <a:lnTo>
                    <a:pt x="3236" y="1488"/>
                  </a:lnTo>
                  <a:lnTo>
                    <a:pt x="3243" y="1481"/>
                  </a:lnTo>
                  <a:lnTo>
                    <a:pt x="3384" y="1481"/>
                  </a:lnTo>
                  <a:cubicBezTo>
                    <a:pt x="3427" y="1474"/>
                    <a:pt x="3469" y="1474"/>
                    <a:pt x="3525" y="1467"/>
                  </a:cubicBezTo>
                  <a:cubicBezTo>
                    <a:pt x="3561" y="1467"/>
                    <a:pt x="3603" y="1460"/>
                    <a:pt x="3645" y="1453"/>
                  </a:cubicBezTo>
                  <a:lnTo>
                    <a:pt x="3666" y="1453"/>
                  </a:lnTo>
                  <a:cubicBezTo>
                    <a:pt x="3702" y="1453"/>
                    <a:pt x="3744" y="1446"/>
                    <a:pt x="3800" y="1432"/>
                  </a:cubicBezTo>
                  <a:cubicBezTo>
                    <a:pt x="3842" y="1425"/>
                    <a:pt x="3885" y="1411"/>
                    <a:pt x="3927" y="1403"/>
                  </a:cubicBezTo>
                  <a:lnTo>
                    <a:pt x="3941" y="1403"/>
                  </a:lnTo>
                  <a:cubicBezTo>
                    <a:pt x="3983" y="1389"/>
                    <a:pt x="4026" y="1375"/>
                    <a:pt x="4082" y="1361"/>
                  </a:cubicBezTo>
                  <a:cubicBezTo>
                    <a:pt x="4117" y="1347"/>
                    <a:pt x="4153" y="1333"/>
                    <a:pt x="4181" y="1319"/>
                  </a:cubicBezTo>
                  <a:lnTo>
                    <a:pt x="5337" y="656"/>
                  </a:lnTo>
                  <a:cubicBezTo>
                    <a:pt x="5344" y="656"/>
                    <a:pt x="5344" y="649"/>
                    <a:pt x="5337" y="642"/>
                  </a:cubicBezTo>
                  <a:cubicBezTo>
                    <a:pt x="5337" y="635"/>
                    <a:pt x="5330" y="635"/>
                    <a:pt x="5330" y="635"/>
                  </a:cubicBezTo>
                  <a:cubicBezTo>
                    <a:pt x="5302" y="649"/>
                    <a:pt x="5266" y="663"/>
                    <a:pt x="5231" y="670"/>
                  </a:cubicBezTo>
                  <a:lnTo>
                    <a:pt x="5210" y="684"/>
                  </a:lnTo>
                  <a:cubicBezTo>
                    <a:pt x="5175" y="691"/>
                    <a:pt x="5133" y="706"/>
                    <a:pt x="5097" y="720"/>
                  </a:cubicBezTo>
                  <a:lnTo>
                    <a:pt x="5076" y="720"/>
                  </a:lnTo>
                  <a:lnTo>
                    <a:pt x="4956" y="748"/>
                  </a:lnTo>
                  <a:lnTo>
                    <a:pt x="4935" y="748"/>
                  </a:lnTo>
                  <a:cubicBezTo>
                    <a:pt x="4900" y="762"/>
                    <a:pt x="4858" y="762"/>
                    <a:pt x="4822" y="769"/>
                  </a:cubicBezTo>
                  <a:lnTo>
                    <a:pt x="4801" y="769"/>
                  </a:lnTo>
                  <a:cubicBezTo>
                    <a:pt x="4759" y="776"/>
                    <a:pt x="4717" y="783"/>
                    <a:pt x="4681" y="783"/>
                  </a:cubicBezTo>
                  <a:lnTo>
                    <a:pt x="4667" y="783"/>
                  </a:lnTo>
                  <a:lnTo>
                    <a:pt x="4540" y="790"/>
                  </a:lnTo>
                  <a:lnTo>
                    <a:pt x="4230" y="790"/>
                  </a:lnTo>
                  <a:cubicBezTo>
                    <a:pt x="4181" y="790"/>
                    <a:pt x="4139" y="783"/>
                    <a:pt x="4089" y="783"/>
                  </a:cubicBezTo>
                  <a:lnTo>
                    <a:pt x="4068" y="783"/>
                  </a:lnTo>
                  <a:lnTo>
                    <a:pt x="3920" y="776"/>
                  </a:lnTo>
                  <a:lnTo>
                    <a:pt x="3899" y="776"/>
                  </a:lnTo>
                  <a:lnTo>
                    <a:pt x="3751" y="755"/>
                  </a:lnTo>
                  <a:lnTo>
                    <a:pt x="3730" y="755"/>
                  </a:lnTo>
                  <a:cubicBezTo>
                    <a:pt x="3673" y="748"/>
                    <a:pt x="3617" y="741"/>
                    <a:pt x="3561" y="727"/>
                  </a:cubicBezTo>
                  <a:lnTo>
                    <a:pt x="3546" y="727"/>
                  </a:lnTo>
                  <a:cubicBezTo>
                    <a:pt x="3483" y="720"/>
                    <a:pt x="3420" y="706"/>
                    <a:pt x="3356" y="699"/>
                  </a:cubicBezTo>
                  <a:lnTo>
                    <a:pt x="3152" y="649"/>
                  </a:lnTo>
                  <a:lnTo>
                    <a:pt x="3138" y="649"/>
                  </a:lnTo>
                  <a:cubicBezTo>
                    <a:pt x="3074" y="635"/>
                    <a:pt x="3004" y="621"/>
                    <a:pt x="2940" y="607"/>
                  </a:cubicBezTo>
                  <a:lnTo>
                    <a:pt x="2926" y="607"/>
                  </a:lnTo>
                  <a:cubicBezTo>
                    <a:pt x="2856" y="586"/>
                    <a:pt x="2764" y="565"/>
                    <a:pt x="2693" y="543"/>
                  </a:cubicBezTo>
                  <a:cubicBezTo>
                    <a:pt x="2616" y="522"/>
                    <a:pt x="2545" y="501"/>
                    <a:pt x="2468" y="480"/>
                  </a:cubicBezTo>
                  <a:lnTo>
                    <a:pt x="2454" y="480"/>
                  </a:lnTo>
                  <a:lnTo>
                    <a:pt x="2334" y="438"/>
                  </a:lnTo>
                  <a:lnTo>
                    <a:pt x="2214" y="402"/>
                  </a:lnTo>
                  <a:lnTo>
                    <a:pt x="2200" y="395"/>
                  </a:lnTo>
                  <a:lnTo>
                    <a:pt x="2094" y="360"/>
                  </a:lnTo>
                  <a:lnTo>
                    <a:pt x="2073" y="353"/>
                  </a:lnTo>
                  <a:lnTo>
                    <a:pt x="1974" y="318"/>
                  </a:lnTo>
                  <a:lnTo>
                    <a:pt x="1904" y="297"/>
                  </a:lnTo>
                  <a:lnTo>
                    <a:pt x="1587" y="177"/>
                  </a:lnTo>
                  <a:lnTo>
                    <a:pt x="1537" y="156"/>
                  </a:lnTo>
                  <a:lnTo>
                    <a:pt x="1474" y="135"/>
                  </a:lnTo>
                  <a:lnTo>
                    <a:pt x="1432" y="113"/>
                  </a:lnTo>
                  <a:lnTo>
                    <a:pt x="1361" y="85"/>
                  </a:lnTo>
                  <a:lnTo>
                    <a:pt x="1319" y="71"/>
                  </a:lnTo>
                  <a:lnTo>
                    <a:pt x="1270" y="50"/>
                  </a:lnTo>
                  <a:lnTo>
                    <a:pt x="1185" y="8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695975" y="1611450"/>
              <a:ext cx="56575" cy="212025"/>
            </a:xfrm>
            <a:custGeom>
              <a:avLst/>
              <a:gdLst/>
              <a:ahLst/>
              <a:cxnLst/>
              <a:rect l="l" t="t" r="r" b="b"/>
              <a:pathLst>
                <a:path w="2263" h="8481" extrusionOk="0">
                  <a:moveTo>
                    <a:pt x="2263" y="0"/>
                  </a:moveTo>
                  <a:lnTo>
                    <a:pt x="1114" y="677"/>
                  </a:lnTo>
                  <a:lnTo>
                    <a:pt x="1100" y="6521"/>
                  </a:lnTo>
                  <a:cubicBezTo>
                    <a:pt x="1100" y="6577"/>
                    <a:pt x="1100" y="6634"/>
                    <a:pt x="1093" y="6683"/>
                  </a:cubicBezTo>
                  <a:lnTo>
                    <a:pt x="1093" y="6718"/>
                  </a:lnTo>
                  <a:cubicBezTo>
                    <a:pt x="1093" y="6767"/>
                    <a:pt x="1086" y="6824"/>
                    <a:pt x="1079" y="6873"/>
                  </a:cubicBezTo>
                  <a:lnTo>
                    <a:pt x="1079" y="6887"/>
                  </a:lnTo>
                  <a:cubicBezTo>
                    <a:pt x="1072" y="6930"/>
                    <a:pt x="1064" y="6972"/>
                    <a:pt x="1057" y="7014"/>
                  </a:cubicBezTo>
                  <a:cubicBezTo>
                    <a:pt x="1057" y="7035"/>
                    <a:pt x="1050" y="7049"/>
                    <a:pt x="1050" y="7064"/>
                  </a:cubicBezTo>
                  <a:cubicBezTo>
                    <a:pt x="1043" y="7099"/>
                    <a:pt x="1036" y="7127"/>
                    <a:pt x="1022" y="7162"/>
                  </a:cubicBezTo>
                  <a:cubicBezTo>
                    <a:pt x="1022" y="7176"/>
                    <a:pt x="1015" y="7190"/>
                    <a:pt x="1015" y="7212"/>
                  </a:cubicBezTo>
                  <a:cubicBezTo>
                    <a:pt x="1008" y="7226"/>
                    <a:pt x="1001" y="7254"/>
                    <a:pt x="994" y="7282"/>
                  </a:cubicBezTo>
                  <a:cubicBezTo>
                    <a:pt x="980" y="7303"/>
                    <a:pt x="973" y="7338"/>
                    <a:pt x="959" y="7367"/>
                  </a:cubicBezTo>
                  <a:cubicBezTo>
                    <a:pt x="952" y="7395"/>
                    <a:pt x="945" y="7409"/>
                    <a:pt x="938" y="7430"/>
                  </a:cubicBezTo>
                  <a:cubicBezTo>
                    <a:pt x="931" y="7451"/>
                    <a:pt x="916" y="7486"/>
                    <a:pt x="902" y="7515"/>
                  </a:cubicBezTo>
                  <a:cubicBezTo>
                    <a:pt x="888" y="7543"/>
                    <a:pt x="881" y="7557"/>
                    <a:pt x="867" y="7578"/>
                  </a:cubicBezTo>
                  <a:cubicBezTo>
                    <a:pt x="860" y="7599"/>
                    <a:pt x="853" y="7613"/>
                    <a:pt x="846" y="7627"/>
                  </a:cubicBezTo>
                  <a:cubicBezTo>
                    <a:pt x="839" y="7642"/>
                    <a:pt x="818" y="7677"/>
                    <a:pt x="804" y="7698"/>
                  </a:cubicBezTo>
                  <a:lnTo>
                    <a:pt x="775" y="7747"/>
                  </a:lnTo>
                  <a:cubicBezTo>
                    <a:pt x="768" y="7768"/>
                    <a:pt x="754" y="7790"/>
                    <a:pt x="733" y="7811"/>
                  </a:cubicBezTo>
                  <a:cubicBezTo>
                    <a:pt x="719" y="7832"/>
                    <a:pt x="712" y="7846"/>
                    <a:pt x="698" y="7860"/>
                  </a:cubicBezTo>
                  <a:cubicBezTo>
                    <a:pt x="691" y="7881"/>
                    <a:pt x="670" y="7902"/>
                    <a:pt x="656" y="7916"/>
                  </a:cubicBezTo>
                  <a:lnTo>
                    <a:pt x="613" y="7966"/>
                  </a:lnTo>
                  <a:cubicBezTo>
                    <a:pt x="599" y="7987"/>
                    <a:pt x="585" y="8001"/>
                    <a:pt x="571" y="8022"/>
                  </a:cubicBezTo>
                  <a:lnTo>
                    <a:pt x="529" y="8065"/>
                  </a:lnTo>
                  <a:cubicBezTo>
                    <a:pt x="508" y="8086"/>
                    <a:pt x="494" y="8100"/>
                    <a:pt x="472" y="8121"/>
                  </a:cubicBezTo>
                  <a:cubicBezTo>
                    <a:pt x="458" y="8135"/>
                    <a:pt x="444" y="8149"/>
                    <a:pt x="430" y="8163"/>
                  </a:cubicBezTo>
                  <a:lnTo>
                    <a:pt x="374" y="8213"/>
                  </a:lnTo>
                  <a:cubicBezTo>
                    <a:pt x="360" y="8227"/>
                    <a:pt x="345" y="8241"/>
                    <a:pt x="331" y="8248"/>
                  </a:cubicBezTo>
                  <a:cubicBezTo>
                    <a:pt x="317" y="8262"/>
                    <a:pt x="289" y="8283"/>
                    <a:pt x="268" y="8297"/>
                  </a:cubicBezTo>
                  <a:cubicBezTo>
                    <a:pt x="247" y="8311"/>
                    <a:pt x="240" y="8318"/>
                    <a:pt x="226" y="8332"/>
                  </a:cubicBezTo>
                  <a:lnTo>
                    <a:pt x="155" y="8382"/>
                  </a:lnTo>
                  <a:lnTo>
                    <a:pt x="113" y="8410"/>
                  </a:lnTo>
                  <a:cubicBezTo>
                    <a:pt x="78" y="8431"/>
                    <a:pt x="42" y="8452"/>
                    <a:pt x="0" y="8480"/>
                  </a:cubicBezTo>
                  <a:lnTo>
                    <a:pt x="1156" y="7804"/>
                  </a:lnTo>
                  <a:cubicBezTo>
                    <a:pt x="1198" y="7783"/>
                    <a:pt x="1234" y="7761"/>
                    <a:pt x="1276" y="7733"/>
                  </a:cubicBezTo>
                  <a:lnTo>
                    <a:pt x="1311" y="7712"/>
                  </a:lnTo>
                  <a:cubicBezTo>
                    <a:pt x="1332" y="7691"/>
                    <a:pt x="1361" y="7677"/>
                    <a:pt x="1382" y="7656"/>
                  </a:cubicBezTo>
                  <a:lnTo>
                    <a:pt x="1424" y="7627"/>
                  </a:lnTo>
                  <a:lnTo>
                    <a:pt x="1487" y="7578"/>
                  </a:lnTo>
                  <a:lnTo>
                    <a:pt x="1530" y="7543"/>
                  </a:lnTo>
                  <a:lnTo>
                    <a:pt x="1586" y="7486"/>
                  </a:lnTo>
                  <a:lnTo>
                    <a:pt x="1628" y="7451"/>
                  </a:lnTo>
                  <a:lnTo>
                    <a:pt x="1685" y="7395"/>
                  </a:lnTo>
                  <a:lnTo>
                    <a:pt x="1727" y="7353"/>
                  </a:lnTo>
                  <a:cubicBezTo>
                    <a:pt x="1741" y="7331"/>
                    <a:pt x="1755" y="7310"/>
                    <a:pt x="1776" y="7296"/>
                  </a:cubicBezTo>
                  <a:lnTo>
                    <a:pt x="1812" y="7247"/>
                  </a:lnTo>
                  <a:cubicBezTo>
                    <a:pt x="1826" y="7226"/>
                    <a:pt x="1840" y="7205"/>
                    <a:pt x="1854" y="7190"/>
                  </a:cubicBezTo>
                  <a:lnTo>
                    <a:pt x="1896" y="7134"/>
                  </a:lnTo>
                  <a:cubicBezTo>
                    <a:pt x="1903" y="7120"/>
                    <a:pt x="1910" y="7106"/>
                    <a:pt x="1925" y="7092"/>
                  </a:cubicBezTo>
                  <a:cubicBezTo>
                    <a:pt x="1925" y="7085"/>
                    <a:pt x="1932" y="7078"/>
                    <a:pt x="1932" y="7071"/>
                  </a:cubicBezTo>
                  <a:lnTo>
                    <a:pt x="1960" y="7028"/>
                  </a:lnTo>
                  <a:cubicBezTo>
                    <a:pt x="1974" y="7007"/>
                    <a:pt x="1988" y="6979"/>
                    <a:pt x="2002" y="6958"/>
                  </a:cubicBezTo>
                  <a:cubicBezTo>
                    <a:pt x="2016" y="6930"/>
                    <a:pt x="2016" y="6923"/>
                    <a:pt x="2023" y="6908"/>
                  </a:cubicBezTo>
                  <a:lnTo>
                    <a:pt x="2044" y="6873"/>
                  </a:lnTo>
                  <a:cubicBezTo>
                    <a:pt x="2051" y="6866"/>
                    <a:pt x="2051" y="6852"/>
                    <a:pt x="2058" y="6845"/>
                  </a:cubicBezTo>
                  <a:cubicBezTo>
                    <a:pt x="2073" y="6817"/>
                    <a:pt x="2087" y="6782"/>
                    <a:pt x="2094" y="6753"/>
                  </a:cubicBezTo>
                  <a:cubicBezTo>
                    <a:pt x="2101" y="6746"/>
                    <a:pt x="2108" y="6732"/>
                    <a:pt x="2108" y="6725"/>
                  </a:cubicBezTo>
                  <a:cubicBezTo>
                    <a:pt x="2115" y="6711"/>
                    <a:pt x="2115" y="6704"/>
                    <a:pt x="2122" y="6697"/>
                  </a:cubicBezTo>
                  <a:cubicBezTo>
                    <a:pt x="2129" y="6669"/>
                    <a:pt x="2136" y="6641"/>
                    <a:pt x="2150" y="6605"/>
                  </a:cubicBezTo>
                  <a:cubicBezTo>
                    <a:pt x="2150" y="6591"/>
                    <a:pt x="2157" y="6577"/>
                    <a:pt x="2164" y="6563"/>
                  </a:cubicBezTo>
                  <a:cubicBezTo>
                    <a:pt x="2164" y="6549"/>
                    <a:pt x="2164" y="6549"/>
                    <a:pt x="2171" y="6535"/>
                  </a:cubicBezTo>
                  <a:cubicBezTo>
                    <a:pt x="2171" y="6528"/>
                    <a:pt x="2178" y="6507"/>
                    <a:pt x="2185" y="6493"/>
                  </a:cubicBezTo>
                  <a:cubicBezTo>
                    <a:pt x="2185" y="6471"/>
                    <a:pt x="2192" y="6457"/>
                    <a:pt x="2192" y="6443"/>
                  </a:cubicBezTo>
                  <a:cubicBezTo>
                    <a:pt x="2199" y="6422"/>
                    <a:pt x="2199" y="6408"/>
                    <a:pt x="2206" y="6394"/>
                  </a:cubicBezTo>
                  <a:cubicBezTo>
                    <a:pt x="2206" y="6373"/>
                    <a:pt x="2214" y="6359"/>
                    <a:pt x="2214" y="6345"/>
                  </a:cubicBezTo>
                  <a:lnTo>
                    <a:pt x="2221" y="6316"/>
                  </a:lnTo>
                  <a:cubicBezTo>
                    <a:pt x="2228" y="6281"/>
                    <a:pt x="2235" y="6246"/>
                    <a:pt x="2235" y="6211"/>
                  </a:cubicBezTo>
                  <a:lnTo>
                    <a:pt x="2235" y="6196"/>
                  </a:lnTo>
                  <a:cubicBezTo>
                    <a:pt x="2242" y="6154"/>
                    <a:pt x="2242" y="6119"/>
                    <a:pt x="2249" y="6084"/>
                  </a:cubicBezTo>
                  <a:lnTo>
                    <a:pt x="2249" y="6048"/>
                  </a:lnTo>
                  <a:lnTo>
                    <a:pt x="2249" y="6013"/>
                  </a:lnTo>
                  <a:lnTo>
                    <a:pt x="2249" y="5971"/>
                  </a:lnTo>
                  <a:lnTo>
                    <a:pt x="2249" y="5858"/>
                  </a:lnTo>
                  <a:cubicBezTo>
                    <a:pt x="2249" y="5851"/>
                    <a:pt x="2263" y="0"/>
                    <a:pt x="2263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695975" y="1611125"/>
              <a:ext cx="57125" cy="212525"/>
            </a:xfrm>
            <a:custGeom>
              <a:avLst/>
              <a:gdLst/>
              <a:ahLst/>
              <a:cxnLst/>
              <a:rect l="l" t="t" r="r" b="b"/>
              <a:pathLst>
                <a:path w="2285" h="8501" extrusionOk="0">
                  <a:moveTo>
                    <a:pt x="2235" y="34"/>
                  </a:moveTo>
                  <a:lnTo>
                    <a:pt x="2235" y="34"/>
                  </a:lnTo>
                  <a:cubicBezTo>
                    <a:pt x="2235" y="34"/>
                    <a:pt x="2221" y="5857"/>
                    <a:pt x="2221" y="5864"/>
                  </a:cubicBezTo>
                  <a:lnTo>
                    <a:pt x="2221" y="5984"/>
                  </a:lnTo>
                  <a:lnTo>
                    <a:pt x="2221" y="6005"/>
                  </a:lnTo>
                  <a:lnTo>
                    <a:pt x="2221" y="6019"/>
                  </a:lnTo>
                  <a:lnTo>
                    <a:pt x="2221" y="6054"/>
                  </a:lnTo>
                  <a:lnTo>
                    <a:pt x="2221" y="6076"/>
                  </a:lnTo>
                  <a:lnTo>
                    <a:pt x="2221" y="6097"/>
                  </a:lnTo>
                  <a:cubicBezTo>
                    <a:pt x="2221" y="6132"/>
                    <a:pt x="2206" y="6167"/>
                    <a:pt x="2206" y="6209"/>
                  </a:cubicBezTo>
                  <a:lnTo>
                    <a:pt x="2206" y="6217"/>
                  </a:lnTo>
                  <a:lnTo>
                    <a:pt x="2206" y="6224"/>
                  </a:lnTo>
                  <a:cubicBezTo>
                    <a:pt x="2206" y="6252"/>
                    <a:pt x="2199" y="6294"/>
                    <a:pt x="2192" y="6329"/>
                  </a:cubicBezTo>
                  <a:lnTo>
                    <a:pt x="2192" y="6343"/>
                  </a:lnTo>
                  <a:lnTo>
                    <a:pt x="2192" y="6350"/>
                  </a:lnTo>
                  <a:lnTo>
                    <a:pt x="2185" y="6400"/>
                  </a:lnTo>
                  <a:cubicBezTo>
                    <a:pt x="2185" y="6407"/>
                    <a:pt x="2185" y="6414"/>
                    <a:pt x="2185" y="6421"/>
                  </a:cubicBezTo>
                  <a:cubicBezTo>
                    <a:pt x="2178" y="6428"/>
                    <a:pt x="2178" y="6442"/>
                    <a:pt x="2178" y="6449"/>
                  </a:cubicBezTo>
                  <a:lnTo>
                    <a:pt x="2171" y="6477"/>
                  </a:lnTo>
                  <a:lnTo>
                    <a:pt x="2164" y="6506"/>
                  </a:lnTo>
                  <a:cubicBezTo>
                    <a:pt x="2157" y="6520"/>
                    <a:pt x="2157" y="6534"/>
                    <a:pt x="2150" y="6548"/>
                  </a:cubicBezTo>
                  <a:lnTo>
                    <a:pt x="2150" y="6555"/>
                  </a:lnTo>
                  <a:cubicBezTo>
                    <a:pt x="2150" y="6562"/>
                    <a:pt x="2150" y="6569"/>
                    <a:pt x="2150" y="6569"/>
                  </a:cubicBezTo>
                  <a:cubicBezTo>
                    <a:pt x="2150" y="6576"/>
                    <a:pt x="2150" y="6590"/>
                    <a:pt x="2143" y="6597"/>
                  </a:cubicBezTo>
                  <a:cubicBezTo>
                    <a:pt x="2143" y="6604"/>
                    <a:pt x="2136" y="6611"/>
                    <a:pt x="2136" y="6618"/>
                  </a:cubicBezTo>
                  <a:cubicBezTo>
                    <a:pt x="2129" y="6639"/>
                    <a:pt x="2122" y="6675"/>
                    <a:pt x="2108" y="6703"/>
                  </a:cubicBezTo>
                  <a:lnTo>
                    <a:pt x="2101" y="6717"/>
                  </a:lnTo>
                  <a:cubicBezTo>
                    <a:pt x="2101" y="6717"/>
                    <a:pt x="2101" y="6724"/>
                    <a:pt x="2101" y="6731"/>
                  </a:cubicBezTo>
                  <a:lnTo>
                    <a:pt x="2094" y="6745"/>
                  </a:lnTo>
                  <a:cubicBezTo>
                    <a:pt x="2087" y="6752"/>
                    <a:pt x="2087" y="6759"/>
                    <a:pt x="2087" y="6766"/>
                  </a:cubicBezTo>
                  <a:cubicBezTo>
                    <a:pt x="2073" y="6795"/>
                    <a:pt x="2058" y="6823"/>
                    <a:pt x="2044" y="6851"/>
                  </a:cubicBezTo>
                  <a:cubicBezTo>
                    <a:pt x="2044" y="6858"/>
                    <a:pt x="2044" y="6858"/>
                    <a:pt x="2037" y="6865"/>
                  </a:cubicBezTo>
                  <a:cubicBezTo>
                    <a:pt x="2037" y="6872"/>
                    <a:pt x="2030" y="6879"/>
                    <a:pt x="2030" y="6886"/>
                  </a:cubicBezTo>
                  <a:lnTo>
                    <a:pt x="2023" y="6900"/>
                  </a:lnTo>
                  <a:lnTo>
                    <a:pt x="2016" y="6914"/>
                  </a:lnTo>
                  <a:cubicBezTo>
                    <a:pt x="2009" y="6928"/>
                    <a:pt x="2002" y="6943"/>
                    <a:pt x="1988" y="6964"/>
                  </a:cubicBezTo>
                  <a:cubicBezTo>
                    <a:pt x="1981" y="6985"/>
                    <a:pt x="1967" y="7013"/>
                    <a:pt x="1953" y="7034"/>
                  </a:cubicBezTo>
                  <a:lnTo>
                    <a:pt x="1946" y="7041"/>
                  </a:lnTo>
                  <a:lnTo>
                    <a:pt x="1925" y="7077"/>
                  </a:lnTo>
                  <a:lnTo>
                    <a:pt x="1917" y="7091"/>
                  </a:lnTo>
                  <a:lnTo>
                    <a:pt x="1910" y="7098"/>
                  </a:lnTo>
                  <a:lnTo>
                    <a:pt x="1896" y="7126"/>
                  </a:lnTo>
                  <a:lnTo>
                    <a:pt x="1882" y="7140"/>
                  </a:lnTo>
                  <a:lnTo>
                    <a:pt x="1875" y="7154"/>
                  </a:lnTo>
                  <a:cubicBezTo>
                    <a:pt x="1868" y="7168"/>
                    <a:pt x="1861" y="7175"/>
                    <a:pt x="1847" y="7196"/>
                  </a:cubicBezTo>
                  <a:cubicBezTo>
                    <a:pt x="1833" y="7210"/>
                    <a:pt x="1819" y="7232"/>
                    <a:pt x="1805" y="7246"/>
                  </a:cubicBezTo>
                  <a:lnTo>
                    <a:pt x="1798" y="7267"/>
                  </a:lnTo>
                  <a:lnTo>
                    <a:pt x="1762" y="7302"/>
                  </a:lnTo>
                  <a:cubicBezTo>
                    <a:pt x="1755" y="7316"/>
                    <a:pt x="1741" y="7330"/>
                    <a:pt x="1720" y="7351"/>
                  </a:cubicBezTo>
                  <a:lnTo>
                    <a:pt x="1706" y="7366"/>
                  </a:lnTo>
                  <a:lnTo>
                    <a:pt x="1678" y="7401"/>
                  </a:lnTo>
                  <a:lnTo>
                    <a:pt x="1635" y="7443"/>
                  </a:lnTo>
                  <a:lnTo>
                    <a:pt x="1607" y="7464"/>
                  </a:lnTo>
                  <a:lnTo>
                    <a:pt x="1579" y="7492"/>
                  </a:lnTo>
                  <a:lnTo>
                    <a:pt x="1537" y="7535"/>
                  </a:lnTo>
                  <a:lnTo>
                    <a:pt x="1509" y="7556"/>
                  </a:lnTo>
                  <a:lnTo>
                    <a:pt x="1480" y="7584"/>
                  </a:lnTo>
                  <a:cubicBezTo>
                    <a:pt x="1466" y="7598"/>
                    <a:pt x="1445" y="7605"/>
                    <a:pt x="1431" y="7619"/>
                  </a:cubicBezTo>
                  <a:lnTo>
                    <a:pt x="1417" y="7626"/>
                  </a:lnTo>
                  <a:lnTo>
                    <a:pt x="1403" y="7640"/>
                  </a:lnTo>
                  <a:lnTo>
                    <a:pt x="1375" y="7662"/>
                  </a:lnTo>
                  <a:cubicBezTo>
                    <a:pt x="1354" y="7676"/>
                    <a:pt x="1332" y="7690"/>
                    <a:pt x="1311" y="7704"/>
                  </a:cubicBezTo>
                  <a:lnTo>
                    <a:pt x="1304" y="7711"/>
                  </a:lnTo>
                  <a:lnTo>
                    <a:pt x="1290" y="7725"/>
                  </a:lnTo>
                  <a:lnTo>
                    <a:pt x="1269" y="7739"/>
                  </a:lnTo>
                  <a:cubicBezTo>
                    <a:pt x="1227" y="7760"/>
                    <a:pt x="1191" y="7789"/>
                    <a:pt x="1156" y="7810"/>
                  </a:cubicBezTo>
                  <a:lnTo>
                    <a:pt x="275" y="8317"/>
                  </a:lnTo>
                  <a:lnTo>
                    <a:pt x="275" y="8317"/>
                  </a:lnTo>
                  <a:lnTo>
                    <a:pt x="282" y="8310"/>
                  </a:lnTo>
                  <a:cubicBezTo>
                    <a:pt x="303" y="8296"/>
                    <a:pt x="324" y="8282"/>
                    <a:pt x="338" y="8268"/>
                  </a:cubicBezTo>
                  <a:cubicBezTo>
                    <a:pt x="345" y="8261"/>
                    <a:pt x="360" y="8254"/>
                    <a:pt x="367" y="8247"/>
                  </a:cubicBezTo>
                  <a:lnTo>
                    <a:pt x="395" y="8226"/>
                  </a:lnTo>
                  <a:lnTo>
                    <a:pt x="437" y="8183"/>
                  </a:lnTo>
                  <a:lnTo>
                    <a:pt x="465" y="8155"/>
                  </a:lnTo>
                  <a:lnTo>
                    <a:pt x="486" y="8134"/>
                  </a:lnTo>
                  <a:lnTo>
                    <a:pt x="536" y="8085"/>
                  </a:lnTo>
                  <a:lnTo>
                    <a:pt x="564" y="8056"/>
                  </a:lnTo>
                  <a:lnTo>
                    <a:pt x="585" y="8035"/>
                  </a:lnTo>
                  <a:cubicBezTo>
                    <a:pt x="599" y="8021"/>
                    <a:pt x="613" y="8000"/>
                    <a:pt x="627" y="7986"/>
                  </a:cubicBezTo>
                  <a:cubicBezTo>
                    <a:pt x="634" y="7972"/>
                    <a:pt x="642" y="7965"/>
                    <a:pt x="656" y="7951"/>
                  </a:cubicBezTo>
                  <a:lnTo>
                    <a:pt x="670" y="7929"/>
                  </a:lnTo>
                  <a:lnTo>
                    <a:pt x="712" y="7880"/>
                  </a:lnTo>
                  <a:lnTo>
                    <a:pt x="740" y="7838"/>
                  </a:lnTo>
                  <a:lnTo>
                    <a:pt x="747" y="7824"/>
                  </a:lnTo>
                  <a:cubicBezTo>
                    <a:pt x="761" y="7803"/>
                    <a:pt x="775" y="7774"/>
                    <a:pt x="790" y="7760"/>
                  </a:cubicBezTo>
                  <a:cubicBezTo>
                    <a:pt x="797" y="7753"/>
                    <a:pt x="804" y="7739"/>
                    <a:pt x="811" y="7725"/>
                  </a:cubicBezTo>
                  <a:lnTo>
                    <a:pt x="811" y="7718"/>
                  </a:lnTo>
                  <a:cubicBezTo>
                    <a:pt x="832" y="7690"/>
                    <a:pt x="839" y="7669"/>
                    <a:pt x="853" y="7648"/>
                  </a:cubicBezTo>
                  <a:lnTo>
                    <a:pt x="881" y="7598"/>
                  </a:lnTo>
                  <a:cubicBezTo>
                    <a:pt x="888" y="7577"/>
                    <a:pt x="902" y="7556"/>
                    <a:pt x="909" y="7535"/>
                  </a:cubicBezTo>
                  <a:lnTo>
                    <a:pt x="952" y="7443"/>
                  </a:lnTo>
                  <a:cubicBezTo>
                    <a:pt x="959" y="7422"/>
                    <a:pt x="959" y="7415"/>
                    <a:pt x="973" y="7387"/>
                  </a:cubicBezTo>
                  <a:cubicBezTo>
                    <a:pt x="980" y="7351"/>
                    <a:pt x="994" y="7323"/>
                    <a:pt x="1001" y="7295"/>
                  </a:cubicBezTo>
                  <a:lnTo>
                    <a:pt x="1008" y="7281"/>
                  </a:lnTo>
                  <a:cubicBezTo>
                    <a:pt x="1015" y="7260"/>
                    <a:pt x="1015" y="7246"/>
                    <a:pt x="1022" y="7225"/>
                  </a:cubicBezTo>
                  <a:lnTo>
                    <a:pt x="1036" y="7175"/>
                  </a:lnTo>
                  <a:cubicBezTo>
                    <a:pt x="1043" y="7147"/>
                    <a:pt x="1050" y="7112"/>
                    <a:pt x="1057" y="7077"/>
                  </a:cubicBezTo>
                  <a:lnTo>
                    <a:pt x="1057" y="7069"/>
                  </a:lnTo>
                  <a:lnTo>
                    <a:pt x="1064" y="7034"/>
                  </a:lnTo>
                  <a:cubicBezTo>
                    <a:pt x="1072" y="6985"/>
                    <a:pt x="1079" y="6943"/>
                    <a:pt x="1086" y="6893"/>
                  </a:cubicBezTo>
                  <a:lnTo>
                    <a:pt x="1086" y="6886"/>
                  </a:lnTo>
                  <a:cubicBezTo>
                    <a:pt x="1093" y="6837"/>
                    <a:pt x="1100" y="6788"/>
                    <a:pt x="1100" y="6731"/>
                  </a:cubicBezTo>
                  <a:lnTo>
                    <a:pt x="1100" y="6696"/>
                  </a:lnTo>
                  <a:cubicBezTo>
                    <a:pt x="1107" y="6639"/>
                    <a:pt x="1107" y="6583"/>
                    <a:pt x="1107" y="6534"/>
                  </a:cubicBezTo>
                  <a:lnTo>
                    <a:pt x="1128" y="690"/>
                  </a:lnTo>
                  <a:lnTo>
                    <a:pt x="2235" y="34"/>
                  </a:lnTo>
                  <a:close/>
                  <a:moveTo>
                    <a:pt x="2273" y="1"/>
                  </a:moveTo>
                  <a:cubicBezTo>
                    <a:pt x="2270" y="1"/>
                    <a:pt x="2266" y="3"/>
                    <a:pt x="2263" y="6"/>
                  </a:cubicBezTo>
                  <a:lnTo>
                    <a:pt x="1100" y="683"/>
                  </a:lnTo>
                  <a:cubicBezTo>
                    <a:pt x="1100" y="683"/>
                    <a:pt x="1100" y="683"/>
                    <a:pt x="1100" y="690"/>
                  </a:cubicBezTo>
                  <a:lnTo>
                    <a:pt x="1079" y="6534"/>
                  </a:lnTo>
                  <a:cubicBezTo>
                    <a:pt x="1079" y="6583"/>
                    <a:pt x="1079" y="6639"/>
                    <a:pt x="1079" y="6696"/>
                  </a:cubicBezTo>
                  <a:lnTo>
                    <a:pt x="1079" y="6731"/>
                  </a:lnTo>
                  <a:cubicBezTo>
                    <a:pt x="1072" y="6788"/>
                    <a:pt x="1064" y="6837"/>
                    <a:pt x="1064" y="6886"/>
                  </a:cubicBezTo>
                  <a:lnTo>
                    <a:pt x="1064" y="6893"/>
                  </a:lnTo>
                  <a:lnTo>
                    <a:pt x="1064" y="6900"/>
                  </a:lnTo>
                  <a:cubicBezTo>
                    <a:pt x="1057" y="6943"/>
                    <a:pt x="1050" y="6985"/>
                    <a:pt x="1043" y="7027"/>
                  </a:cubicBezTo>
                  <a:lnTo>
                    <a:pt x="1036" y="7069"/>
                  </a:lnTo>
                  <a:lnTo>
                    <a:pt x="1036" y="7077"/>
                  </a:lnTo>
                  <a:cubicBezTo>
                    <a:pt x="1029" y="7112"/>
                    <a:pt x="1022" y="7140"/>
                    <a:pt x="1008" y="7182"/>
                  </a:cubicBezTo>
                  <a:cubicBezTo>
                    <a:pt x="1008" y="7196"/>
                    <a:pt x="1001" y="7203"/>
                    <a:pt x="1001" y="7225"/>
                  </a:cubicBezTo>
                  <a:cubicBezTo>
                    <a:pt x="994" y="7239"/>
                    <a:pt x="987" y="7260"/>
                    <a:pt x="980" y="7274"/>
                  </a:cubicBezTo>
                  <a:lnTo>
                    <a:pt x="980" y="7288"/>
                  </a:lnTo>
                  <a:cubicBezTo>
                    <a:pt x="966" y="7316"/>
                    <a:pt x="959" y="7351"/>
                    <a:pt x="945" y="7380"/>
                  </a:cubicBezTo>
                  <a:lnTo>
                    <a:pt x="924" y="7443"/>
                  </a:lnTo>
                  <a:cubicBezTo>
                    <a:pt x="909" y="7471"/>
                    <a:pt x="895" y="7507"/>
                    <a:pt x="888" y="7528"/>
                  </a:cubicBezTo>
                  <a:cubicBezTo>
                    <a:pt x="874" y="7549"/>
                    <a:pt x="860" y="7577"/>
                    <a:pt x="853" y="7591"/>
                  </a:cubicBezTo>
                  <a:cubicBezTo>
                    <a:pt x="846" y="7605"/>
                    <a:pt x="839" y="7619"/>
                    <a:pt x="832" y="7640"/>
                  </a:cubicBezTo>
                  <a:cubicBezTo>
                    <a:pt x="818" y="7662"/>
                    <a:pt x="804" y="7683"/>
                    <a:pt x="790" y="7711"/>
                  </a:cubicBezTo>
                  <a:lnTo>
                    <a:pt x="783" y="7718"/>
                  </a:lnTo>
                  <a:lnTo>
                    <a:pt x="761" y="7753"/>
                  </a:lnTo>
                  <a:lnTo>
                    <a:pt x="726" y="7817"/>
                  </a:lnTo>
                  <a:lnTo>
                    <a:pt x="712" y="7831"/>
                  </a:lnTo>
                  <a:cubicBezTo>
                    <a:pt x="705" y="7845"/>
                    <a:pt x="698" y="7859"/>
                    <a:pt x="684" y="7866"/>
                  </a:cubicBezTo>
                  <a:lnTo>
                    <a:pt x="649" y="7922"/>
                  </a:lnTo>
                  <a:lnTo>
                    <a:pt x="634" y="7944"/>
                  </a:lnTo>
                  <a:lnTo>
                    <a:pt x="606" y="7979"/>
                  </a:lnTo>
                  <a:cubicBezTo>
                    <a:pt x="592" y="7993"/>
                    <a:pt x="578" y="8007"/>
                    <a:pt x="564" y="8021"/>
                  </a:cubicBezTo>
                  <a:lnTo>
                    <a:pt x="543" y="8042"/>
                  </a:lnTo>
                  <a:lnTo>
                    <a:pt x="515" y="8078"/>
                  </a:lnTo>
                  <a:cubicBezTo>
                    <a:pt x="501" y="8092"/>
                    <a:pt x="486" y="8106"/>
                    <a:pt x="472" y="8120"/>
                  </a:cubicBezTo>
                  <a:lnTo>
                    <a:pt x="451" y="8141"/>
                  </a:lnTo>
                  <a:lnTo>
                    <a:pt x="423" y="8169"/>
                  </a:lnTo>
                  <a:lnTo>
                    <a:pt x="374" y="8211"/>
                  </a:lnTo>
                  <a:lnTo>
                    <a:pt x="345" y="8233"/>
                  </a:lnTo>
                  <a:lnTo>
                    <a:pt x="317" y="8254"/>
                  </a:lnTo>
                  <a:cubicBezTo>
                    <a:pt x="303" y="8268"/>
                    <a:pt x="282" y="8282"/>
                    <a:pt x="268" y="8296"/>
                  </a:cubicBezTo>
                  <a:lnTo>
                    <a:pt x="254" y="8303"/>
                  </a:lnTo>
                  <a:lnTo>
                    <a:pt x="240" y="8317"/>
                  </a:lnTo>
                  <a:lnTo>
                    <a:pt x="219" y="8338"/>
                  </a:lnTo>
                  <a:cubicBezTo>
                    <a:pt x="190" y="8352"/>
                    <a:pt x="169" y="8374"/>
                    <a:pt x="141" y="8388"/>
                  </a:cubicBezTo>
                  <a:lnTo>
                    <a:pt x="127" y="8402"/>
                  </a:lnTo>
                  <a:lnTo>
                    <a:pt x="106" y="8416"/>
                  </a:lnTo>
                  <a:cubicBezTo>
                    <a:pt x="63" y="8437"/>
                    <a:pt x="28" y="8465"/>
                    <a:pt x="0" y="8500"/>
                  </a:cubicBezTo>
                  <a:lnTo>
                    <a:pt x="28" y="8493"/>
                  </a:lnTo>
                  <a:lnTo>
                    <a:pt x="1184" y="7824"/>
                  </a:lnTo>
                  <a:cubicBezTo>
                    <a:pt x="1220" y="7803"/>
                    <a:pt x="1262" y="7781"/>
                    <a:pt x="1297" y="7753"/>
                  </a:cubicBezTo>
                  <a:lnTo>
                    <a:pt x="1318" y="7739"/>
                  </a:lnTo>
                  <a:lnTo>
                    <a:pt x="1339" y="7725"/>
                  </a:lnTo>
                  <a:lnTo>
                    <a:pt x="1346" y="7725"/>
                  </a:lnTo>
                  <a:cubicBezTo>
                    <a:pt x="1368" y="7711"/>
                    <a:pt x="1389" y="7697"/>
                    <a:pt x="1410" y="7676"/>
                  </a:cubicBezTo>
                  <a:lnTo>
                    <a:pt x="1438" y="7655"/>
                  </a:lnTo>
                  <a:lnTo>
                    <a:pt x="1452" y="7648"/>
                  </a:lnTo>
                  <a:lnTo>
                    <a:pt x="1459" y="7633"/>
                  </a:lnTo>
                  <a:cubicBezTo>
                    <a:pt x="1480" y="7626"/>
                    <a:pt x="1495" y="7612"/>
                    <a:pt x="1516" y="7598"/>
                  </a:cubicBezTo>
                  <a:cubicBezTo>
                    <a:pt x="1523" y="7584"/>
                    <a:pt x="1537" y="7577"/>
                    <a:pt x="1544" y="7570"/>
                  </a:cubicBezTo>
                  <a:lnTo>
                    <a:pt x="1572" y="7549"/>
                  </a:lnTo>
                  <a:lnTo>
                    <a:pt x="1614" y="7507"/>
                  </a:lnTo>
                  <a:lnTo>
                    <a:pt x="1643" y="7478"/>
                  </a:lnTo>
                  <a:lnTo>
                    <a:pt x="1671" y="7457"/>
                  </a:lnTo>
                  <a:lnTo>
                    <a:pt x="1713" y="7415"/>
                  </a:lnTo>
                  <a:lnTo>
                    <a:pt x="1741" y="7380"/>
                  </a:lnTo>
                  <a:lnTo>
                    <a:pt x="1762" y="7358"/>
                  </a:lnTo>
                  <a:cubicBezTo>
                    <a:pt x="1776" y="7344"/>
                    <a:pt x="1791" y="7330"/>
                    <a:pt x="1805" y="7309"/>
                  </a:cubicBezTo>
                  <a:lnTo>
                    <a:pt x="1833" y="7274"/>
                  </a:lnTo>
                  <a:lnTo>
                    <a:pt x="1847" y="7260"/>
                  </a:lnTo>
                  <a:cubicBezTo>
                    <a:pt x="1861" y="7239"/>
                    <a:pt x="1875" y="7218"/>
                    <a:pt x="1889" y="7203"/>
                  </a:cubicBezTo>
                  <a:cubicBezTo>
                    <a:pt x="1896" y="7189"/>
                    <a:pt x="1903" y="7175"/>
                    <a:pt x="1917" y="7161"/>
                  </a:cubicBezTo>
                  <a:lnTo>
                    <a:pt x="1925" y="7154"/>
                  </a:lnTo>
                  <a:cubicBezTo>
                    <a:pt x="1925" y="7147"/>
                    <a:pt x="1932" y="7140"/>
                    <a:pt x="1932" y="7133"/>
                  </a:cubicBezTo>
                  <a:cubicBezTo>
                    <a:pt x="1939" y="7126"/>
                    <a:pt x="1946" y="7119"/>
                    <a:pt x="1953" y="7105"/>
                  </a:cubicBezTo>
                  <a:lnTo>
                    <a:pt x="1960" y="7098"/>
                  </a:lnTo>
                  <a:cubicBezTo>
                    <a:pt x="1960" y="7091"/>
                    <a:pt x="1960" y="7091"/>
                    <a:pt x="1960" y="7091"/>
                  </a:cubicBezTo>
                  <a:cubicBezTo>
                    <a:pt x="1974" y="7077"/>
                    <a:pt x="1981" y="7062"/>
                    <a:pt x="1988" y="7055"/>
                  </a:cubicBezTo>
                  <a:lnTo>
                    <a:pt x="1988" y="7041"/>
                  </a:lnTo>
                  <a:cubicBezTo>
                    <a:pt x="2009" y="7020"/>
                    <a:pt x="2016" y="6992"/>
                    <a:pt x="2030" y="6971"/>
                  </a:cubicBezTo>
                  <a:lnTo>
                    <a:pt x="2058" y="6921"/>
                  </a:lnTo>
                  <a:cubicBezTo>
                    <a:pt x="2058" y="6921"/>
                    <a:pt x="2065" y="6907"/>
                    <a:pt x="2065" y="6907"/>
                  </a:cubicBezTo>
                  <a:cubicBezTo>
                    <a:pt x="2065" y="6900"/>
                    <a:pt x="2073" y="6893"/>
                    <a:pt x="2073" y="6893"/>
                  </a:cubicBezTo>
                  <a:lnTo>
                    <a:pt x="2080" y="6872"/>
                  </a:lnTo>
                  <a:cubicBezTo>
                    <a:pt x="2080" y="6865"/>
                    <a:pt x="2087" y="6865"/>
                    <a:pt x="2087" y="6858"/>
                  </a:cubicBezTo>
                  <a:lnTo>
                    <a:pt x="2122" y="6773"/>
                  </a:lnTo>
                  <a:lnTo>
                    <a:pt x="2129" y="6752"/>
                  </a:lnTo>
                  <a:cubicBezTo>
                    <a:pt x="2136" y="6745"/>
                    <a:pt x="2136" y="6738"/>
                    <a:pt x="2143" y="6738"/>
                  </a:cubicBezTo>
                  <a:cubicBezTo>
                    <a:pt x="2143" y="6731"/>
                    <a:pt x="2143" y="6724"/>
                    <a:pt x="2143" y="6724"/>
                  </a:cubicBezTo>
                  <a:lnTo>
                    <a:pt x="2150" y="6710"/>
                  </a:lnTo>
                  <a:cubicBezTo>
                    <a:pt x="2157" y="6682"/>
                    <a:pt x="2171" y="6647"/>
                    <a:pt x="2178" y="6618"/>
                  </a:cubicBezTo>
                  <a:cubicBezTo>
                    <a:pt x="2178" y="6611"/>
                    <a:pt x="2178" y="6611"/>
                    <a:pt x="2185" y="6604"/>
                  </a:cubicBezTo>
                  <a:cubicBezTo>
                    <a:pt x="2185" y="6590"/>
                    <a:pt x="2192" y="6583"/>
                    <a:pt x="2192" y="6576"/>
                  </a:cubicBezTo>
                  <a:lnTo>
                    <a:pt x="2192" y="6562"/>
                  </a:lnTo>
                  <a:cubicBezTo>
                    <a:pt x="2192" y="6555"/>
                    <a:pt x="2192" y="6555"/>
                    <a:pt x="2192" y="6548"/>
                  </a:cubicBezTo>
                  <a:lnTo>
                    <a:pt x="2206" y="6506"/>
                  </a:lnTo>
                  <a:cubicBezTo>
                    <a:pt x="2206" y="6498"/>
                    <a:pt x="2206" y="6491"/>
                    <a:pt x="2214" y="6484"/>
                  </a:cubicBezTo>
                  <a:lnTo>
                    <a:pt x="2221" y="6456"/>
                  </a:lnTo>
                  <a:cubicBezTo>
                    <a:pt x="2221" y="6442"/>
                    <a:pt x="2221" y="6428"/>
                    <a:pt x="2221" y="6421"/>
                  </a:cubicBezTo>
                  <a:cubicBezTo>
                    <a:pt x="2228" y="6421"/>
                    <a:pt x="2228" y="6407"/>
                    <a:pt x="2228" y="6400"/>
                  </a:cubicBezTo>
                  <a:cubicBezTo>
                    <a:pt x="2235" y="6386"/>
                    <a:pt x="2235" y="6372"/>
                    <a:pt x="2235" y="6358"/>
                  </a:cubicBezTo>
                  <a:lnTo>
                    <a:pt x="2235" y="6343"/>
                  </a:lnTo>
                  <a:lnTo>
                    <a:pt x="2235" y="6329"/>
                  </a:lnTo>
                  <a:cubicBezTo>
                    <a:pt x="2242" y="6294"/>
                    <a:pt x="2249" y="6259"/>
                    <a:pt x="2256" y="6217"/>
                  </a:cubicBezTo>
                  <a:cubicBezTo>
                    <a:pt x="2256" y="6217"/>
                    <a:pt x="2256" y="6209"/>
                    <a:pt x="2256" y="6209"/>
                  </a:cubicBezTo>
                  <a:cubicBezTo>
                    <a:pt x="2263" y="6167"/>
                    <a:pt x="2263" y="6132"/>
                    <a:pt x="2263" y="6097"/>
                  </a:cubicBezTo>
                  <a:cubicBezTo>
                    <a:pt x="2270" y="6090"/>
                    <a:pt x="2270" y="6083"/>
                    <a:pt x="2263" y="6076"/>
                  </a:cubicBezTo>
                  <a:lnTo>
                    <a:pt x="2263" y="6061"/>
                  </a:lnTo>
                  <a:lnTo>
                    <a:pt x="2263" y="6019"/>
                  </a:lnTo>
                  <a:lnTo>
                    <a:pt x="2263" y="6005"/>
                  </a:lnTo>
                  <a:lnTo>
                    <a:pt x="2263" y="5984"/>
                  </a:lnTo>
                  <a:lnTo>
                    <a:pt x="2263" y="5864"/>
                  </a:lnTo>
                  <a:lnTo>
                    <a:pt x="2284" y="13"/>
                  </a:lnTo>
                  <a:cubicBezTo>
                    <a:pt x="2284" y="6"/>
                    <a:pt x="2284" y="6"/>
                    <a:pt x="2277" y="6"/>
                  </a:cubicBezTo>
                  <a:cubicBezTo>
                    <a:pt x="2277" y="3"/>
                    <a:pt x="2275" y="1"/>
                    <a:pt x="2273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620000" y="1507475"/>
              <a:ext cx="132725" cy="120900"/>
            </a:xfrm>
            <a:custGeom>
              <a:avLst/>
              <a:gdLst/>
              <a:ahLst/>
              <a:cxnLst/>
              <a:rect l="l" t="t" r="r" b="b"/>
              <a:pathLst>
                <a:path w="5309" h="4836" extrusionOk="0">
                  <a:moveTo>
                    <a:pt x="1157" y="0"/>
                  </a:moveTo>
                  <a:lnTo>
                    <a:pt x="1" y="677"/>
                  </a:lnTo>
                  <a:cubicBezTo>
                    <a:pt x="57" y="761"/>
                    <a:pt x="114" y="839"/>
                    <a:pt x="170" y="924"/>
                  </a:cubicBezTo>
                  <a:lnTo>
                    <a:pt x="177" y="945"/>
                  </a:lnTo>
                  <a:cubicBezTo>
                    <a:pt x="233" y="1022"/>
                    <a:pt x="297" y="1107"/>
                    <a:pt x="353" y="1184"/>
                  </a:cubicBezTo>
                  <a:lnTo>
                    <a:pt x="360" y="1198"/>
                  </a:lnTo>
                  <a:cubicBezTo>
                    <a:pt x="424" y="1276"/>
                    <a:pt x="480" y="1354"/>
                    <a:pt x="537" y="1431"/>
                  </a:cubicBezTo>
                  <a:lnTo>
                    <a:pt x="551" y="1452"/>
                  </a:lnTo>
                  <a:cubicBezTo>
                    <a:pt x="614" y="1530"/>
                    <a:pt x="678" y="1607"/>
                    <a:pt x="741" y="1685"/>
                  </a:cubicBezTo>
                  <a:lnTo>
                    <a:pt x="748" y="1699"/>
                  </a:lnTo>
                  <a:cubicBezTo>
                    <a:pt x="826" y="1791"/>
                    <a:pt x="910" y="1889"/>
                    <a:pt x="988" y="1981"/>
                  </a:cubicBezTo>
                  <a:lnTo>
                    <a:pt x="1002" y="1995"/>
                  </a:lnTo>
                  <a:cubicBezTo>
                    <a:pt x="1079" y="2080"/>
                    <a:pt x="1164" y="2171"/>
                    <a:pt x="1241" y="2263"/>
                  </a:cubicBezTo>
                  <a:cubicBezTo>
                    <a:pt x="1249" y="2263"/>
                    <a:pt x="1249" y="2270"/>
                    <a:pt x="1249" y="2270"/>
                  </a:cubicBezTo>
                  <a:lnTo>
                    <a:pt x="1256" y="2277"/>
                  </a:lnTo>
                  <a:cubicBezTo>
                    <a:pt x="1340" y="2369"/>
                    <a:pt x="1418" y="2446"/>
                    <a:pt x="1495" y="2531"/>
                  </a:cubicBezTo>
                  <a:lnTo>
                    <a:pt x="1509" y="2545"/>
                  </a:lnTo>
                  <a:cubicBezTo>
                    <a:pt x="1594" y="2629"/>
                    <a:pt x="1671" y="2707"/>
                    <a:pt x="1749" y="2792"/>
                  </a:cubicBezTo>
                  <a:lnTo>
                    <a:pt x="1756" y="2799"/>
                  </a:lnTo>
                  <a:lnTo>
                    <a:pt x="1770" y="2813"/>
                  </a:lnTo>
                  <a:lnTo>
                    <a:pt x="1890" y="2926"/>
                  </a:lnTo>
                  <a:lnTo>
                    <a:pt x="1904" y="2940"/>
                  </a:lnTo>
                  <a:lnTo>
                    <a:pt x="2017" y="3045"/>
                  </a:lnTo>
                  <a:lnTo>
                    <a:pt x="2038" y="3067"/>
                  </a:lnTo>
                  <a:lnTo>
                    <a:pt x="2158" y="3179"/>
                  </a:lnTo>
                  <a:lnTo>
                    <a:pt x="2179" y="3200"/>
                  </a:lnTo>
                  <a:lnTo>
                    <a:pt x="2299" y="3313"/>
                  </a:lnTo>
                  <a:lnTo>
                    <a:pt x="2440" y="3440"/>
                  </a:lnTo>
                  <a:lnTo>
                    <a:pt x="2454" y="3454"/>
                  </a:lnTo>
                  <a:lnTo>
                    <a:pt x="2588" y="3567"/>
                  </a:lnTo>
                  <a:lnTo>
                    <a:pt x="2609" y="3588"/>
                  </a:lnTo>
                  <a:lnTo>
                    <a:pt x="2729" y="3694"/>
                  </a:lnTo>
                  <a:lnTo>
                    <a:pt x="2750" y="3715"/>
                  </a:lnTo>
                  <a:lnTo>
                    <a:pt x="2877" y="3821"/>
                  </a:lnTo>
                  <a:lnTo>
                    <a:pt x="2884" y="3828"/>
                  </a:lnTo>
                  <a:lnTo>
                    <a:pt x="2891" y="3835"/>
                  </a:lnTo>
                  <a:lnTo>
                    <a:pt x="3032" y="3955"/>
                  </a:lnTo>
                  <a:lnTo>
                    <a:pt x="3053" y="3969"/>
                  </a:lnTo>
                  <a:lnTo>
                    <a:pt x="3187" y="4082"/>
                  </a:lnTo>
                  <a:lnTo>
                    <a:pt x="3201" y="4089"/>
                  </a:lnTo>
                  <a:lnTo>
                    <a:pt x="3335" y="4201"/>
                  </a:lnTo>
                  <a:lnTo>
                    <a:pt x="3342" y="4209"/>
                  </a:lnTo>
                  <a:lnTo>
                    <a:pt x="3476" y="4314"/>
                  </a:lnTo>
                  <a:lnTo>
                    <a:pt x="3483" y="4321"/>
                  </a:lnTo>
                  <a:cubicBezTo>
                    <a:pt x="3504" y="4335"/>
                    <a:pt x="3525" y="4357"/>
                    <a:pt x="3547" y="4371"/>
                  </a:cubicBezTo>
                  <a:lnTo>
                    <a:pt x="3568" y="4385"/>
                  </a:lnTo>
                  <a:lnTo>
                    <a:pt x="3617" y="4427"/>
                  </a:lnTo>
                  <a:lnTo>
                    <a:pt x="3638" y="4441"/>
                  </a:lnTo>
                  <a:lnTo>
                    <a:pt x="3702" y="4490"/>
                  </a:lnTo>
                  <a:lnTo>
                    <a:pt x="3716" y="4498"/>
                  </a:lnTo>
                  <a:lnTo>
                    <a:pt x="3765" y="4540"/>
                  </a:lnTo>
                  <a:lnTo>
                    <a:pt x="3779" y="4554"/>
                  </a:lnTo>
                  <a:lnTo>
                    <a:pt x="3822" y="4582"/>
                  </a:lnTo>
                  <a:lnTo>
                    <a:pt x="3836" y="4596"/>
                  </a:lnTo>
                  <a:lnTo>
                    <a:pt x="3892" y="4631"/>
                  </a:lnTo>
                  <a:lnTo>
                    <a:pt x="3899" y="4646"/>
                  </a:lnTo>
                  <a:lnTo>
                    <a:pt x="3941" y="4667"/>
                  </a:lnTo>
                  <a:lnTo>
                    <a:pt x="3955" y="4681"/>
                  </a:lnTo>
                  <a:cubicBezTo>
                    <a:pt x="3963" y="4688"/>
                    <a:pt x="3977" y="4702"/>
                    <a:pt x="3991" y="4709"/>
                  </a:cubicBezTo>
                  <a:lnTo>
                    <a:pt x="4012" y="4723"/>
                  </a:lnTo>
                  <a:lnTo>
                    <a:pt x="4019" y="4737"/>
                  </a:lnTo>
                  <a:lnTo>
                    <a:pt x="4040" y="4751"/>
                  </a:lnTo>
                  <a:lnTo>
                    <a:pt x="4054" y="4758"/>
                  </a:lnTo>
                  <a:lnTo>
                    <a:pt x="4061" y="4765"/>
                  </a:lnTo>
                  <a:lnTo>
                    <a:pt x="4075" y="4779"/>
                  </a:lnTo>
                  <a:lnTo>
                    <a:pt x="4089" y="4787"/>
                  </a:lnTo>
                  <a:lnTo>
                    <a:pt x="4096" y="4794"/>
                  </a:lnTo>
                  <a:lnTo>
                    <a:pt x="4111" y="4801"/>
                  </a:lnTo>
                  <a:lnTo>
                    <a:pt x="4139" y="4822"/>
                  </a:lnTo>
                  <a:lnTo>
                    <a:pt x="4153" y="4836"/>
                  </a:lnTo>
                  <a:lnTo>
                    <a:pt x="5309" y="4159"/>
                  </a:lnTo>
                  <a:lnTo>
                    <a:pt x="5281" y="4138"/>
                  </a:lnTo>
                  <a:lnTo>
                    <a:pt x="5267" y="4131"/>
                  </a:lnTo>
                  <a:lnTo>
                    <a:pt x="5231" y="4103"/>
                  </a:lnTo>
                  <a:lnTo>
                    <a:pt x="5224" y="4096"/>
                  </a:lnTo>
                  <a:lnTo>
                    <a:pt x="5210" y="4089"/>
                  </a:lnTo>
                  <a:lnTo>
                    <a:pt x="5196" y="4075"/>
                  </a:lnTo>
                  <a:lnTo>
                    <a:pt x="5182" y="4068"/>
                  </a:lnTo>
                  <a:lnTo>
                    <a:pt x="5168" y="4053"/>
                  </a:lnTo>
                  <a:lnTo>
                    <a:pt x="5147" y="4039"/>
                  </a:lnTo>
                  <a:lnTo>
                    <a:pt x="5140" y="4039"/>
                  </a:lnTo>
                  <a:lnTo>
                    <a:pt x="5104" y="4011"/>
                  </a:lnTo>
                  <a:lnTo>
                    <a:pt x="5090" y="3997"/>
                  </a:lnTo>
                  <a:lnTo>
                    <a:pt x="5055" y="3969"/>
                  </a:lnTo>
                  <a:lnTo>
                    <a:pt x="5041" y="3962"/>
                  </a:lnTo>
                  <a:lnTo>
                    <a:pt x="4992" y="3927"/>
                  </a:lnTo>
                  <a:lnTo>
                    <a:pt x="4978" y="3912"/>
                  </a:lnTo>
                  <a:cubicBezTo>
                    <a:pt x="4964" y="3905"/>
                    <a:pt x="4949" y="3891"/>
                    <a:pt x="4935" y="3884"/>
                  </a:cubicBezTo>
                  <a:lnTo>
                    <a:pt x="4914" y="3870"/>
                  </a:lnTo>
                  <a:lnTo>
                    <a:pt x="4865" y="3828"/>
                  </a:lnTo>
                  <a:lnTo>
                    <a:pt x="4851" y="3821"/>
                  </a:lnTo>
                  <a:lnTo>
                    <a:pt x="4787" y="3771"/>
                  </a:lnTo>
                  <a:lnTo>
                    <a:pt x="4773" y="3757"/>
                  </a:lnTo>
                  <a:lnTo>
                    <a:pt x="4717" y="3715"/>
                  </a:lnTo>
                  <a:lnTo>
                    <a:pt x="4696" y="3701"/>
                  </a:lnTo>
                  <a:lnTo>
                    <a:pt x="4639" y="3652"/>
                  </a:lnTo>
                  <a:lnTo>
                    <a:pt x="4625" y="3645"/>
                  </a:lnTo>
                  <a:lnTo>
                    <a:pt x="4491" y="3539"/>
                  </a:lnTo>
                  <a:lnTo>
                    <a:pt x="4484" y="3532"/>
                  </a:lnTo>
                  <a:lnTo>
                    <a:pt x="4350" y="3419"/>
                  </a:lnTo>
                  <a:lnTo>
                    <a:pt x="4336" y="3412"/>
                  </a:lnTo>
                  <a:lnTo>
                    <a:pt x="4202" y="3299"/>
                  </a:lnTo>
                  <a:lnTo>
                    <a:pt x="4188" y="3285"/>
                  </a:lnTo>
                  <a:lnTo>
                    <a:pt x="4040" y="3165"/>
                  </a:lnTo>
                  <a:lnTo>
                    <a:pt x="4026" y="3151"/>
                  </a:lnTo>
                  <a:lnTo>
                    <a:pt x="3906" y="3045"/>
                  </a:lnTo>
                  <a:lnTo>
                    <a:pt x="3885" y="3024"/>
                  </a:lnTo>
                  <a:lnTo>
                    <a:pt x="3758" y="2918"/>
                  </a:lnTo>
                  <a:lnTo>
                    <a:pt x="3737" y="2897"/>
                  </a:lnTo>
                  <a:lnTo>
                    <a:pt x="3603" y="2785"/>
                  </a:lnTo>
                  <a:lnTo>
                    <a:pt x="3589" y="2770"/>
                  </a:lnTo>
                  <a:cubicBezTo>
                    <a:pt x="3547" y="2728"/>
                    <a:pt x="3497" y="2679"/>
                    <a:pt x="3448" y="2644"/>
                  </a:cubicBezTo>
                  <a:lnTo>
                    <a:pt x="3328" y="2531"/>
                  </a:lnTo>
                  <a:lnTo>
                    <a:pt x="3307" y="2510"/>
                  </a:lnTo>
                  <a:lnTo>
                    <a:pt x="3187" y="2397"/>
                  </a:lnTo>
                  <a:lnTo>
                    <a:pt x="3166" y="2376"/>
                  </a:lnTo>
                  <a:lnTo>
                    <a:pt x="3060" y="2270"/>
                  </a:lnTo>
                  <a:lnTo>
                    <a:pt x="3039" y="2256"/>
                  </a:lnTo>
                  <a:lnTo>
                    <a:pt x="2919" y="2136"/>
                  </a:lnTo>
                  <a:lnTo>
                    <a:pt x="2905" y="2122"/>
                  </a:lnTo>
                  <a:cubicBezTo>
                    <a:pt x="2821" y="2037"/>
                    <a:pt x="2743" y="1960"/>
                    <a:pt x="2658" y="1875"/>
                  </a:cubicBezTo>
                  <a:lnTo>
                    <a:pt x="2651" y="1861"/>
                  </a:lnTo>
                  <a:cubicBezTo>
                    <a:pt x="2567" y="1777"/>
                    <a:pt x="2489" y="1692"/>
                    <a:pt x="2412" y="1607"/>
                  </a:cubicBezTo>
                  <a:lnTo>
                    <a:pt x="2398" y="1593"/>
                  </a:lnTo>
                  <a:cubicBezTo>
                    <a:pt x="2313" y="1502"/>
                    <a:pt x="2235" y="1410"/>
                    <a:pt x="2151" y="1318"/>
                  </a:cubicBezTo>
                  <a:lnTo>
                    <a:pt x="2144" y="1304"/>
                  </a:lnTo>
                  <a:cubicBezTo>
                    <a:pt x="2059" y="1213"/>
                    <a:pt x="1982" y="1121"/>
                    <a:pt x="1904" y="1022"/>
                  </a:cubicBezTo>
                  <a:lnTo>
                    <a:pt x="1890" y="1015"/>
                  </a:lnTo>
                  <a:cubicBezTo>
                    <a:pt x="1827" y="938"/>
                    <a:pt x="1763" y="853"/>
                    <a:pt x="1707" y="776"/>
                  </a:cubicBezTo>
                  <a:lnTo>
                    <a:pt x="1693" y="761"/>
                  </a:lnTo>
                  <a:cubicBezTo>
                    <a:pt x="1629" y="684"/>
                    <a:pt x="1573" y="606"/>
                    <a:pt x="1516" y="522"/>
                  </a:cubicBezTo>
                  <a:lnTo>
                    <a:pt x="1509" y="515"/>
                  </a:lnTo>
                  <a:cubicBezTo>
                    <a:pt x="1453" y="437"/>
                    <a:pt x="1390" y="353"/>
                    <a:pt x="1340" y="268"/>
                  </a:cubicBezTo>
                  <a:lnTo>
                    <a:pt x="1326" y="254"/>
                  </a:lnTo>
                  <a:cubicBezTo>
                    <a:pt x="1270" y="169"/>
                    <a:pt x="1213" y="85"/>
                    <a:pt x="115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619650" y="1507300"/>
              <a:ext cx="133250" cy="121250"/>
            </a:xfrm>
            <a:custGeom>
              <a:avLst/>
              <a:gdLst/>
              <a:ahLst/>
              <a:cxnLst/>
              <a:rect l="l" t="t" r="r" b="b"/>
              <a:pathLst>
                <a:path w="5330" h="4850" extrusionOk="0">
                  <a:moveTo>
                    <a:pt x="1171" y="28"/>
                  </a:moveTo>
                  <a:cubicBezTo>
                    <a:pt x="1220" y="99"/>
                    <a:pt x="1270" y="176"/>
                    <a:pt x="1326" y="268"/>
                  </a:cubicBezTo>
                  <a:lnTo>
                    <a:pt x="1340" y="282"/>
                  </a:lnTo>
                  <a:cubicBezTo>
                    <a:pt x="1396" y="367"/>
                    <a:pt x="1453" y="451"/>
                    <a:pt x="1509" y="529"/>
                  </a:cubicBezTo>
                  <a:lnTo>
                    <a:pt x="1516" y="536"/>
                  </a:lnTo>
                  <a:cubicBezTo>
                    <a:pt x="1573" y="613"/>
                    <a:pt x="1629" y="698"/>
                    <a:pt x="1693" y="775"/>
                  </a:cubicBezTo>
                  <a:lnTo>
                    <a:pt x="1707" y="790"/>
                  </a:lnTo>
                  <a:cubicBezTo>
                    <a:pt x="1770" y="874"/>
                    <a:pt x="1834" y="952"/>
                    <a:pt x="1897" y="1029"/>
                  </a:cubicBezTo>
                  <a:lnTo>
                    <a:pt x="1904" y="1036"/>
                  </a:lnTo>
                  <a:cubicBezTo>
                    <a:pt x="1982" y="1135"/>
                    <a:pt x="2066" y="1227"/>
                    <a:pt x="2144" y="1325"/>
                  </a:cubicBezTo>
                  <a:lnTo>
                    <a:pt x="2158" y="1332"/>
                  </a:lnTo>
                  <a:cubicBezTo>
                    <a:pt x="2235" y="1424"/>
                    <a:pt x="2320" y="1523"/>
                    <a:pt x="2397" y="1607"/>
                  </a:cubicBezTo>
                  <a:lnTo>
                    <a:pt x="2412" y="1621"/>
                  </a:lnTo>
                  <a:cubicBezTo>
                    <a:pt x="2489" y="1706"/>
                    <a:pt x="2574" y="1791"/>
                    <a:pt x="2651" y="1875"/>
                  </a:cubicBezTo>
                  <a:lnTo>
                    <a:pt x="2665" y="1889"/>
                  </a:lnTo>
                  <a:cubicBezTo>
                    <a:pt x="2743" y="1974"/>
                    <a:pt x="2827" y="2051"/>
                    <a:pt x="2905" y="2136"/>
                  </a:cubicBezTo>
                  <a:lnTo>
                    <a:pt x="2926" y="2150"/>
                  </a:lnTo>
                  <a:lnTo>
                    <a:pt x="3053" y="2277"/>
                  </a:lnTo>
                  <a:lnTo>
                    <a:pt x="3067" y="2291"/>
                  </a:lnTo>
                  <a:lnTo>
                    <a:pt x="3180" y="2397"/>
                  </a:lnTo>
                  <a:lnTo>
                    <a:pt x="3201" y="2418"/>
                  </a:lnTo>
                  <a:lnTo>
                    <a:pt x="3314" y="2531"/>
                  </a:lnTo>
                  <a:lnTo>
                    <a:pt x="3342" y="2552"/>
                  </a:lnTo>
                  <a:lnTo>
                    <a:pt x="3462" y="2658"/>
                  </a:lnTo>
                  <a:cubicBezTo>
                    <a:pt x="3511" y="2700"/>
                    <a:pt x="3554" y="2749"/>
                    <a:pt x="3603" y="2785"/>
                  </a:cubicBezTo>
                  <a:lnTo>
                    <a:pt x="3617" y="2799"/>
                  </a:lnTo>
                  <a:lnTo>
                    <a:pt x="3744" y="2918"/>
                  </a:lnTo>
                  <a:lnTo>
                    <a:pt x="3765" y="2933"/>
                  </a:lnTo>
                  <a:lnTo>
                    <a:pt x="3892" y="3045"/>
                  </a:lnTo>
                  <a:lnTo>
                    <a:pt x="3913" y="3059"/>
                  </a:lnTo>
                  <a:lnTo>
                    <a:pt x="4033" y="3165"/>
                  </a:lnTo>
                  <a:lnTo>
                    <a:pt x="4054" y="3179"/>
                  </a:lnTo>
                  <a:lnTo>
                    <a:pt x="4195" y="3299"/>
                  </a:lnTo>
                  <a:lnTo>
                    <a:pt x="4209" y="3313"/>
                  </a:lnTo>
                  <a:lnTo>
                    <a:pt x="4350" y="3426"/>
                  </a:lnTo>
                  <a:lnTo>
                    <a:pt x="4364" y="3440"/>
                  </a:lnTo>
                  <a:lnTo>
                    <a:pt x="4498" y="3546"/>
                  </a:lnTo>
                  <a:lnTo>
                    <a:pt x="4505" y="3553"/>
                  </a:lnTo>
                  <a:lnTo>
                    <a:pt x="4639" y="3659"/>
                  </a:lnTo>
                  <a:lnTo>
                    <a:pt x="4646" y="3666"/>
                  </a:lnTo>
                  <a:lnTo>
                    <a:pt x="4710" y="3715"/>
                  </a:lnTo>
                  <a:lnTo>
                    <a:pt x="4794" y="3785"/>
                  </a:lnTo>
                  <a:lnTo>
                    <a:pt x="4858" y="3842"/>
                  </a:lnTo>
                  <a:lnTo>
                    <a:pt x="4872" y="3849"/>
                  </a:lnTo>
                  <a:lnTo>
                    <a:pt x="4921" y="3884"/>
                  </a:lnTo>
                  <a:lnTo>
                    <a:pt x="4999" y="3941"/>
                  </a:lnTo>
                  <a:lnTo>
                    <a:pt x="5048" y="3983"/>
                  </a:lnTo>
                  <a:lnTo>
                    <a:pt x="5302" y="4166"/>
                  </a:lnTo>
                  <a:lnTo>
                    <a:pt x="4167" y="4822"/>
                  </a:lnTo>
                  <a:lnTo>
                    <a:pt x="4040" y="4737"/>
                  </a:lnTo>
                  <a:lnTo>
                    <a:pt x="4005" y="4709"/>
                  </a:lnTo>
                  <a:lnTo>
                    <a:pt x="3899" y="4631"/>
                  </a:lnTo>
                  <a:lnTo>
                    <a:pt x="3850" y="4596"/>
                  </a:lnTo>
                  <a:lnTo>
                    <a:pt x="3709" y="4490"/>
                  </a:lnTo>
                  <a:cubicBezTo>
                    <a:pt x="3695" y="4476"/>
                    <a:pt x="3666" y="4455"/>
                    <a:pt x="3645" y="4441"/>
                  </a:cubicBezTo>
                  <a:lnTo>
                    <a:pt x="3631" y="4427"/>
                  </a:lnTo>
                  <a:lnTo>
                    <a:pt x="3582" y="4385"/>
                  </a:lnTo>
                  <a:lnTo>
                    <a:pt x="3554" y="4371"/>
                  </a:lnTo>
                  <a:lnTo>
                    <a:pt x="3497" y="4321"/>
                  </a:lnTo>
                  <a:lnTo>
                    <a:pt x="3483" y="4314"/>
                  </a:lnTo>
                  <a:lnTo>
                    <a:pt x="3356" y="4208"/>
                  </a:lnTo>
                  <a:lnTo>
                    <a:pt x="3342" y="4201"/>
                  </a:lnTo>
                  <a:lnTo>
                    <a:pt x="3208" y="4096"/>
                  </a:lnTo>
                  <a:lnTo>
                    <a:pt x="3194" y="4082"/>
                  </a:lnTo>
                  <a:lnTo>
                    <a:pt x="3060" y="3969"/>
                  </a:lnTo>
                  <a:lnTo>
                    <a:pt x="3046" y="3955"/>
                  </a:lnTo>
                  <a:lnTo>
                    <a:pt x="2905" y="3835"/>
                  </a:lnTo>
                  <a:lnTo>
                    <a:pt x="2884" y="3821"/>
                  </a:lnTo>
                  <a:lnTo>
                    <a:pt x="2764" y="3715"/>
                  </a:lnTo>
                  <a:lnTo>
                    <a:pt x="2743" y="3701"/>
                  </a:lnTo>
                  <a:lnTo>
                    <a:pt x="2616" y="3588"/>
                  </a:lnTo>
                  <a:lnTo>
                    <a:pt x="2595" y="3574"/>
                  </a:lnTo>
                  <a:lnTo>
                    <a:pt x="2468" y="3454"/>
                  </a:lnTo>
                  <a:lnTo>
                    <a:pt x="2454" y="3440"/>
                  </a:lnTo>
                  <a:lnTo>
                    <a:pt x="2313" y="3313"/>
                  </a:lnTo>
                  <a:lnTo>
                    <a:pt x="2193" y="3200"/>
                  </a:lnTo>
                  <a:lnTo>
                    <a:pt x="2165" y="3179"/>
                  </a:lnTo>
                  <a:lnTo>
                    <a:pt x="2052" y="3074"/>
                  </a:lnTo>
                  <a:lnTo>
                    <a:pt x="2031" y="3052"/>
                  </a:lnTo>
                  <a:lnTo>
                    <a:pt x="1918" y="2940"/>
                  </a:lnTo>
                  <a:lnTo>
                    <a:pt x="1904" y="2925"/>
                  </a:lnTo>
                  <a:lnTo>
                    <a:pt x="1784" y="2813"/>
                  </a:lnTo>
                  <a:lnTo>
                    <a:pt x="1763" y="2792"/>
                  </a:lnTo>
                  <a:cubicBezTo>
                    <a:pt x="1685" y="2707"/>
                    <a:pt x="1601" y="2629"/>
                    <a:pt x="1523" y="2545"/>
                  </a:cubicBezTo>
                  <a:lnTo>
                    <a:pt x="1509" y="2531"/>
                  </a:lnTo>
                  <a:cubicBezTo>
                    <a:pt x="1432" y="2446"/>
                    <a:pt x="1347" y="2369"/>
                    <a:pt x="1270" y="2277"/>
                  </a:cubicBezTo>
                  <a:lnTo>
                    <a:pt x="1255" y="2263"/>
                  </a:lnTo>
                  <a:cubicBezTo>
                    <a:pt x="1171" y="2178"/>
                    <a:pt x="1093" y="2080"/>
                    <a:pt x="1016" y="1995"/>
                  </a:cubicBezTo>
                  <a:lnTo>
                    <a:pt x="1002" y="1981"/>
                  </a:lnTo>
                  <a:cubicBezTo>
                    <a:pt x="917" y="1889"/>
                    <a:pt x="840" y="1791"/>
                    <a:pt x="762" y="1699"/>
                  </a:cubicBezTo>
                  <a:lnTo>
                    <a:pt x="755" y="1685"/>
                  </a:lnTo>
                  <a:cubicBezTo>
                    <a:pt x="692" y="1607"/>
                    <a:pt x="628" y="1530"/>
                    <a:pt x="565" y="1452"/>
                  </a:cubicBezTo>
                  <a:lnTo>
                    <a:pt x="551" y="1438"/>
                  </a:lnTo>
                  <a:cubicBezTo>
                    <a:pt x="494" y="1354"/>
                    <a:pt x="431" y="1276"/>
                    <a:pt x="374" y="1198"/>
                  </a:cubicBezTo>
                  <a:lnTo>
                    <a:pt x="367" y="1191"/>
                  </a:lnTo>
                  <a:cubicBezTo>
                    <a:pt x="311" y="1114"/>
                    <a:pt x="254" y="1029"/>
                    <a:pt x="198" y="945"/>
                  </a:cubicBezTo>
                  <a:lnTo>
                    <a:pt x="184" y="923"/>
                  </a:lnTo>
                  <a:cubicBezTo>
                    <a:pt x="128" y="846"/>
                    <a:pt x="78" y="761"/>
                    <a:pt x="29" y="684"/>
                  </a:cubicBezTo>
                  <a:lnTo>
                    <a:pt x="1171" y="28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" y="684"/>
                  </a:lnTo>
                  <a:cubicBezTo>
                    <a:pt x="1" y="684"/>
                    <a:pt x="1" y="684"/>
                    <a:pt x="1" y="691"/>
                  </a:cubicBezTo>
                  <a:cubicBezTo>
                    <a:pt x="50" y="768"/>
                    <a:pt x="106" y="853"/>
                    <a:pt x="163" y="938"/>
                  </a:cubicBezTo>
                  <a:lnTo>
                    <a:pt x="177" y="959"/>
                  </a:lnTo>
                  <a:cubicBezTo>
                    <a:pt x="240" y="1043"/>
                    <a:pt x="297" y="1121"/>
                    <a:pt x="353" y="1205"/>
                  </a:cubicBezTo>
                  <a:lnTo>
                    <a:pt x="360" y="1213"/>
                  </a:lnTo>
                  <a:cubicBezTo>
                    <a:pt x="417" y="1290"/>
                    <a:pt x="473" y="1368"/>
                    <a:pt x="536" y="1445"/>
                  </a:cubicBezTo>
                  <a:lnTo>
                    <a:pt x="551" y="1466"/>
                  </a:lnTo>
                  <a:cubicBezTo>
                    <a:pt x="607" y="1544"/>
                    <a:pt x="670" y="1621"/>
                    <a:pt x="734" y="1699"/>
                  </a:cubicBezTo>
                  <a:lnTo>
                    <a:pt x="748" y="1713"/>
                  </a:lnTo>
                  <a:cubicBezTo>
                    <a:pt x="825" y="1805"/>
                    <a:pt x="903" y="1903"/>
                    <a:pt x="988" y="1995"/>
                  </a:cubicBezTo>
                  <a:lnTo>
                    <a:pt x="1002" y="2009"/>
                  </a:lnTo>
                  <a:cubicBezTo>
                    <a:pt x="1079" y="2101"/>
                    <a:pt x="1157" y="2192"/>
                    <a:pt x="1241" y="2284"/>
                  </a:cubicBezTo>
                  <a:lnTo>
                    <a:pt x="1255" y="2298"/>
                  </a:lnTo>
                  <a:cubicBezTo>
                    <a:pt x="1333" y="2383"/>
                    <a:pt x="1411" y="2460"/>
                    <a:pt x="1495" y="2552"/>
                  </a:cubicBezTo>
                  <a:lnTo>
                    <a:pt x="1509" y="2566"/>
                  </a:lnTo>
                  <a:cubicBezTo>
                    <a:pt x="1587" y="2644"/>
                    <a:pt x="1671" y="2728"/>
                    <a:pt x="1749" y="2806"/>
                  </a:cubicBezTo>
                  <a:lnTo>
                    <a:pt x="1770" y="2827"/>
                  </a:lnTo>
                  <a:lnTo>
                    <a:pt x="1890" y="2947"/>
                  </a:lnTo>
                  <a:lnTo>
                    <a:pt x="1904" y="2961"/>
                  </a:lnTo>
                  <a:lnTo>
                    <a:pt x="2017" y="3066"/>
                  </a:lnTo>
                  <a:lnTo>
                    <a:pt x="2038" y="3088"/>
                  </a:lnTo>
                  <a:lnTo>
                    <a:pt x="2151" y="3193"/>
                  </a:lnTo>
                  <a:lnTo>
                    <a:pt x="2179" y="3222"/>
                  </a:lnTo>
                  <a:cubicBezTo>
                    <a:pt x="2221" y="3257"/>
                    <a:pt x="2249" y="3285"/>
                    <a:pt x="2299" y="3327"/>
                  </a:cubicBezTo>
                  <a:cubicBezTo>
                    <a:pt x="2348" y="3377"/>
                    <a:pt x="2390" y="3419"/>
                    <a:pt x="2440" y="3461"/>
                  </a:cubicBezTo>
                  <a:lnTo>
                    <a:pt x="2454" y="3468"/>
                  </a:lnTo>
                  <a:lnTo>
                    <a:pt x="2581" y="3588"/>
                  </a:lnTo>
                  <a:lnTo>
                    <a:pt x="2602" y="3602"/>
                  </a:lnTo>
                  <a:lnTo>
                    <a:pt x="2729" y="3715"/>
                  </a:lnTo>
                  <a:lnTo>
                    <a:pt x="2750" y="3736"/>
                  </a:lnTo>
                  <a:lnTo>
                    <a:pt x="2877" y="3842"/>
                  </a:lnTo>
                  <a:lnTo>
                    <a:pt x="2891" y="3856"/>
                  </a:lnTo>
                  <a:lnTo>
                    <a:pt x="3032" y="3976"/>
                  </a:lnTo>
                  <a:lnTo>
                    <a:pt x="3053" y="3990"/>
                  </a:lnTo>
                  <a:lnTo>
                    <a:pt x="3187" y="4103"/>
                  </a:lnTo>
                  <a:lnTo>
                    <a:pt x="3201" y="4110"/>
                  </a:lnTo>
                  <a:lnTo>
                    <a:pt x="3335" y="4223"/>
                  </a:lnTo>
                  <a:lnTo>
                    <a:pt x="3342" y="4230"/>
                  </a:lnTo>
                  <a:lnTo>
                    <a:pt x="3476" y="4335"/>
                  </a:lnTo>
                  <a:lnTo>
                    <a:pt x="3490" y="4342"/>
                  </a:lnTo>
                  <a:lnTo>
                    <a:pt x="3547" y="4392"/>
                  </a:lnTo>
                  <a:lnTo>
                    <a:pt x="3568" y="4406"/>
                  </a:lnTo>
                  <a:cubicBezTo>
                    <a:pt x="3589" y="4420"/>
                    <a:pt x="3603" y="4434"/>
                    <a:pt x="3624" y="4448"/>
                  </a:cubicBezTo>
                  <a:lnTo>
                    <a:pt x="3638" y="4462"/>
                  </a:lnTo>
                  <a:lnTo>
                    <a:pt x="3702" y="4512"/>
                  </a:lnTo>
                  <a:lnTo>
                    <a:pt x="3843" y="4610"/>
                  </a:lnTo>
                  <a:cubicBezTo>
                    <a:pt x="3857" y="4624"/>
                    <a:pt x="3878" y="4638"/>
                    <a:pt x="3892" y="4653"/>
                  </a:cubicBezTo>
                  <a:lnTo>
                    <a:pt x="3998" y="4730"/>
                  </a:lnTo>
                  <a:cubicBezTo>
                    <a:pt x="3998" y="4730"/>
                    <a:pt x="4160" y="4850"/>
                    <a:pt x="4167" y="4850"/>
                  </a:cubicBezTo>
                  <a:lnTo>
                    <a:pt x="5323" y="4180"/>
                  </a:lnTo>
                  <a:cubicBezTo>
                    <a:pt x="5330" y="4173"/>
                    <a:pt x="5330" y="4173"/>
                    <a:pt x="5330" y="4166"/>
                  </a:cubicBezTo>
                  <a:cubicBezTo>
                    <a:pt x="5330" y="4166"/>
                    <a:pt x="5330" y="4159"/>
                    <a:pt x="5330" y="4159"/>
                  </a:cubicBezTo>
                  <a:lnTo>
                    <a:pt x="5062" y="3962"/>
                  </a:lnTo>
                  <a:lnTo>
                    <a:pt x="5006" y="3919"/>
                  </a:lnTo>
                  <a:lnTo>
                    <a:pt x="4935" y="3863"/>
                  </a:lnTo>
                  <a:lnTo>
                    <a:pt x="4886" y="3828"/>
                  </a:lnTo>
                  <a:lnTo>
                    <a:pt x="4872" y="3821"/>
                  </a:lnTo>
                  <a:lnTo>
                    <a:pt x="4808" y="3771"/>
                  </a:lnTo>
                  <a:lnTo>
                    <a:pt x="4717" y="3701"/>
                  </a:lnTo>
                  <a:lnTo>
                    <a:pt x="4660" y="3652"/>
                  </a:lnTo>
                  <a:lnTo>
                    <a:pt x="4646" y="3637"/>
                  </a:lnTo>
                  <a:lnTo>
                    <a:pt x="4512" y="3539"/>
                  </a:lnTo>
                  <a:lnTo>
                    <a:pt x="4505" y="3532"/>
                  </a:lnTo>
                  <a:lnTo>
                    <a:pt x="4371" y="3419"/>
                  </a:lnTo>
                  <a:lnTo>
                    <a:pt x="4357" y="3412"/>
                  </a:lnTo>
                  <a:lnTo>
                    <a:pt x="4223" y="3299"/>
                  </a:lnTo>
                  <a:lnTo>
                    <a:pt x="4209" y="3285"/>
                  </a:lnTo>
                  <a:lnTo>
                    <a:pt x="4061" y="3165"/>
                  </a:lnTo>
                  <a:lnTo>
                    <a:pt x="4047" y="3151"/>
                  </a:lnTo>
                  <a:cubicBezTo>
                    <a:pt x="4005" y="3116"/>
                    <a:pt x="3969" y="3081"/>
                    <a:pt x="3927" y="3045"/>
                  </a:cubicBezTo>
                  <a:lnTo>
                    <a:pt x="3906" y="3024"/>
                  </a:lnTo>
                  <a:lnTo>
                    <a:pt x="3779" y="2918"/>
                  </a:lnTo>
                  <a:lnTo>
                    <a:pt x="3758" y="2897"/>
                  </a:lnTo>
                  <a:lnTo>
                    <a:pt x="3631" y="2785"/>
                  </a:lnTo>
                  <a:lnTo>
                    <a:pt x="3617" y="2770"/>
                  </a:lnTo>
                  <a:cubicBezTo>
                    <a:pt x="3568" y="2728"/>
                    <a:pt x="3518" y="2686"/>
                    <a:pt x="3476" y="2644"/>
                  </a:cubicBezTo>
                  <a:lnTo>
                    <a:pt x="3469" y="2651"/>
                  </a:lnTo>
                  <a:lnTo>
                    <a:pt x="3469" y="2644"/>
                  </a:lnTo>
                  <a:lnTo>
                    <a:pt x="3356" y="2531"/>
                  </a:lnTo>
                  <a:lnTo>
                    <a:pt x="3328" y="2510"/>
                  </a:lnTo>
                  <a:cubicBezTo>
                    <a:pt x="3293" y="2474"/>
                    <a:pt x="3250" y="2439"/>
                    <a:pt x="3215" y="2397"/>
                  </a:cubicBezTo>
                  <a:lnTo>
                    <a:pt x="3194" y="2376"/>
                  </a:lnTo>
                  <a:lnTo>
                    <a:pt x="3074" y="2263"/>
                  </a:lnTo>
                  <a:lnTo>
                    <a:pt x="3060" y="2256"/>
                  </a:lnTo>
                  <a:lnTo>
                    <a:pt x="2940" y="2136"/>
                  </a:lnTo>
                  <a:lnTo>
                    <a:pt x="2919" y="2115"/>
                  </a:lnTo>
                  <a:cubicBezTo>
                    <a:pt x="2842" y="2037"/>
                    <a:pt x="2757" y="1953"/>
                    <a:pt x="2679" y="1868"/>
                  </a:cubicBezTo>
                  <a:lnTo>
                    <a:pt x="2665" y="1854"/>
                  </a:lnTo>
                  <a:cubicBezTo>
                    <a:pt x="2588" y="1776"/>
                    <a:pt x="2503" y="1692"/>
                    <a:pt x="2426" y="1607"/>
                  </a:cubicBezTo>
                  <a:lnTo>
                    <a:pt x="2412" y="1593"/>
                  </a:lnTo>
                  <a:cubicBezTo>
                    <a:pt x="2334" y="1502"/>
                    <a:pt x="2249" y="1403"/>
                    <a:pt x="2172" y="1318"/>
                  </a:cubicBezTo>
                  <a:lnTo>
                    <a:pt x="2158" y="1304"/>
                  </a:lnTo>
                  <a:cubicBezTo>
                    <a:pt x="2080" y="1213"/>
                    <a:pt x="1996" y="1114"/>
                    <a:pt x="1918" y="1022"/>
                  </a:cubicBezTo>
                  <a:lnTo>
                    <a:pt x="1911" y="1008"/>
                  </a:lnTo>
                  <a:cubicBezTo>
                    <a:pt x="1848" y="931"/>
                    <a:pt x="1784" y="853"/>
                    <a:pt x="1721" y="775"/>
                  </a:cubicBezTo>
                  <a:lnTo>
                    <a:pt x="1707" y="761"/>
                  </a:lnTo>
                  <a:cubicBezTo>
                    <a:pt x="1650" y="677"/>
                    <a:pt x="1587" y="599"/>
                    <a:pt x="1530" y="522"/>
                  </a:cubicBezTo>
                  <a:lnTo>
                    <a:pt x="1530" y="515"/>
                  </a:lnTo>
                  <a:cubicBezTo>
                    <a:pt x="1467" y="437"/>
                    <a:pt x="1411" y="353"/>
                    <a:pt x="1354" y="268"/>
                  </a:cubicBezTo>
                  <a:lnTo>
                    <a:pt x="1340" y="254"/>
                  </a:lnTo>
                  <a:cubicBezTo>
                    <a:pt x="1284" y="162"/>
                    <a:pt x="1227" y="85"/>
                    <a:pt x="1178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515325" y="1508175"/>
              <a:ext cx="208500" cy="327800"/>
            </a:xfrm>
            <a:custGeom>
              <a:avLst/>
              <a:gdLst/>
              <a:ahLst/>
              <a:cxnLst/>
              <a:rect l="l" t="t" r="r" b="b"/>
              <a:pathLst>
                <a:path w="8340" h="13112" extrusionOk="0">
                  <a:moveTo>
                    <a:pt x="22" y="0"/>
                  </a:moveTo>
                  <a:lnTo>
                    <a:pt x="8" y="5851"/>
                  </a:lnTo>
                  <a:cubicBezTo>
                    <a:pt x="1" y="8466"/>
                    <a:pt x="3307" y="12252"/>
                    <a:pt x="4146" y="13027"/>
                  </a:cubicBezTo>
                  <a:cubicBezTo>
                    <a:pt x="4339" y="13074"/>
                    <a:pt x="4659" y="13111"/>
                    <a:pt x="5038" y="13111"/>
                  </a:cubicBezTo>
                  <a:cubicBezTo>
                    <a:pt x="6331" y="13111"/>
                    <a:pt x="8313" y="12674"/>
                    <a:pt x="8319" y="10652"/>
                  </a:cubicBezTo>
                  <a:lnTo>
                    <a:pt x="8340" y="4801"/>
                  </a:lnTo>
                  <a:cubicBezTo>
                    <a:pt x="8199" y="4709"/>
                    <a:pt x="5555" y="2827"/>
                    <a:pt x="4188" y="649"/>
                  </a:cubicBezTo>
                  <a:cubicBezTo>
                    <a:pt x="3913" y="767"/>
                    <a:pt x="3587" y="815"/>
                    <a:pt x="3241" y="815"/>
                  </a:cubicBezTo>
                  <a:cubicBezTo>
                    <a:pt x="1854" y="815"/>
                    <a:pt x="134" y="51"/>
                    <a:pt x="22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515150" y="1508000"/>
              <a:ext cx="209025" cy="328350"/>
            </a:xfrm>
            <a:custGeom>
              <a:avLst/>
              <a:gdLst/>
              <a:ahLst/>
              <a:cxnLst/>
              <a:rect l="l" t="t" r="r" b="b"/>
              <a:pathLst>
                <a:path w="8361" h="13134" extrusionOk="0">
                  <a:moveTo>
                    <a:pt x="43" y="28"/>
                  </a:moveTo>
                  <a:cubicBezTo>
                    <a:pt x="322" y="146"/>
                    <a:pt x="1934" y="834"/>
                    <a:pt x="3251" y="834"/>
                  </a:cubicBezTo>
                  <a:cubicBezTo>
                    <a:pt x="3595" y="834"/>
                    <a:pt x="3920" y="787"/>
                    <a:pt x="4195" y="670"/>
                  </a:cubicBezTo>
                  <a:cubicBezTo>
                    <a:pt x="5520" y="2778"/>
                    <a:pt x="8037" y="4596"/>
                    <a:pt x="8340" y="4815"/>
                  </a:cubicBezTo>
                  <a:lnTo>
                    <a:pt x="8326" y="10659"/>
                  </a:lnTo>
                  <a:cubicBezTo>
                    <a:pt x="8326" y="11399"/>
                    <a:pt x="8051" y="11991"/>
                    <a:pt x="7522" y="12407"/>
                  </a:cubicBezTo>
                  <a:cubicBezTo>
                    <a:pt x="6958" y="12851"/>
                    <a:pt x="6204" y="13020"/>
                    <a:pt x="5675" y="13077"/>
                  </a:cubicBezTo>
                  <a:cubicBezTo>
                    <a:pt x="5476" y="13099"/>
                    <a:pt x="5277" y="13110"/>
                    <a:pt x="5079" y="13110"/>
                  </a:cubicBezTo>
                  <a:cubicBezTo>
                    <a:pt x="4772" y="13110"/>
                    <a:pt x="4466" y="13083"/>
                    <a:pt x="4167" y="13027"/>
                  </a:cubicBezTo>
                  <a:cubicBezTo>
                    <a:pt x="3730" y="12625"/>
                    <a:pt x="2693" y="11491"/>
                    <a:pt x="1777" y="10130"/>
                  </a:cubicBezTo>
                  <a:cubicBezTo>
                    <a:pt x="980" y="8953"/>
                    <a:pt x="29" y="7254"/>
                    <a:pt x="29" y="5858"/>
                  </a:cubicBezTo>
                  <a:lnTo>
                    <a:pt x="43" y="28"/>
                  </a:lnTo>
                  <a:close/>
                  <a:moveTo>
                    <a:pt x="22" y="0"/>
                  </a:moveTo>
                  <a:cubicBezTo>
                    <a:pt x="22" y="0"/>
                    <a:pt x="22" y="7"/>
                    <a:pt x="22" y="7"/>
                  </a:cubicBezTo>
                  <a:lnTo>
                    <a:pt x="0" y="5851"/>
                  </a:lnTo>
                  <a:cubicBezTo>
                    <a:pt x="0" y="7254"/>
                    <a:pt x="952" y="8960"/>
                    <a:pt x="1756" y="10137"/>
                  </a:cubicBezTo>
                  <a:cubicBezTo>
                    <a:pt x="2679" y="11505"/>
                    <a:pt x="3715" y="12647"/>
                    <a:pt x="4160" y="13048"/>
                  </a:cubicBezTo>
                  <a:cubicBezTo>
                    <a:pt x="4449" y="13105"/>
                    <a:pt x="4752" y="13133"/>
                    <a:pt x="5048" y="13133"/>
                  </a:cubicBezTo>
                  <a:cubicBezTo>
                    <a:pt x="5252" y="13126"/>
                    <a:pt x="5464" y="13119"/>
                    <a:pt x="5668" y="13091"/>
                  </a:cubicBezTo>
                  <a:cubicBezTo>
                    <a:pt x="6204" y="13041"/>
                    <a:pt x="6958" y="12872"/>
                    <a:pt x="7529" y="12421"/>
                  </a:cubicBezTo>
                  <a:cubicBezTo>
                    <a:pt x="8065" y="12005"/>
                    <a:pt x="8340" y="11406"/>
                    <a:pt x="8340" y="10659"/>
                  </a:cubicBezTo>
                  <a:lnTo>
                    <a:pt x="8361" y="4808"/>
                  </a:lnTo>
                  <a:cubicBezTo>
                    <a:pt x="8361" y="4801"/>
                    <a:pt x="8354" y="4801"/>
                    <a:pt x="8354" y="4801"/>
                  </a:cubicBezTo>
                  <a:cubicBezTo>
                    <a:pt x="8072" y="4596"/>
                    <a:pt x="5534" y="2757"/>
                    <a:pt x="4202" y="642"/>
                  </a:cubicBezTo>
                  <a:lnTo>
                    <a:pt x="4188" y="642"/>
                  </a:lnTo>
                  <a:cubicBezTo>
                    <a:pt x="3908" y="755"/>
                    <a:pt x="3603" y="811"/>
                    <a:pt x="3297" y="811"/>
                  </a:cubicBezTo>
                  <a:cubicBezTo>
                    <a:pt x="3279" y="811"/>
                    <a:pt x="3261" y="811"/>
                    <a:pt x="3243" y="811"/>
                  </a:cubicBezTo>
                  <a:cubicBezTo>
                    <a:pt x="1904" y="811"/>
                    <a:pt x="261" y="99"/>
                    <a:pt x="36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584575" y="1614075"/>
              <a:ext cx="71400" cy="136325"/>
            </a:xfrm>
            <a:custGeom>
              <a:avLst/>
              <a:gdLst/>
              <a:ahLst/>
              <a:cxnLst/>
              <a:rect l="l" t="t" r="r" b="b"/>
              <a:pathLst>
                <a:path w="2856" h="5453" extrusionOk="0">
                  <a:moveTo>
                    <a:pt x="1243" y="539"/>
                  </a:moveTo>
                  <a:cubicBezTo>
                    <a:pt x="1302" y="539"/>
                    <a:pt x="1369" y="559"/>
                    <a:pt x="1439" y="600"/>
                  </a:cubicBezTo>
                  <a:cubicBezTo>
                    <a:pt x="1700" y="769"/>
                    <a:pt x="1862" y="1044"/>
                    <a:pt x="1876" y="1354"/>
                  </a:cubicBezTo>
                  <a:lnTo>
                    <a:pt x="1876" y="1848"/>
                  </a:lnTo>
                  <a:lnTo>
                    <a:pt x="1002" y="1347"/>
                  </a:lnTo>
                  <a:lnTo>
                    <a:pt x="1002" y="847"/>
                  </a:lnTo>
                  <a:cubicBezTo>
                    <a:pt x="1002" y="653"/>
                    <a:pt x="1100" y="539"/>
                    <a:pt x="1243" y="539"/>
                  </a:cubicBezTo>
                  <a:close/>
                  <a:moveTo>
                    <a:pt x="1038" y="0"/>
                  </a:moveTo>
                  <a:cubicBezTo>
                    <a:pt x="792" y="0"/>
                    <a:pt x="621" y="194"/>
                    <a:pt x="621" y="530"/>
                  </a:cubicBezTo>
                  <a:lnTo>
                    <a:pt x="621" y="1122"/>
                  </a:lnTo>
                  <a:lnTo>
                    <a:pt x="544" y="1079"/>
                  </a:lnTo>
                  <a:cubicBezTo>
                    <a:pt x="457" y="1028"/>
                    <a:pt x="375" y="1003"/>
                    <a:pt x="303" y="1003"/>
                  </a:cubicBezTo>
                  <a:cubicBezTo>
                    <a:pt x="128" y="1003"/>
                    <a:pt x="8" y="1145"/>
                    <a:pt x="8" y="1390"/>
                  </a:cubicBezTo>
                  <a:lnTo>
                    <a:pt x="1" y="3427"/>
                  </a:lnTo>
                  <a:cubicBezTo>
                    <a:pt x="22" y="3808"/>
                    <a:pt x="219" y="4153"/>
                    <a:pt x="537" y="4357"/>
                  </a:cubicBezTo>
                  <a:lnTo>
                    <a:pt x="2313" y="5379"/>
                  </a:lnTo>
                  <a:cubicBezTo>
                    <a:pt x="2400" y="5429"/>
                    <a:pt x="2481" y="5452"/>
                    <a:pt x="2554" y="5452"/>
                  </a:cubicBezTo>
                  <a:cubicBezTo>
                    <a:pt x="2729" y="5452"/>
                    <a:pt x="2851" y="5314"/>
                    <a:pt x="2856" y="5069"/>
                  </a:cubicBezTo>
                  <a:lnTo>
                    <a:pt x="2856" y="3032"/>
                  </a:lnTo>
                  <a:cubicBezTo>
                    <a:pt x="2835" y="2658"/>
                    <a:pt x="2637" y="2313"/>
                    <a:pt x="2320" y="2109"/>
                  </a:cubicBezTo>
                  <a:lnTo>
                    <a:pt x="2257" y="2073"/>
                  </a:lnTo>
                  <a:lnTo>
                    <a:pt x="2257" y="1474"/>
                  </a:lnTo>
                  <a:cubicBezTo>
                    <a:pt x="2257" y="1002"/>
                    <a:pt x="1925" y="424"/>
                    <a:pt x="1517" y="191"/>
                  </a:cubicBezTo>
                  <a:lnTo>
                    <a:pt x="1368" y="100"/>
                  </a:lnTo>
                  <a:cubicBezTo>
                    <a:pt x="1250" y="32"/>
                    <a:pt x="1138" y="0"/>
                    <a:pt x="1038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584225" y="1614025"/>
              <a:ext cx="72100" cy="136850"/>
            </a:xfrm>
            <a:custGeom>
              <a:avLst/>
              <a:gdLst/>
              <a:ahLst/>
              <a:cxnLst/>
              <a:rect l="l" t="t" r="r" b="b"/>
              <a:pathLst>
                <a:path w="2884" h="5474" extrusionOk="0">
                  <a:moveTo>
                    <a:pt x="1284" y="544"/>
                  </a:moveTo>
                  <a:cubicBezTo>
                    <a:pt x="1342" y="544"/>
                    <a:pt x="1402" y="564"/>
                    <a:pt x="1453" y="609"/>
                  </a:cubicBezTo>
                  <a:cubicBezTo>
                    <a:pt x="1707" y="778"/>
                    <a:pt x="1862" y="1053"/>
                    <a:pt x="1876" y="1356"/>
                  </a:cubicBezTo>
                  <a:lnTo>
                    <a:pt x="1876" y="1836"/>
                  </a:lnTo>
                  <a:lnTo>
                    <a:pt x="1030" y="1342"/>
                  </a:lnTo>
                  <a:lnTo>
                    <a:pt x="1030" y="849"/>
                  </a:lnTo>
                  <a:cubicBezTo>
                    <a:pt x="994" y="676"/>
                    <a:pt x="1134" y="544"/>
                    <a:pt x="1284" y="544"/>
                  </a:cubicBezTo>
                  <a:close/>
                  <a:moveTo>
                    <a:pt x="1279" y="524"/>
                  </a:moveTo>
                  <a:cubicBezTo>
                    <a:pt x="1120" y="524"/>
                    <a:pt x="973" y="666"/>
                    <a:pt x="1009" y="849"/>
                  </a:cubicBezTo>
                  <a:lnTo>
                    <a:pt x="1009" y="1349"/>
                  </a:lnTo>
                  <a:cubicBezTo>
                    <a:pt x="1009" y="1356"/>
                    <a:pt x="1009" y="1356"/>
                    <a:pt x="1016" y="1356"/>
                  </a:cubicBezTo>
                  <a:cubicBezTo>
                    <a:pt x="1016" y="1356"/>
                    <a:pt x="1883" y="1864"/>
                    <a:pt x="1890" y="1864"/>
                  </a:cubicBezTo>
                  <a:lnTo>
                    <a:pt x="1897" y="1864"/>
                  </a:lnTo>
                  <a:cubicBezTo>
                    <a:pt x="1897" y="1857"/>
                    <a:pt x="1897" y="1857"/>
                    <a:pt x="1897" y="1850"/>
                  </a:cubicBezTo>
                  <a:lnTo>
                    <a:pt x="1897" y="1356"/>
                  </a:lnTo>
                  <a:cubicBezTo>
                    <a:pt x="1883" y="1046"/>
                    <a:pt x="1721" y="764"/>
                    <a:pt x="1460" y="595"/>
                  </a:cubicBezTo>
                  <a:cubicBezTo>
                    <a:pt x="1405" y="546"/>
                    <a:pt x="1341" y="524"/>
                    <a:pt x="1279" y="524"/>
                  </a:cubicBezTo>
                  <a:close/>
                  <a:moveTo>
                    <a:pt x="1048" y="13"/>
                  </a:moveTo>
                  <a:cubicBezTo>
                    <a:pt x="1150" y="13"/>
                    <a:pt x="1264" y="48"/>
                    <a:pt x="1382" y="116"/>
                  </a:cubicBezTo>
                  <a:lnTo>
                    <a:pt x="1523" y="200"/>
                  </a:lnTo>
                  <a:cubicBezTo>
                    <a:pt x="1932" y="440"/>
                    <a:pt x="2264" y="1011"/>
                    <a:pt x="2264" y="1476"/>
                  </a:cubicBezTo>
                  <a:lnTo>
                    <a:pt x="2264" y="2075"/>
                  </a:lnTo>
                  <a:cubicBezTo>
                    <a:pt x="2264" y="2075"/>
                    <a:pt x="2264" y="2082"/>
                    <a:pt x="2264" y="2082"/>
                  </a:cubicBezTo>
                  <a:lnTo>
                    <a:pt x="2334" y="2118"/>
                  </a:lnTo>
                  <a:cubicBezTo>
                    <a:pt x="2644" y="2322"/>
                    <a:pt x="2842" y="2668"/>
                    <a:pt x="2863" y="3041"/>
                  </a:cubicBezTo>
                  <a:lnTo>
                    <a:pt x="2856" y="5078"/>
                  </a:lnTo>
                  <a:cubicBezTo>
                    <a:pt x="2856" y="5241"/>
                    <a:pt x="2799" y="5360"/>
                    <a:pt x="2701" y="5417"/>
                  </a:cubicBezTo>
                  <a:cubicBezTo>
                    <a:pt x="2661" y="5439"/>
                    <a:pt x="2616" y="5451"/>
                    <a:pt x="2567" y="5451"/>
                  </a:cubicBezTo>
                  <a:cubicBezTo>
                    <a:pt x="2494" y="5451"/>
                    <a:pt x="2412" y="5425"/>
                    <a:pt x="2327" y="5374"/>
                  </a:cubicBezTo>
                  <a:lnTo>
                    <a:pt x="558" y="4352"/>
                  </a:lnTo>
                  <a:cubicBezTo>
                    <a:pt x="240" y="4148"/>
                    <a:pt x="43" y="3802"/>
                    <a:pt x="29" y="3429"/>
                  </a:cubicBezTo>
                  <a:lnTo>
                    <a:pt x="29" y="1392"/>
                  </a:lnTo>
                  <a:cubicBezTo>
                    <a:pt x="29" y="1229"/>
                    <a:pt x="85" y="1110"/>
                    <a:pt x="184" y="1053"/>
                  </a:cubicBezTo>
                  <a:cubicBezTo>
                    <a:pt x="219" y="1036"/>
                    <a:pt x="254" y="1023"/>
                    <a:pt x="292" y="1023"/>
                  </a:cubicBezTo>
                  <a:cubicBezTo>
                    <a:pt x="301" y="1023"/>
                    <a:pt x="309" y="1024"/>
                    <a:pt x="318" y="1025"/>
                  </a:cubicBezTo>
                  <a:cubicBezTo>
                    <a:pt x="403" y="1025"/>
                    <a:pt x="487" y="1046"/>
                    <a:pt x="558" y="1088"/>
                  </a:cubicBezTo>
                  <a:lnTo>
                    <a:pt x="635" y="1131"/>
                  </a:lnTo>
                  <a:cubicBezTo>
                    <a:pt x="635" y="1134"/>
                    <a:pt x="637" y="1136"/>
                    <a:pt x="639" y="1136"/>
                  </a:cubicBezTo>
                  <a:cubicBezTo>
                    <a:pt x="641" y="1136"/>
                    <a:pt x="642" y="1134"/>
                    <a:pt x="642" y="1131"/>
                  </a:cubicBezTo>
                  <a:cubicBezTo>
                    <a:pt x="649" y="1131"/>
                    <a:pt x="649" y="1131"/>
                    <a:pt x="649" y="1124"/>
                  </a:cubicBezTo>
                  <a:lnTo>
                    <a:pt x="649" y="532"/>
                  </a:lnTo>
                  <a:cubicBezTo>
                    <a:pt x="649" y="306"/>
                    <a:pt x="727" y="137"/>
                    <a:pt x="861" y="59"/>
                  </a:cubicBezTo>
                  <a:cubicBezTo>
                    <a:pt x="917" y="28"/>
                    <a:pt x="980" y="13"/>
                    <a:pt x="1048" y="13"/>
                  </a:cubicBezTo>
                  <a:close/>
                  <a:moveTo>
                    <a:pt x="1050" y="1"/>
                  </a:moveTo>
                  <a:cubicBezTo>
                    <a:pt x="978" y="1"/>
                    <a:pt x="912" y="17"/>
                    <a:pt x="854" y="52"/>
                  </a:cubicBezTo>
                  <a:cubicBezTo>
                    <a:pt x="706" y="130"/>
                    <a:pt x="628" y="306"/>
                    <a:pt x="628" y="539"/>
                  </a:cubicBezTo>
                  <a:lnTo>
                    <a:pt x="628" y="1117"/>
                  </a:lnTo>
                  <a:lnTo>
                    <a:pt x="565" y="1081"/>
                  </a:lnTo>
                  <a:cubicBezTo>
                    <a:pt x="476" y="1031"/>
                    <a:pt x="390" y="1005"/>
                    <a:pt x="312" y="1005"/>
                  </a:cubicBezTo>
                  <a:cubicBezTo>
                    <a:pt x="260" y="1005"/>
                    <a:pt x="212" y="1017"/>
                    <a:pt x="170" y="1039"/>
                  </a:cubicBezTo>
                  <a:cubicBezTo>
                    <a:pt x="71" y="1096"/>
                    <a:pt x="8" y="1222"/>
                    <a:pt x="8" y="1392"/>
                  </a:cubicBezTo>
                  <a:lnTo>
                    <a:pt x="1" y="3429"/>
                  </a:lnTo>
                  <a:cubicBezTo>
                    <a:pt x="22" y="3817"/>
                    <a:pt x="226" y="4162"/>
                    <a:pt x="544" y="4373"/>
                  </a:cubicBezTo>
                  <a:lnTo>
                    <a:pt x="2320" y="5396"/>
                  </a:lnTo>
                  <a:cubicBezTo>
                    <a:pt x="2398" y="5445"/>
                    <a:pt x="2482" y="5466"/>
                    <a:pt x="2567" y="5473"/>
                  </a:cubicBezTo>
                  <a:cubicBezTo>
                    <a:pt x="2616" y="5473"/>
                    <a:pt x="2665" y="5459"/>
                    <a:pt x="2715" y="5438"/>
                  </a:cubicBezTo>
                  <a:cubicBezTo>
                    <a:pt x="2821" y="5381"/>
                    <a:pt x="2877" y="5255"/>
                    <a:pt x="2877" y="5085"/>
                  </a:cubicBezTo>
                  <a:lnTo>
                    <a:pt x="2884" y="3048"/>
                  </a:lnTo>
                  <a:cubicBezTo>
                    <a:pt x="2863" y="2668"/>
                    <a:pt x="2658" y="2315"/>
                    <a:pt x="2341" y="2111"/>
                  </a:cubicBezTo>
                  <a:lnTo>
                    <a:pt x="2285" y="2075"/>
                  </a:lnTo>
                  <a:lnTo>
                    <a:pt x="2285" y="1483"/>
                  </a:lnTo>
                  <a:cubicBezTo>
                    <a:pt x="2285" y="1011"/>
                    <a:pt x="1946" y="433"/>
                    <a:pt x="1538" y="193"/>
                  </a:cubicBezTo>
                  <a:lnTo>
                    <a:pt x="1390" y="102"/>
                  </a:lnTo>
                  <a:cubicBezTo>
                    <a:pt x="1269" y="35"/>
                    <a:pt x="1154" y="1"/>
                    <a:pt x="1050" y="1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587225" y="1694275"/>
              <a:ext cx="38625" cy="22400"/>
            </a:xfrm>
            <a:custGeom>
              <a:avLst/>
              <a:gdLst/>
              <a:ahLst/>
              <a:cxnLst/>
              <a:rect l="l" t="t" r="r" b="b"/>
              <a:pathLst>
                <a:path w="1545" h="896" extrusionOk="0">
                  <a:moveTo>
                    <a:pt x="1157" y="0"/>
                  </a:moveTo>
                  <a:lnTo>
                    <a:pt x="1" y="677"/>
                  </a:lnTo>
                  <a:lnTo>
                    <a:pt x="388" y="896"/>
                  </a:lnTo>
                  <a:lnTo>
                    <a:pt x="1544" y="226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587050" y="1694100"/>
              <a:ext cx="39150" cy="22925"/>
            </a:xfrm>
            <a:custGeom>
              <a:avLst/>
              <a:gdLst/>
              <a:ahLst/>
              <a:cxnLst/>
              <a:rect l="l" t="t" r="r" b="b"/>
              <a:pathLst>
                <a:path w="1566" h="917" extrusionOk="0">
                  <a:moveTo>
                    <a:pt x="1164" y="21"/>
                  </a:moveTo>
                  <a:lnTo>
                    <a:pt x="1530" y="233"/>
                  </a:lnTo>
                  <a:lnTo>
                    <a:pt x="395" y="888"/>
                  </a:lnTo>
                  <a:lnTo>
                    <a:pt x="29" y="684"/>
                  </a:lnTo>
                  <a:lnTo>
                    <a:pt x="1164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1" y="677"/>
                    <a:pt x="1" y="677"/>
                    <a:pt x="1" y="684"/>
                  </a:cubicBezTo>
                  <a:cubicBezTo>
                    <a:pt x="1" y="684"/>
                    <a:pt x="1" y="691"/>
                    <a:pt x="8" y="691"/>
                  </a:cubicBezTo>
                  <a:cubicBezTo>
                    <a:pt x="8" y="691"/>
                    <a:pt x="388" y="917"/>
                    <a:pt x="395" y="917"/>
                  </a:cubicBezTo>
                  <a:lnTo>
                    <a:pt x="402" y="917"/>
                  </a:lnTo>
                  <a:lnTo>
                    <a:pt x="1558" y="240"/>
                  </a:lnTo>
                  <a:cubicBezTo>
                    <a:pt x="1558" y="240"/>
                    <a:pt x="1566" y="233"/>
                    <a:pt x="1566" y="233"/>
                  </a:cubicBezTo>
                  <a:cubicBezTo>
                    <a:pt x="1566" y="226"/>
                    <a:pt x="1558" y="226"/>
                    <a:pt x="1558" y="219"/>
                  </a:cubicBez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584575" y="1667125"/>
              <a:ext cx="32825" cy="44100"/>
            </a:xfrm>
            <a:custGeom>
              <a:avLst/>
              <a:gdLst/>
              <a:ahLst/>
              <a:cxnLst/>
              <a:rect l="l" t="t" r="r" b="b"/>
              <a:pathLst>
                <a:path w="1313" h="1764" extrusionOk="0">
                  <a:moveTo>
                    <a:pt x="1256" y="1"/>
                  </a:moveTo>
                  <a:lnTo>
                    <a:pt x="1256" y="1"/>
                  </a:lnTo>
                  <a:cubicBezTo>
                    <a:pt x="1243" y="7"/>
                    <a:pt x="1231" y="13"/>
                    <a:pt x="1223" y="20"/>
                  </a:cubicBezTo>
                  <a:lnTo>
                    <a:pt x="1223" y="20"/>
                  </a:lnTo>
                  <a:lnTo>
                    <a:pt x="1256" y="1"/>
                  </a:lnTo>
                  <a:close/>
                  <a:moveTo>
                    <a:pt x="1223" y="20"/>
                  </a:moveTo>
                  <a:lnTo>
                    <a:pt x="93" y="670"/>
                  </a:lnTo>
                  <a:cubicBezTo>
                    <a:pt x="78" y="677"/>
                    <a:pt x="71" y="685"/>
                    <a:pt x="64" y="692"/>
                  </a:cubicBezTo>
                  <a:cubicBezTo>
                    <a:pt x="50" y="699"/>
                    <a:pt x="43" y="713"/>
                    <a:pt x="36" y="727"/>
                  </a:cubicBezTo>
                  <a:cubicBezTo>
                    <a:pt x="29" y="734"/>
                    <a:pt x="29" y="741"/>
                    <a:pt x="22" y="748"/>
                  </a:cubicBezTo>
                  <a:lnTo>
                    <a:pt x="15" y="762"/>
                  </a:lnTo>
                  <a:cubicBezTo>
                    <a:pt x="8" y="783"/>
                    <a:pt x="8" y="790"/>
                    <a:pt x="8" y="790"/>
                  </a:cubicBezTo>
                  <a:lnTo>
                    <a:pt x="1" y="825"/>
                  </a:lnTo>
                  <a:cubicBezTo>
                    <a:pt x="1" y="825"/>
                    <a:pt x="1" y="825"/>
                    <a:pt x="1" y="833"/>
                  </a:cubicBezTo>
                  <a:lnTo>
                    <a:pt x="1" y="854"/>
                  </a:lnTo>
                  <a:cubicBezTo>
                    <a:pt x="1" y="854"/>
                    <a:pt x="1" y="861"/>
                    <a:pt x="1" y="868"/>
                  </a:cubicBezTo>
                  <a:lnTo>
                    <a:pt x="1" y="882"/>
                  </a:lnTo>
                  <a:cubicBezTo>
                    <a:pt x="1" y="889"/>
                    <a:pt x="1" y="889"/>
                    <a:pt x="1" y="896"/>
                  </a:cubicBezTo>
                  <a:lnTo>
                    <a:pt x="1" y="910"/>
                  </a:lnTo>
                  <a:lnTo>
                    <a:pt x="1" y="938"/>
                  </a:lnTo>
                  <a:lnTo>
                    <a:pt x="1" y="959"/>
                  </a:lnTo>
                  <a:lnTo>
                    <a:pt x="1" y="966"/>
                  </a:lnTo>
                  <a:lnTo>
                    <a:pt x="1" y="988"/>
                  </a:lnTo>
                  <a:lnTo>
                    <a:pt x="8" y="1009"/>
                  </a:lnTo>
                  <a:lnTo>
                    <a:pt x="8" y="1016"/>
                  </a:lnTo>
                  <a:cubicBezTo>
                    <a:pt x="8" y="1023"/>
                    <a:pt x="15" y="1037"/>
                    <a:pt x="15" y="1044"/>
                  </a:cubicBezTo>
                  <a:cubicBezTo>
                    <a:pt x="22" y="1051"/>
                    <a:pt x="22" y="1065"/>
                    <a:pt x="22" y="1072"/>
                  </a:cubicBezTo>
                  <a:cubicBezTo>
                    <a:pt x="29" y="1079"/>
                    <a:pt x="36" y="1086"/>
                    <a:pt x="36" y="1093"/>
                  </a:cubicBezTo>
                  <a:cubicBezTo>
                    <a:pt x="43" y="1100"/>
                    <a:pt x="43" y="1107"/>
                    <a:pt x="43" y="1115"/>
                  </a:cubicBezTo>
                  <a:lnTo>
                    <a:pt x="43" y="1129"/>
                  </a:lnTo>
                  <a:lnTo>
                    <a:pt x="57" y="1143"/>
                  </a:lnTo>
                  <a:cubicBezTo>
                    <a:pt x="64" y="1157"/>
                    <a:pt x="71" y="1171"/>
                    <a:pt x="85" y="1192"/>
                  </a:cubicBezTo>
                  <a:cubicBezTo>
                    <a:pt x="85" y="1199"/>
                    <a:pt x="93" y="1199"/>
                    <a:pt x="93" y="1206"/>
                  </a:cubicBezTo>
                  <a:cubicBezTo>
                    <a:pt x="107" y="1220"/>
                    <a:pt x="114" y="1241"/>
                    <a:pt x="128" y="1255"/>
                  </a:cubicBezTo>
                  <a:cubicBezTo>
                    <a:pt x="142" y="1270"/>
                    <a:pt x="93" y="1686"/>
                    <a:pt x="93" y="1686"/>
                  </a:cubicBezTo>
                  <a:lnTo>
                    <a:pt x="85" y="1763"/>
                  </a:lnTo>
                  <a:lnTo>
                    <a:pt x="1242" y="1093"/>
                  </a:lnTo>
                  <a:lnTo>
                    <a:pt x="1249" y="1009"/>
                  </a:lnTo>
                  <a:lnTo>
                    <a:pt x="1291" y="593"/>
                  </a:lnTo>
                  <a:lnTo>
                    <a:pt x="1312" y="586"/>
                  </a:lnTo>
                  <a:cubicBezTo>
                    <a:pt x="1298" y="565"/>
                    <a:pt x="1284" y="551"/>
                    <a:pt x="1270" y="536"/>
                  </a:cubicBezTo>
                  <a:cubicBezTo>
                    <a:pt x="1270" y="529"/>
                    <a:pt x="1263" y="522"/>
                    <a:pt x="1263" y="515"/>
                  </a:cubicBezTo>
                  <a:cubicBezTo>
                    <a:pt x="1249" y="501"/>
                    <a:pt x="1242" y="487"/>
                    <a:pt x="1235" y="466"/>
                  </a:cubicBezTo>
                  <a:lnTo>
                    <a:pt x="1227" y="452"/>
                  </a:lnTo>
                  <a:lnTo>
                    <a:pt x="1227" y="445"/>
                  </a:lnTo>
                  <a:cubicBezTo>
                    <a:pt x="1220" y="431"/>
                    <a:pt x="1213" y="417"/>
                    <a:pt x="1206" y="403"/>
                  </a:cubicBezTo>
                  <a:cubicBezTo>
                    <a:pt x="1199" y="388"/>
                    <a:pt x="1192" y="367"/>
                    <a:pt x="1185" y="346"/>
                  </a:cubicBezTo>
                  <a:cubicBezTo>
                    <a:pt x="1178" y="332"/>
                    <a:pt x="1178" y="318"/>
                    <a:pt x="1171" y="297"/>
                  </a:cubicBezTo>
                  <a:cubicBezTo>
                    <a:pt x="1171" y="276"/>
                    <a:pt x="1164" y="262"/>
                    <a:pt x="1164" y="247"/>
                  </a:cubicBezTo>
                  <a:cubicBezTo>
                    <a:pt x="1164" y="226"/>
                    <a:pt x="1164" y="212"/>
                    <a:pt x="1164" y="191"/>
                  </a:cubicBezTo>
                  <a:lnTo>
                    <a:pt x="1164" y="163"/>
                  </a:lnTo>
                  <a:cubicBezTo>
                    <a:pt x="1164" y="149"/>
                    <a:pt x="1164" y="142"/>
                    <a:pt x="1171" y="128"/>
                  </a:cubicBezTo>
                  <a:cubicBezTo>
                    <a:pt x="1171" y="121"/>
                    <a:pt x="1171" y="114"/>
                    <a:pt x="1178" y="99"/>
                  </a:cubicBezTo>
                  <a:cubicBezTo>
                    <a:pt x="1178" y="92"/>
                    <a:pt x="1185" y="85"/>
                    <a:pt x="1185" y="78"/>
                  </a:cubicBezTo>
                  <a:cubicBezTo>
                    <a:pt x="1192" y="64"/>
                    <a:pt x="1192" y="57"/>
                    <a:pt x="1199" y="50"/>
                  </a:cubicBezTo>
                  <a:cubicBezTo>
                    <a:pt x="1206" y="43"/>
                    <a:pt x="1213" y="36"/>
                    <a:pt x="1220" y="22"/>
                  </a:cubicBezTo>
                  <a:cubicBezTo>
                    <a:pt x="1221" y="21"/>
                    <a:pt x="1222" y="20"/>
                    <a:pt x="1223" y="2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584750" y="1666650"/>
              <a:ext cx="33175" cy="44750"/>
            </a:xfrm>
            <a:custGeom>
              <a:avLst/>
              <a:gdLst/>
              <a:ahLst/>
              <a:cxnLst/>
              <a:rect l="l" t="t" r="r" b="b"/>
              <a:pathLst>
                <a:path w="1327" h="1790" extrusionOk="0">
                  <a:moveTo>
                    <a:pt x="8" y="978"/>
                  </a:moveTo>
                  <a:cubicBezTo>
                    <a:pt x="8" y="981"/>
                    <a:pt x="8" y="983"/>
                    <a:pt x="8" y="985"/>
                  </a:cubicBezTo>
                  <a:lnTo>
                    <a:pt x="15" y="978"/>
                  </a:lnTo>
                  <a:close/>
                  <a:moveTo>
                    <a:pt x="8" y="1014"/>
                  </a:moveTo>
                  <a:cubicBezTo>
                    <a:pt x="8" y="1016"/>
                    <a:pt x="8" y="1018"/>
                    <a:pt x="8" y="1021"/>
                  </a:cubicBezTo>
                  <a:cubicBezTo>
                    <a:pt x="8" y="1021"/>
                    <a:pt x="8" y="1028"/>
                    <a:pt x="8" y="1028"/>
                  </a:cubicBezTo>
                  <a:cubicBezTo>
                    <a:pt x="8" y="1021"/>
                    <a:pt x="15" y="1021"/>
                    <a:pt x="8" y="1014"/>
                  </a:cubicBezTo>
                  <a:close/>
                  <a:moveTo>
                    <a:pt x="8" y="1028"/>
                  </a:moveTo>
                  <a:lnTo>
                    <a:pt x="8" y="1042"/>
                  </a:lnTo>
                  <a:cubicBezTo>
                    <a:pt x="15" y="1049"/>
                    <a:pt x="15" y="1056"/>
                    <a:pt x="15" y="1063"/>
                  </a:cubicBezTo>
                  <a:cubicBezTo>
                    <a:pt x="22" y="1070"/>
                    <a:pt x="22" y="1077"/>
                    <a:pt x="22" y="1084"/>
                  </a:cubicBezTo>
                  <a:lnTo>
                    <a:pt x="29" y="1077"/>
                  </a:lnTo>
                  <a:lnTo>
                    <a:pt x="22" y="1056"/>
                  </a:lnTo>
                  <a:cubicBezTo>
                    <a:pt x="15" y="1042"/>
                    <a:pt x="15" y="1035"/>
                    <a:pt x="8" y="1028"/>
                  </a:cubicBezTo>
                  <a:close/>
                  <a:moveTo>
                    <a:pt x="1246" y="0"/>
                  </a:moveTo>
                  <a:cubicBezTo>
                    <a:pt x="1243" y="0"/>
                    <a:pt x="1242" y="2"/>
                    <a:pt x="1242" y="6"/>
                  </a:cubicBezTo>
                  <a:lnTo>
                    <a:pt x="86" y="675"/>
                  </a:lnTo>
                  <a:cubicBezTo>
                    <a:pt x="71" y="682"/>
                    <a:pt x="64" y="689"/>
                    <a:pt x="57" y="696"/>
                  </a:cubicBezTo>
                  <a:lnTo>
                    <a:pt x="50" y="704"/>
                  </a:lnTo>
                  <a:cubicBezTo>
                    <a:pt x="43" y="711"/>
                    <a:pt x="36" y="725"/>
                    <a:pt x="29" y="732"/>
                  </a:cubicBezTo>
                  <a:cubicBezTo>
                    <a:pt x="22" y="739"/>
                    <a:pt x="15" y="746"/>
                    <a:pt x="15" y="760"/>
                  </a:cubicBezTo>
                  <a:cubicBezTo>
                    <a:pt x="8" y="767"/>
                    <a:pt x="8" y="774"/>
                    <a:pt x="1" y="774"/>
                  </a:cubicBezTo>
                  <a:lnTo>
                    <a:pt x="1" y="788"/>
                  </a:lnTo>
                  <a:lnTo>
                    <a:pt x="1" y="802"/>
                  </a:lnTo>
                  <a:lnTo>
                    <a:pt x="1" y="816"/>
                  </a:lnTo>
                  <a:lnTo>
                    <a:pt x="1" y="844"/>
                  </a:lnTo>
                  <a:cubicBezTo>
                    <a:pt x="1" y="852"/>
                    <a:pt x="1" y="852"/>
                    <a:pt x="1" y="859"/>
                  </a:cubicBezTo>
                  <a:cubicBezTo>
                    <a:pt x="1" y="866"/>
                    <a:pt x="1" y="873"/>
                    <a:pt x="1" y="873"/>
                  </a:cubicBezTo>
                  <a:lnTo>
                    <a:pt x="1" y="887"/>
                  </a:lnTo>
                  <a:cubicBezTo>
                    <a:pt x="8" y="894"/>
                    <a:pt x="8" y="901"/>
                    <a:pt x="1" y="901"/>
                  </a:cubicBezTo>
                  <a:lnTo>
                    <a:pt x="1" y="936"/>
                  </a:lnTo>
                  <a:cubicBezTo>
                    <a:pt x="1" y="943"/>
                    <a:pt x="1" y="943"/>
                    <a:pt x="1" y="950"/>
                  </a:cubicBezTo>
                  <a:lnTo>
                    <a:pt x="1" y="964"/>
                  </a:lnTo>
                  <a:lnTo>
                    <a:pt x="1" y="978"/>
                  </a:lnTo>
                  <a:lnTo>
                    <a:pt x="8" y="978"/>
                  </a:lnTo>
                  <a:lnTo>
                    <a:pt x="8" y="964"/>
                  </a:lnTo>
                  <a:lnTo>
                    <a:pt x="8" y="950"/>
                  </a:lnTo>
                  <a:lnTo>
                    <a:pt x="8" y="936"/>
                  </a:lnTo>
                  <a:lnTo>
                    <a:pt x="8" y="922"/>
                  </a:lnTo>
                  <a:lnTo>
                    <a:pt x="8" y="908"/>
                  </a:lnTo>
                  <a:lnTo>
                    <a:pt x="8" y="894"/>
                  </a:lnTo>
                  <a:cubicBezTo>
                    <a:pt x="8" y="887"/>
                    <a:pt x="8" y="880"/>
                    <a:pt x="8" y="880"/>
                  </a:cubicBezTo>
                  <a:lnTo>
                    <a:pt x="8" y="866"/>
                  </a:lnTo>
                  <a:cubicBezTo>
                    <a:pt x="8" y="859"/>
                    <a:pt x="8" y="852"/>
                    <a:pt x="8" y="852"/>
                  </a:cubicBezTo>
                  <a:lnTo>
                    <a:pt x="15" y="852"/>
                  </a:lnTo>
                  <a:lnTo>
                    <a:pt x="15" y="837"/>
                  </a:lnTo>
                  <a:lnTo>
                    <a:pt x="15" y="823"/>
                  </a:lnTo>
                  <a:lnTo>
                    <a:pt x="15" y="816"/>
                  </a:lnTo>
                  <a:cubicBezTo>
                    <a:pt x="15" y="809"/>
                    <a:pt x="15" y="802"/>
                    <a:pt x="22" y="781"/>
                  </a:cubicBezTo>
                  <a:cubicBezTo>
                    <a:pt x="22" y="781"/>
                    <a:pt x="29" y="774"/>
                    <a:pt x="29" y="767"/>
                  </a:cubicBezTo>
                  <a:cubicBezTo>
                    <a:pt x="29" y="760"/>
                    <a:pt x="36" y="753"/>
                    <a:pt x="43" y="746"/>
                  </a:cubicBezTo>
                  <a:cubicBezTo>
                    <a:pt x="50" y="732"/>
                    <a:pt x="57" y="725"/>
                    <a:pt x="64" y="718"/>
                  </a:cubicBezTo>
                  <a:cubicBezTo>
                    <a:pt x="71" y="711"/>
                    <a:pt x="78" y="704"/>
                    <a:pt x="93" y="696"/>
                  </a:cubicBezTo>
                  <a:lnTo>
                    <a:pt x="1178" y="62"/>
                  </a:lnTo>
                  <a:lnTo>
                    <a:pt x="1178" y="62"/>
                  </a:lnTo>
                  <a:cubicBezTo>
                    <a:pt x="1171" y="69"/>
                    <a:pt x="1171" y="76"/>
                    <a:pt x="1164" y="83"/>
                  </a:cubicBezTo>
                  <a:lnTo>
                    <a:pt x="1178" y="90"/>
                  </a:lnTo>
                  <a:lnTo>
                    <a:pt x="1164" y="90"/>
                  </a:lnTo>
                  <a:cubicBezTo>
                    <a:pt x="1164" y="97"/>
                    <a:pt x="1157" y="104"/>
                    <a:pt x="1157" y="118"/>
                  </a:cubicBezTo>
                  <a:cubicBezTo>
                    <a:pt x="1150" y="125"/>
                    <a:pt x="1150" y="133"/>
                    <a:pt x="1150" y="147"/>
                  </a:cubicBezTo>
                  <a:cubicBezTo>
                    <a:pt x="1143" y="154"/>
                    <a:pt x="1143" y="168"/>
                    <a:pt x="1143" y="175"/>
                  </a:cubicBezTo>
                  <a:lnTo>
                    <a:pt x="1143" y="210"/>
                  </a:lnTo>
                  <a:cubicBezTo>
                    <a:pt x="1143" y="231"/>
                    <a:pt x="1143" y="245"/>
                    <a:pt x="1143" y="266"/>
                  </a:cubicBezTo>
                  <a:cubicBezTo>
                    <a:pt x="1143" y="281"/>
                    <a:pt x="1150" y="302"/>
                    <a:pt x="1150" y="316"/>
                  </a:cubicBezTo>
                  <a:cubicBezTo>
                    <a:pt x="1157" y="337"/>
                    <a:pt x="1157" y="351"/>
                    <a:pt x="1164" y="372"/>
                  </a:cubicBezTo>
                  <a:cubicBezTo>
                    <a:pt x="1171" y="386"/>
                    <a:pt x="1178" y="414"/>
                    <a:pt x="1185" y="422"/>
                  </a:cubicBezTo>
                  <a:cubicBezTo>
                    <a:pt x="1192" y="436"/>
                    <a:pt x="1199" y="450"/>
                    <a:pt x="1206" y="464"/>
                  </a:cubicBezTo>
                  <a:lnTo>
                    <a:pt x="1206" y="478"/>
                  </a:lnTo>
                  <a:cubicBezTo>
                    <a:pt x="1213" y="485"/>
                    <a:pt x="1213" y="485"/>
                    <a:pt x="1213" y="492"/>
                  </a:cubicBezTo>
                  <a:cubicBezTo>
                    <a:pt x="1228" y="506"/>
                    <a:pt x="1235" y="527"/>
                    <a:pt x="1249" y="541"/>
                  </a:cubicBezTo>
                  <a:lnTo>
                    <a:pt x="1256" y="555"/>
                  </a:lnTo>
                  <a:cubicBezTo>
                    <a:pt x="1270" y="577"/>
                    <a:pt x="1284" y="591"/>
                    <a:pt x="1298" y="612"/>
                  </a:cubicBezTo>
                  <a:lnTo>
                    <a:pt x="1249" y="1105"/>
                  </a:lnTo>
                  <a:lnTo>
                    <a:pt x="114" y="1761"/>
                  </a:lnTo>
                  <a:lnTo>
                    <a:pt x="163" y="1282"/>
                  </a:lnTo>
                  <a:cubicBezTo>
                    <a:pt x="163" y="1282"/>
                    <a:pt x="163" y="1274"/>
                    <a:pt x="156" y="1267"/>
                  </a:cubicBezTo>
                  <a:cubicBezTo>
                    <a:pt x="142" y="1253"/>
                    <a:pt x="128" y="1232"/>
                    <a:pt x="121" y="1218"/>
                  </a:cubicBezTo>
                  <a:cubicBezTo>
                    <a:pt x="114" y="1211"/>
                    <a:pt x="107" y="1204"/>
                    <a:pt x="107" y="1204"/>
                  </a:cubicBezTo>
                  <a:cubicBezTo>
                    <a:pt x="93" y="1183"/>
                    <a:pt x="86" y="1162"/>
                    <a:pt x="71" y="1141"/>
                  </a:cubicBezTo>
                  <a:lnTo>
                    <a:pt x="64" y="1126"/>
                  </a:lnTo>
                  <a:cubicBezTo>
                    <a:pt x="57" y="1119"/>
                    <a:pt x="57" y="1112"/>
                    <a:pt x="57" y="1112"/>
                  </a:cubicBezTo>
                  <a:cubicBezTo>
                    <a:pt x="50" y="1105"/>
                    <a:pt x="43" y="1098"/>
                    <a:pt x="43" y="1084"/>
                  </a:cubicBezTo>
                  <a:lnTo>
                    <a:pt x="36" y="1084"/>
                  </a:lnTo>
                  <a:cubicBezTo>
                    <a:pt x="36" y="1084"/>
                    <a:pt x="22" y="1084"/>
                    <a:pt x="29" y="1091"/>
                  </a:cubicBezTo>
                  <a:cubicBezTo>
                    <a:pt x="29" y="1105"/>
                    <a:pt x="36" y="1112"/>
                    <a:pt x="36" y="1119"/>
                  </a:cubicBezTo>
                  <a:cubicBezTo>
                    <a:pt x="36" y="1119"/>
                    <a:pt x="43" y="1126"/>
                    <a:pt x="43" y="1134"/>
                  </a:cubicBezTo>
                  <a:lnTo>
                    <a:pt x="57" y="1162"/>
                  </a:lnTo>
                  <a:cubicBezTo>
                    <a:pt x="71" y="1176"/>
                    <a:pt x="78" y="1197"/>
                    <a:pt x="86" y="1211"/>
                  </a:cubicBezTo>
                  <a:lnTo>
                    <a:pt x="100" y="1225"/>
                  </a:lnTo>
                  <a:cubicBezTo>
                    <a:pt x="114" y="1246"/>
                    <a:pt x="121" y="1260"/>
                    <a:pt x="142" y="1282"/>
                  </a:cubicBezTo>
                  <a:lnTo>
                    <a:pt x="93" y="1782"/>
                  </a:lnTo>
                  <a:cubicBezTo>
                    <a:pt x="93" y="1782"/>
                    <a:pt x="93" y="1782"/>
                    <a:pt x="100" y="1789"/>
                  </a:cubicBezTo>
                  <a:lnTo>
                    <a:pt x="114" y="1775"/>
                  </a:lnTo>
                  <a:lnTo>
                    <a:pt x="1270" y="1098"/>
                  </a:lnTo>
                  <a:cubicBezTo>
                    <a:pt x="1270" y="1098"/>
                    <a:pt x="1270" y="1098"/>
                    <a:pt x="1270" y="1091"/>
                  </a:cubicBezTo>
                  <a:lnTo>
                    <a:pt x="1319" y="591"/>
                  </a:lnTo>
                  <a:cubicBezTo>
                    <a:pt x="1319" y="591"/>
                    <a:pt x="1326" y="591"/>
                    <a:pt x="1312" y="577"/>
                  </a:cubicBezTo>
                  <a:cubicBezTo>
                    <a:pt x="1305" y="563"/>
                    <a:pt x="1291" y="548"/>
                    <a:pt x="1277" y="527"/>
                  </a:cubicBezTo>
                  <a:cubicBezTo>
                    <a:pt x="1277" y="520"/>
                    <a:pt x="1270" y="520"/>
                    <a:pt x="1270" y="513"/>
                  </a:cubicBezTo>
                  <a:cubicBezTo>
                    <a:pt x="1256" y="499"/>
                    <a:pt x="1249" y="478"/>
                    <a:pt x="1235" y="457"/>
                  </a:cubicBezTo>
                  <a:cubicBezTo>
                    <a:pt x="1235" y="457"/>
                    <a:pt x="1235" y="450"/>
                    <a:pt x="1235" y="450"/>
                  </a:cubicBezTo>
                  <a:lnTo>
                    <a:pt x="1235" y="443"/>
                  </a:lnTo>
                  <a:cubicBezTo>
                    <a:pt x="1220" y="422"/>
                    <a:pt x="1220" y="407"/>
                    <a:pt x="1213" y="400"/>
                  </a:cubicBezTo>
                  <a:lnTo>
                    <a:pt x="1206" y="400"/>
                  </a:lnTo>
                  <a:lnTo>
                    <a:pt x="1213" y="393"/>
                  </a:lnTo>
                  <a:cubicBezTo>
                    <a:pt x="1206" y="379"/>
                    <a:pt x="1199" y="365"/>
                    <a:pt x="1192" y="344"/>
                  </a:cubicBezTo>
                  <a:cubicBezTo>
                    <a:pt x="1185" y="330"/>
                    <a:pt x="1185" y="309"/>
                    <a:pt x="1178" y="295"/>
                  </a:cubicBezTo>
                  <a:cubicBezTo>
                    <a:pt x="1178" y="274"/>
                    <a:pt x="1178" y="259"/>
                    <a:pt x="1171" y="245"/>
                  </a:cubicBezTo>
                  <a:cubicBezTo>
                    <a:pt x="1171" y="231"/>
                    <a:pt x="1171" y="210"/>
                    <a:pt x="1171" y="196"/>
                  </a:cubicBezTo>
                  <a:lnTo>
                    <a:pt x="1171" y="161"/>
                  </a:lnTo>
                  <a:cubicBezTo>
                    <a:pt x="1178" y="154"/>
                    <a:pt x="1178" y="147"/>
                    <a:pt x="1178" y="133"/>
                  </a:cubicBezTo>
                  <a:cubicBezTo>
                    <a:pt x="1178" y="125"/>
                    <a:pt x="1185" y="118"/>
                    <a:pt x="1185" y="104"/>
                  </a:cubicBezTo>
                  <a:cubicBezTo>
                    <a:pt x="1185" y="104"/>
                    <a:pt x="1192" y="97"/>
                    <a:pt x="1192" y="90"/>
                  </a:cubicBezTo>
                  <a:cubicBezTo>
                    <a:pt x="1199" y="83"/>
                    <a:pt x="1199" y="76"/>
                    <a:pt x="1206" y="69"/>
                  </a:cubicBezTo>
                  <a:cubicBezTo>
                    <a:pt x="1213" y="55"/>
                    <a:pt x="1220" y="48"/>
                    <a:pt x="1228" y="34"/>
                  </a:cubicBezTo>
                  <a:cubicBezTo>
                    <a:pt x="1235" y="34"/>
                    <a:pt x="1249" y="27"/>
                    <a:pt x="1256" y="20"/>
                  </a:cubicBezTo>
                  <a:cubicBezTo>
                    <a:pt x="1256" y="13"/>
                    <a:pt x="1256" y="6"/>
                    <a:pt x="1256" y="6"/>
                  </a:cubicBezTo>
                  <a:cubicBezTo>
                    <a:pt x="1252" y="2"/>
                    <a:pt x="1249" y="0"/>
                    <a:pt x="1246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560450" y="1620775"/>
              <a:ext cx="40375" cy="19600"/>
            </a:xfrm>
            <a:custGeom>
              <a:avLst/>
              <a:gdLst/>
              <a:ahLst/>
              <a:cxnLst/>
              <a:rect l="l" t="t" r="r" b="b"/>
              <a:pathLst>
                <a:path w="1615" h="784" extrusionOk="0">
                  <a:moveTo>
                    <a:pt x="1241" y="1"/>
                  </a:moveTo>
                  <a:lnTo>
                    <a:pt x="1199" y="15"/>
                  </a:lnTo>
                  <a:cubicBezTo>
                    <a:pt x="1184" y="15"/>
                    <a:pt x="1170" y="22"/>
                    <a:pt x="1156" y="29"/>
                  </a:cubicBezTo>
                  <a:lnTo>
                    <a:pt x="0" y="706"/>
                  </a:lnTo>
                  <a:cubicBezTo>
                    <a:pt x="14" y="699"/>
                    <a:pt x="28" y="692"/>
                    <a:pt x="42" y="685"/>
                  </a:cubicBezTo>
                  <a:cubicBezTo>
                    <a:pt x="49" y="685"/>
                    <a:pt x="64" y="677"/>
                    <a:pt x="71" y="677"/>
                  </a:cubicBezTo>
                  <a:cubicBezTo>
                    <a:pt x="92" y="670"/>
                    <a:pt x="106" y="670"/>
                    <a:pt x="120" y="670"/>
                  </a:cubicBezTo>
                  <a:lnTo>
                    <a:pt x="169" y="670"/>
                  </a:lnTo>
                  <a:cubicBezTo>
                    <a:pt x="190" y="670"/>
                    <a:pt x="205" y="670"/>
                    <a:pt x="219" y="677"/>
                  </a:cubicBezTo>
                  <a:cubicBezTo>
                    <a:pt x="240" y="677"/>
                    <a:pt x="254" y="685"/>
                    <a:pt x="275" y="692"/>
                  </a:cubicBezTo>
                  <a:cubicBezTo>
                    <a:pt x="289" y="699"/>
                    <a:pt x="310" y="706"/>
                    <a:pt x="324" y="713"/>
                  </a:cubicBezTo>
                  <a:cubicBezTo>
                    <a:pt x="346" y="720"/>
                    <a:pt x="367" y="727"/>
                    <a:pt x="381" y="741"/>
                  </a:cubicBezTo>
                  <a:lnTo>
                    <a:pt x="458" y="783"/>
                  </a:lnTo>
                  <a:lnTo>
                    <a:pt x="1614" y="114"/>
                  </a:lnTo>
                  <a:lnTo>
                    <a:pt x="1537" y="71"/>
                  </a:lnTo>
                  <a:lnTo>
                    <a:pt x="1523" y="57"/>
                  </a:lnTo>
                  <a:lnTo>
                    <a:pt x="1502" y="50"/>
                  </a:lnTo>
                  <a:lnTo>
                    <a:pt x="1488" y="43"/>
                  </a:lnTo>
                  <a:lnTo>
                    <a:pt x="1459" y="29"/>
                  </a:lnTo>
                  <a:lnTo>
                    <a:pt x="1438" y="22"/>
                  </a:lnTo>
                  <a:lnTo>
                    <a:pt x="1417" y="15"/>
                  </a:lnTo>
                  <a:lnTo>
                    <a:pt x="1389" y="8"/>
                  </a:lnTo>
                  <a:lnTo>
                    <a:pt x="1382" y="8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560100" y="1620425"/>
              <a:ext cx="41075" cy="20300"/>
            </a:xfrm>
            <a:custGeom>
              <a:avLst/>
              <a:gdLst/>
              <a:ahLst/>
              <a:cxnLst/>
              <a:rect l="l" t="t" r="r" b="b"/>
              <a:pathLst>
                <a:path w="1643" h="812" extrusionOk="0">
                  <a:moveTo>
                    <a:pt x="1382" y="29"/>
                  </a:moveTo>
                  <a:lnTo>
                    <a:pt x="1403" y="36"/>
                  </a:lnTo>
                  <a:lnTo>
                    <a:pt x="1424" y="36"/>
                  </a:lnTo>
                  <a:lnTo>
                    <a:pt x="1445" y="43"/>
                  </a:lnTo>
                  <a:lnTo>
                    <a:pt x="1466" y="50"/>
                  </a:lnTo>
                  <a:lnTo>
                    <a:pt x="1495" y="64"/>
                  </a:lnTo>
                  <a:lnTo>
                    <a:pt x="1509" y="71"/>
                  </a:lnTo>
                  <a:lnTo>
                    <a:pt x="1530" y="85"/>
                  </a:lnTo>
                  <a:lnTo>
                    <a:pt x="1551" y="92"/>
                  </a:lnTo>
                  <a:lnTo>
                    <a:pt x="1607" y="128"/>
                  </a:lnTo>
                  <a:lnTo>
                    <a:pt x="472" y="783"/>
                  </a:lnTo>
                  <a:lnTo>
                    <a:pt x="402" y="748"/>
                  </a:lnTo>
                  <a:cubicBezTo>
                    <a:pt x="388" y="734"/>
                    <a:pt x="367" y="727"/>
                    <a:pt x="345" y="713"/>
                  </a:cubicBezTo>
                  <a:cubicBezTo>
                    <a:pt x="331" y="706"/>
                    <a:pt x="310" y="699"/>
                    <a:pt x="289" y="691"/>
                  </a:cubicBezTo>
                  <a:cubicBezTo>
                    <a:pt x="275" y="684"/>
                    <a:pt x="254" y="684"/>
                    <a:pt x="233" y="677"/>
                  </a:cubicBezTo>
                  <a:cubicBezTo>
                    <a:pt x="219" y="677"/>
                    <a:pt x="204" y="670"/>
                    <a:pt x="183" y="670"/>
                  </a:cubicBezTo>
                  <a:lnTo>
                    <a:pt x="155" y="670"/>
                  </a:lnTo>
                  <a:lnTo>
                    <a:pt x="155" y="677"/>
                  </a:lnTo>
                  <a:lnTo>
                    <a:pt x="113" y="677"/>
                  </a:lnTo>
                  <a:lnTo>
                    <a:pt x="1177" y="64"/>
                  </a:lnTo>
                  <a:cubicBezTo>
                    <a:pt x="1191" y="57"/>
                    <a:pt x="1205" y="50"/>
                    <a:pt x="1220" y="43"/>
                  </a:cubicBezTo>
                  <a:cubicBezTo>
                    <a:pt x="1227" y="36"/>
                    <a:pt x="1241" y="36"/>
                    <a:pt x="1255" y="36"/>
                  </a:cubicBezTo>
                  <a:cubicBezTo>
                    <a:pt x="1262" y="29"/>
                    <a:pt x="1276" y="29"/>
                    <a:pt x="1290" y="29"/>
                  </a:cubicBezTo>
                  <a:close/>
                  <a:moveTo>
                    <a:pt x="1283" y="1"/>
                  </a:moveTo>
                  <a:cubicBezTo>
                    <a:pt x="1269" y="1"/>
                    <a:pt x="1255" y="1"/>
                    <a:pt x="1248" y="8"/>
                  </a:cubicBezTo>
                  <a:lnTo>
                    <a:pt x="1213" y="15"/>
                  </a:lnTo>
                  <a:cubicBezTo>
                    <a:pt x="1198" y="22"/>
                    <a:pt x="1184" y="29"/>
                    <a:pt x="1170" y="36"/>
                  </a:cubicBezTo>
                  <a:lnTo>
                    <a:pt x="7" y="713"/>
                  </a:lnTo>
                  <a:cubicBezTo>
                    <a:pt x="0" y="720"/>
                    <a:pt x="0" y="727"/>
                    <a:pt x="7" y="727"/>
                  </a:cubicBezTo>
                  <a:cubicBezTo>
                    <a:pt x="7" y="730"/>
                    <a:pt x="9" y="732"/>
                    <a:pt x="12" y="732"/>
                  </a:cubicBezTo>
                  <a:cubicBezTo>
                    <a:pt x="14" y="732"/>
                    <a:pt x="18" y="730"/>
                    <a:pt x="21" y="727"/>
                  </a:cubicBezTo>
                  <a:cubicBezTo>
                    <a:pt x="28" y="720"/>
                    <a:pt x="42" y="713"/>
                    <a:pt x="56" y="713"/>
                  </a:cubicBezTo>
                  <a:lnTo>
                    <a:pt x="99" y="699"/>
                  </a:lnTo>
                  <a:cubicBezTo>
                    <a:pt x="106" y="699"/>
                    <a:pt x="120" y="691"/>
                    <a:pt x="134" y="691"/>
                  </a:cubicBezTo>
                  <a:lnTo>
                    <a:pt x="190" y="691"/>
                  </a:lnTo>
                  <a:cubicBezTo>
                    <a:pt x="204" y="699"/>
                    <a:pt x="219" y="699"/>
                    <a:pt x="233" y="706"/>
                  </a:cubicBezTo>
                  <a:lnTo>
                    <a:pt x="282" y="720"/>
                  </a:lnTo>
                  <a:cubicBezTo>
                    <a:pt x="303" y="720"/>
                    <a:pt x="317" y="727"/>
                    <a:pt x="338" y="734"/>
                  </a:cubicBezTo>
                  <a:lnTo>
                    <a:pt x="338" y="741"/>
                  </a:lnTo>
                  <a:cubicBezTo>
                    <a:pt x="360" y="748"/>
                    <a:pt x="374" y="755"/>
                    <a:pt x="395" y="762"/>
                  </a:cubicBezTo>
                  <a:cubicBezTo>
                    <a:pt x="395" y="762"/>
                    <a:pt x="465" y="811"/>
                    <a:pt x="472" y="811"/>
                  </a:cubicBezTo>
                  <a:cubicBezTo>
                    <a:pt x="486" y="811"/>
                    <a:pt x="486" y="797"/>
                    <a:pt x="479" y="797"/>
                  </a:cubicBezTo>
                  <a:lnTo>
                    <a:pt x="1635" y="121"/>
                  </a:lnTo>
                  <a:cubicBezTo>
                    <a:pt x="1635" y="121"/>
                    <a:pt x="1643" y="121"/>
                    <a:pt x="1643" y="113"/>
                  </a:cubicBezTo>
                  <a:cubicBezTo>
                    <a:pt x="1643" y="113"/>
                    <a:pt x="1635" y="106"/>
                    <a:pt x="1635" y="106"/>
                  </a:cubicBezTo>
                  <a:lnTo>
                    <a:pt x="1558" y="64"/>
                  </a:lnTo>
                  <a:lnTo>
                    <a:pt x="1544" y="50"/>
                  </a:lnTo>
                  <a:lnTo>
                    <a:pt x="1516" y="36"/>
                  </a:lnTo>
                  <a:lnTo>
                    <a:pt x="1495" y="29"/>
                  </a:lnTo>
                  <a:lnTo>
                    <a:pt x="1473" y="22"/>
                  </a:lnTo>
                  <a:lnTo>
                    <a:pt x="1452" y="8"/>
                  </a:lnTo>
                  <a:lnTo>
                    <a:pt x="1445" y="22"/>
                  </a:lnTo>
                  <a:lnTo>
                    <a:pt x="1445" y="8"/>
                  </a:lnTo>
                  <a:lnTo>
                    <a:pt x="1431" y="8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581425" y="1629075"/>
              <a:ext cx="50775" cy="29450"/>
            </a:xfrm>
            <a:custGeom>
              <a:avLst/>
              <a:gdLst/>
              <a:ahLst/>
              <a:cxnLst/>
              <a:rect l="l" t="t" r="r" b="b"/>
              <a:pathLst>
                <a:path w="2031" h="1178" extrusionOk="0">
                  <a:moveTo>
                    <a:pt x="1163" y="0"/>
                  </a:moveTo>
                  <a:lnTo>
                    <a:pt x="0" y="677"/>
                  </a:lnTo>
                  <a:lnTo>
                    <a:pt x="874" y="1177"/>
                  </a:lnTo>
                  <a:lnTo>
                    <a:pt x="2030" y="508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581225" y="1628900"/>
              <a:ext cx="51325" cy="29800"/>
            </a:xfrm>
            <a:custGeom>
              <a:avLst/>
              <a:gdLst/>
              <a:ahLst/>
              <a:cxnLst/>
              <a:rect l="l" t="t" r="r" b="b"/>
              <a:pathLst>
                <a:path w="2053" h="1192" extrusionOk="0">
                  <a:moveTo>
                    <a:pt x="1171" y="21"/>
                  </a:moveTo>
                  <a:lnTo>
                    <a:pt x="2017" y="508"/>
                  </a:lnTo>
                  <a:lnTo>
                    <a:pt x="882" y="1170"/>
                  </a:lnTo>
                  <a:lnTo>
                    <a:pt x="36" y="684"/>
                  </a:lnTo>
                  <a:lnTo>
                    <a:pt x="1171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1" y="677"/>
                    <a:pt x="1" y="677"/>
                    <a:pt x="1" y="684"/>
                  </a:cubicBezTo>
                  <a:cubicBezTo>
                    <a:pt x="1" y="684"/>
                    <a:pt x="1" y="691"/>
                    <a:pt x="8" y="691"/>
                  </a:cubicBezTo>
                  <a:cubicBezTo>
                    <a:pt x="8" y="691"/>
                    <a:pt x="875" y="1191"/>
                    <a:pt x="882" y="1191"/>
                  </a:cubicBezTo>
                  <a:lnTo>
                    <a:pt x="889" y="1191"/>
                  </a:lnTo>
                  <a:lnTo>
                    <a:pt x="2045" y="522"/>
                  </a:lnTo>
                  <a:cubicBezTo>
                    <a:pt x="2045" y="515"/>
                    <a:pt x="2052" y="515"/>
                    <a:pt x="2052" y="508"/>
                  </a:cubicBezTo>
                  <a:cubicBezTo>
                    <a:pt x="2045" y="508"/>
                    <a:pt x="2045" y="501"/>
                    <a:pt x="2045" y="501"/>
                  </a:cubicBezTo>
                  <a:lnTo>
                    <a:pt x="1171" y="0"/>
                  </a:ln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581775" y="1609675"/>
              <a:ext cx="31925" cy="36325"/>
            </a:xfrm>
            <a:custGeom>
              <a:avLst/>
              <a:gdLst/>
              <a:ahLst/>
              <a:cxnLst/>
              <a:rect l="l" t="t" r="r" b="b"/>
              <a:pathLst>
                <a:path w="1277" h="1453" extrusionOk="0">
                  <a:moveTo>
                    <a:pt x="1276" y="1"/>
                  </a:moveTo>
                  <a:cubicBezTo>
                    <a:pt x="1268" y="5"/>
                    <a:pt x="1261" y="8"/>
                    <a:pt x="1254" y="13"/>
                  </a:cubicBezTo>
                  <a:lnTo>
                    <a:pt x="1254" y="13"/>
                  </a:lnTo>
                  <a:lnTo>
                    <a:pt x="1276" y="1"/>
                  </a:lnTo>
                  <a:close/>
                  <a:moveTo>
                    <a:pt x="1254" y="13"/>
                  </a:moveTo>
                  <a:lnTo>
                    <a:pt x="120" y="670"/>
                  </a:lnTo>
                  <a:cubicBezTo>
                    <a:pt x="106" y="684"/>
                    <a:pt x="92" y="691"/>
                    <a:pt x="78" y="699"/>
                  </a:cubicBezTo>
                  <a:lnTo>
                    <a:pt x="71" y="713"/>
                  </a:lnTo>
                  <a:cubicBezTo>
                    <a:pt x="64" y="720"/>
                    <a:pt x="49" y="734"/>
                    <a:pt x="42" y="748"/>
                  </a:cubicBezTo>
                  <a:cubicBezTo>
                    <a:pt x="35" y="755"/>
                    <a:pt x="28" y="769"/>
                    <a:pt x="28" y="776"/>
                  </a:cubicBezTo>
                  <a:cubicBezTo>
                    <a:pt x="21" y="783"/>
                    <a:pt x="14" y="797"/>
                    <a:pt x="14" y="804"/>
                  </a:cubicBezTo>
                  <a:cubicBezTo>
                    <a:pt x="14" y="811"/>
                    <a:pt x="14" y="811"/>
                    <a:pt x="14" y="811"/>
                  </a:cubicBezTo>
                  <a:cubicBezTo>
                    <a:pt x="14" y="825"/>
                    <a:pt x="7" y="832"/>
                    <a:pt x="7" y="847"/>
                  </a:cubicBezTo>
                  <a:lnTo>
                    <a:pt x="7" y="854"/>
                  </a:lnTo>
                  <a:cubicBezTo>
                    <a:pt x="7" y="875"/>
                    <a:pt x="0" y="882"/>
                    <a:pt x="0" y="889"/>
                  </a:cubicBezTo>
                  <a:cubicBezTo>
                    <a:pt x="0" y="896"/>
                    <a:pt x="0" y="896"/>
                    <a:pt x="0" y="903"/>
                  </a:cubicBezTo>
                  <a:cubicBezTo>
                    <a:pt x="0" y="910"/>
                    <a:pt x="0" y="917"/>
                    <a:pt x="0" y="931"/>
                  </a:cubicBezTo>
                  <a:cubicBezTo>
                    <a:pt x="0" y="938"/>
                    <a:pt x="0" y="945"/>
                    <a:pt x="0" y="952"/>
                  </a:cubicBezTo>
                  <a:lnTo>
                    <a:pt x="0" y="1453"/>
                  </a:lnTo>
                  <a:lnTo>
                    <a:pt x="1156" y="776"/>
                  </a:lnTo>
                  <a:lnTo>
                    <a:pt x="1156" y="283"/>
                  </a:lnTo>
                  <a:cubicBezTo>
                    <a:pt x="1156" y="261"/>
                    <a:pt x="1156" y="247"/>
                    <a:pt x="1156" y="233"/>
                  </a:cubicBezTo>
                  <a:lnTo>
                    <a:pt x="1149" y="226"/>
                  </a:lnTo>
                  <a:cubicBezTo>
                    <a:pt x="1149" y="212"/>
                    <a:pt x="1149" y="198"/>
                    <a:pt x="1156" y="184"/>
                  </a:cubicBezTo>
                  <a:cubicBezTo>
                    <a:pt x="1156" y="177"/>
                    <a:pt x="1163" y="163"/>
                    <a:pt x="1163" y="149"/>
                  </a:cubicBezTo>
                  <a:cubicBezTo>
                    <a:pt x="1170" y="135"/>
                    <a:pt x="1177" y="121"/>
                    <a:pt x="1177" y="106"/>
                  </a:cubicBezTo>
                  <a:cubicBezTo>
                    <a:pt x="1184" y="99"/>
                    <a:pt x="1191" y="85"/>
                    <a:pt x="1198" y="71"/>
                  </a:cubicBezTo>
                  <a:cubicBezTo>
                    <a:pt x="1206" y="57"/>
                    <a:pt x="1220" y="50"/>
                    <a:pt x="1227" y="36"/>
                  </a:cubicBezTo>
                  <a:lnTo>
                    <a:pt x="1241" y="29"/>
                  </a:lnTo>
                  <a:cubicBezTo>
                    <a:pt x="1244" y="23"/>
                    <a:pt x="1249" y="18"/>
                    <a:pt x="1254" y="13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581225" y="1609375"/>
              <a:ext cx="32825" cy="36800"/>
            </a:xfrm>
            <a:custGeom>
              <a:avLst/>
              <a:gdLst/>
              <a:ahLst/>
              <a:cxnLst/>
              <a:rect l="l" t="t" r="r" b="b"/>
              <a:pathLst>
                <a:path w="1313" h="1472" extrusionOk="0">
                  <a:moveTo>
                    <a:pt x="1228" y="69"/>
                  </a:moveTo>
                  <a:lnTo>
                    <a:pt x="1220" y="83"/>
                  </a:lnTo>
                  <a:cubicBezTo>
                    <a:pt x="1213" y="90"/>
                    <a:pt x="1206" y="104"/>
                    <a:pt x="1199" y="118"/>
                  </a:cubicBezTo>
                  <a:cubicBezTo>
                    <a:pt x="1199" y="125"/>
                    <a:pt x="1192" y="140"/>
                    <a:pt x="1185" y="154"/>
                  </a:cubicBezTo>
                  <a:cubicBezTo>
                    <a:pt x="1185" y="168"/>
                    <a:pt x="1178" y="182"/>
                    <a:pt x="1178" y="196"/>
                  </a:cubicBezTo>
                  <a:cubicBezTo>
                    <a:pt x="1171" y="210"/>
                    <a:pt x="1171" y="224"/>
                    <a:pt x="1171" y="238"/>
                  </a:cubicBezTo>
                  <a:cubicBezTo>
                    <a:pt x="1171" y="259"/>
                    <a:pt x="1171" y="273"/>
                    <a:pt x="1171" y="288"/>
                  </a:cubicBezTo>
                  <a:lnTo>
                    <a:pt x="1171" y="781"/>
                  </a:lnTo>
                  <a:lnTo>
                    <a:pt x="36" y="1444"/>
                  </a:lnTo>
                  <a:lnTo>
                    <a:pt x="36" y="957"/>
                  </a:lnTo>
                  <a:cubicBezTo>
                    <a:pt x="36" y="950"/>
                    <a:pt x="36" y="943"/>
                    <a:pt x="36" y="936"/>
                  </a:cubicBezTo>
                  <a:cubicBezTo>
                    <a:pt x="36" y="929"/>
                    <a:pt x="36" y="922"/>
                    <a:pt x="36" y="922"/>
                  </a:cubicBezTo>
                  <a:lnTo>
                    <a:pt x="36" y="908"/>
                  </a:lnTo>
                  <a:cubicBezTo>
                    <a:pt x="36" y="901"/>
                    <a:pt x="36" y="901"/>
                    <a:pt x="36" y="901"/>
                  </a:cubicBezTo>
                  <a:lnTo>
                    <a:pt x="36" y="880"/>
                  </a:lnTo>
                  <a:lnTo>
                    <a:pt x="36" y="859"/>
                  </a:lnTo>
                  <a:lnTo>
                    <a:pt x="36" y="837"/>
                  </a:lnTo>
                  <a:lnTo>
                    <a:pt x="50" y="816"/>
                  </a:lnTo>
                  <a:cubicBezTo>
                    <a:pt x="50" y="809"/>
                    <a:pt x="50" y="802"/>
                    <a:pt x="57" y="795"/>
                  </a:cubicBezTo>
                  <a:lnTo>
                    <a:pt x="43" y="795"/>
                  </a:lnTo>
                  <a:lnTo>
                    <a:pt x="57" y="788"/>
                  </a:lnTo>
                  <a:cubicBezTo>
                    <a:pt x="64" y="781"/>
                    <a:pt x="71" y="767"/>
                    <a:pt x="79" y="760"/>
                  </a:cubicBezTo>
                  <a:cubicBezTo>
                    <a:pt x="86" y="746"/>
                    <a:pt x="93" y="739"/>
                    <a:pt x="107" y="725"/>
                  </a:cubicBezTo>
                  <a:lnTo>
                    <a:pt x="114" y="718"/>
                  </a:lnTo>
                  <a:cubicBezTo>
                    <a:pt x="121" y="711"/>
                    <a:pt x="135" y="696"/>
                    <a:pt x="149" y="689"/>
                  </a:cubicBezTo>
                  <a:lnTo>
                    <a:pt x="1228" y="69"/>
                  </a:lnTo>
                  <a:close/>
                  <a:moveTo>
                    <a:pt x="1301" y="0"/>
                  </a:moveTo>
                  <a:cubicBezTo>
                    <a:pt x="1298" y="0"/>
                    <a:pt x="1295" y="2"/>
                    <a:pt x="1291" y="6"/>
                  </a:cubicBezTo>
                  <a:lnTo>
                    <a:pt x="121" y="675"/>
                  </a:lnTo>
                  <a:cubicBezTo>
                    <a:pt x="107" y="682"/>
                    <a:pt x="93" y="696"/>
                    <a:pt x="86" y="703"/>
                  </a:cubicBezTo>
                  <a:lnTo>
                    <a:pt x="71" y="711"/>
                  </a:lnTo>
                  <a:cubicBezTo>
                    <a:pt x="64" y="725"/>
                    <a:pt x="50" y="739"/>
                    <a:pt x="43" y="753"/>
                  </a:cubicBezTo>
                  <a:cubicBezTo>
                    <a:pt x="36" y="767"/>
                    <a:pt x="29" y="774"/>
                    <a:pt x="22" y="788"/>
                  </a:cubicBezTo>
                  <a:cubicBezTo>
                    <a:pt x="22" y="795"/>
                    <a:pt x="15" y="809"/>
                    <a:pt x="15" y="816"/>
                  </a:cubicBezTo>
                  <a:lnTo>
                    <a:pt x="8" y="830"/>
                  </a:lnTo>
                  <a:cubicBezTo>
                    <a:pt x="1" y="844"/>
                    <a:pt x="1" y="852"/>
                    <a:pt x="1" y="859"/>
                  </a:cubicBezTo>
                  <a:lnTo>
                    <a:pt x="1" y="880"/>
                  </a:lnTo>
                  <a:lnTo>
                    <a:pt x="1" y="901"/>
                  </a:lnTo>
                  <a:lnTo>
                    <a:pt x="1" y="908"/>
                  </a:lnTo>
                  <a:lnTo>
                    <a:pt x="1" y="922"/>
                  </a:lnTo>
                  <a:cubicBezTo>
                    <a:pt x="1" y="929"/>
                    <a:pt x="1" y="936"/>
                    <a:pt x="1" y="943"/>
                  </a:cubicBezTo>
                  <a:cubicBezTo>
                    <a:pt x="1" y="950"/>
                    <a:pt x="1" y="957"/>
                    <a:pt x="1" y="964"/>
                  </a:cubicBezTo>
                  <a:lnTo>
                    <a:pt x="1" y="1465"/>
                  </a:lnTo>
                  <a:cubicBezTo>
                    <a:pt x="1" y="1465"/>
                    <a:pt x="1" y="1472"/>
                    <a:pt x="8" y="1472"/>
                  </a:cubicBezTo>
                  <a:lnTo>
                    <a:pt x="22" y="1472"/>
                  </a:lnTo>
                  <a:lnTo>
                    <a:pt x="1178" y="795"/>
                  </a:lnTo>
                  <a:cubicBezTo>
                    <a:pt x="1185" y="795"/>
                    <a:pt x="1185" y="788"/>
                    <a:pt x="1185" y="788"/>
                  </a:cubicBezTo>
                  <a:lnTo>
                    <a:pt x="1185" y="288"/>
                  </a:lnTo>
                  <a:cubicBezTo>
                    <a:pt x="1185" y="273"/>
                    <a:pt x="1185" y="252"/>
                    <a:pt x="1185" y="238"/>
                  </a:cubicBezTo>
                  <a:cubicBezTo>
                    <a:pt x="1185" y="224"/>
                    <a:pt x="1192" y="203"/>
                    <a:pt x="1192" y="196"/>
                  </a:cubicBezTo>
                  <a:cubicBezTo>
                    <a:pt x="1199" y="182"/>
                    <a:pt x="1199" y="161"/>
                    <a:pt x="1206" y="154"/>
                  </a:cubicBezTo>
                  <a:cubicBezTo>
                    <a:pt x="1206" y="140"/>
                    <a:pt x="1213" y="133"/>
                    <a:pt x="1220" y="118"/>
                  </a:cubicBezTo>
                  <a:cubicBezTo>
                    <a:pt x="1220" y="111"/>
                    <a:pt x="1228" y="97"/>
                    <a:pt x="1235" y="90"/>
                  </a:cubicBezTo>
                  <a:cubicBezTo>
                    <a:pt x="1242" y="76"/>
                    <a:pt x="1256" y="62"/>
                    <a:pt x="1263" y="55"/>
                  </a:cubicBezTo>
                  <a:lnTo>
                    <a:pt x="1270" y="48"/>
                  </a:lnTo>
                  <a:cubicBezTo>
                    <a:pt x="1284" y="34"/>
                    <a:pt x="1291" y="27"/>
                    <a:pt x="1305" y="20"/>
                  </a:cubicBezTo>
                  <a:cubicBezTo>
                    <a:pt x="1312" y="13"/>
                    <a:pt x="1312" y="6"/>
                    <a:pt x="1305" y="6"/>
                  </a:cubicBezTo>
                  <a:cubicBezTo>
                    <a:pt x="1305" y="2"/>
                    <a:pt x="1303" y="0"/>
                    <a:pt x="1301" y="0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612775" y="1647225"/>
              <a:ext cx="43925" cy="100650"/>
            </a:xfrm>
            <a:custGeom>
              <a:avLst/>
              <a:gdLst/>
              <a:ahLst/>
              <a:cxnLst/>
              <a:rect l="l" t="t" r="r" b="b"/>
              <a:pathLst>
                <a:path w="1757" h="4026" extrusionOk="0">
                  <a:moveTo>
                    <a:pt x="1185" y="0"/>
                  </a:moveTo>
                  <a:lnTo>
                    <a:pt x="1" y="677"/>
                  </a:lnTo>
                  <a:lnTo>
                    <a:pt x="64" y="712"/>
                  </a:lnTo>
                  <a:cubicBezTo>
                    <a:pt x="85" y="719"/>
                    <a:pt x="99" y="733"/>
                    <a:pt x="121" y="747"/>
                  </a:cubicBezTo>
                  <a:cubicBezTo>
                    <a:pt x="135" y="754"/>
                    <a:pt x="156" y="769"/>
                    <a:pt x="170" y="783"/>
                  </a:cubicBezTo>
                  <a:cubicBezTo>
                    <a:pt x="184" y="797"/>
                    <a:pt x="205" y="818"/>
                    <a:pt x="226" y="832"/>
                  </a:cubicBezTo>
                  <a:lnTo>
                    <a:pt x="233" y="839"/>
                  </a:lnTo>
                  <a:lnTo>
                    <a:pt x="269" y="874"/>
                  </a:lnTo>
                  <a:lnTo>
                    <a:pt x="276" y="881"/>
                  </a:lnTo>
                  <a:lnTo>
                    <a:pt x="304" y="917"/>
                  </a:lnTo>
                  <a:lnTo>
                    <a:pt x="325" y="938"/>
                  </a:lnTo>
                  <a:lnTo>
                    <a:pt x="353" y="973"/>
                  </a:lnTo>
                  <a:lnTo>
                    <a:pt x="367" y="994"/>
                  </a:lnTo>
                  <a:lnTo>
                    <a:pt x="403" y="1043"/>
                  </a:lnTo>
                  <a:lnTo>
                    <a:pt x="410" y="1051"/>
                  </a:lnTo>
                  <a:lnTo>
                    <a:pt x="445" y="1114"/>
                  </a:lnTo>
                  <a:cubicBezTo>
                    <a:pt x="445" y="1114"/>
                    <a:pt x="452" y="1121"/>
                    <a:pt x="452" y="1128"/>
                  </a:cubicBezTo>
                  <a:cubicBezTo>
                    <a:pt x="459" y="1135"/>
                    <a:pt x="473" y="1156"/>
                    <a:pt x="480" y="1177"/>
                  </a:cubicBezTo>
                  <a:lnTo>
                    <a:pt x="494" y="1199"/>
                  </a:lnTo>
                  <a:lnTo>
                    <a:pt x="508" y="1241"/>
                  </a:lnTo>
                  <a:lnTo>
                    <a:pt x="515" y="1255"/>
                  </a:lnTo>
                  <a:cubicBezTo>
                    <a:pt x="522" y="1269"/>
                    <a:pt x="529" y="1283"/>
                    <a:pt x="537" y="1304"/>
                  </a:cubicBezTo>
                  <a:cubicBezTo>
                    <a:pt x="537" y="1304"/>
                    <a:pt x="537" y="1311"/>
                    <a:pt x="537" y="1311"/>
                  </a:cubicBezTo>
                  <a:cubicBezTo>
                    <a:pt x="544" y="1332"/>
                    <a:pt x="551" y="1354"/>
                    <a:pt x="558" y="1375"/>
                  </a:cubicBezTo>
                  <a:lnTo>
                    <a:pt x="558" y="1382"/>
                  </a:lnTo>
                  <a:cubicBezTo>
                    <a:pt x="565" y="1403"/>
                    <a:pt x="572" y="1417"/>
                    <a:pt x="572" y="1438"/>
                  </a:cubicBezTo>
                  <a:cubicBezTo>
                    <a:pt x="579" y="1459"/>
                    <a:pt x="586" y="1488"/>
                    <a:pt x="586" y="1509"/>
                  </a:cubicBezTo>
                  <a:cubicBezTo>
                    <a:pt x="593" y="1530"/>
                    <a:pt x="593" y="1551"/>
                    <a:pt x="600" y="1572"/>
                  </a:cubicBezTo>
                  <a:cubicBezTo>
                    <a:pt x="600" y="1593"/>
                    <a:pt x="600" y="1621"/>
                    <a:pt x="600" y="1643"/>
                  </a:cubicBezTo>
                  <a:lnTo>
                    <a:pt x="593" y="3680"/>
                  </a:lnTo>
                  <a:lnTo>
                    <a:pt x="593" y="3736"/>
                  </a:lnTo>
                  <a:cubicBezTo>
                    <a:pt x="593" y="3757"/>
                    <a:pt x="586" y="3779"/>
                    <a:pt x="586" y="3793"/>
                  </a:cubicBezTo>
                  <a:cubicBezTo>
                    <a:pt x="579" y="3814"/>
                    <a:pt x="579" y="3828"/>
                    <a:pt x="572" y="3849"/>
                  </a:cubicBezTo>
                  <a:lnTo>
                    <a:pt x="572" y="3856"/>
                  </a:lnTo>
                  <a:cubicBezTo>
                    <a:pt x="572" y="3870"/>
                    <a:pt x="558" y="3877"/>
                    <a:pt x="558" y="3891"/>
                  </a:cubicBezTo>
                  <a:cubicBezTo>
                    <a:pt x="551" y="3905"/>
                    <a:pt x="544" y="3920"/>
                    <a:pt x="529" y="3934"/>
                  </a:cubicBezTo>
                  <a:lnTo>
                    <a:pt x="508" y="3969"/>
                  </a:lnTo>
                  <a:lnTo>
                    <a:pt x="501" y="3976"/>
                  </a:lnTo>
                  <a:lnTo>
                    <a:pt x="480" y="3997"/>
                  </a:lnTo>
                  <a:lnTo>
                    <a:pt x="473" y="4004"/>
                  </a:lnTo>
                  <a:cubicBezTo>
                    <a:pt x="464" y="4009"/>
                    <a:pt x="458" y="4013"/>
                    <a:pt x="451" y="4018"/>
                  </a:cubicBezTo>
                  <a:lnTo>
                    <a:pt x="451" y="4018"/>
                  </a:lnTo>
                  <a:lnTo>
                    <a:pt x="1594" y="3356"/>
                  </a:lnTo>
                  <a:cubicBezTo>
                    <a:pt x="1608" y="3349"/>
                    <a:pt x="1615" y="3342"/>
                    <a:pt x="1629" y="3334"/>
                  </a:cubicBezTo>
                  <a:lnTo>
                    <a:pt x="1636" y="3327"/>
                  </a:lnTo>
                  <a:lnTo>
                    <a:pt x="1657" y="3306"/>
                  </a:lnTo>
                  <a:lnTo>
                    <a:pt x="1664" y="3299"/>
                  </a:lnTo>
                  <a:cubicBezTo>
                    <a:pt x="1671" y="3285"/>
                    <a:pt x="1679" y="3278"/>
                    <a:pt x="1686" y="3271"/>
                  </a:cubicBezTo>
                  <a:cubicBezTo>
                    <a:pt x="1693" y="3257"/>
                    <a:pt x="1707" y="3243"/>
                    <a:pt x="1714" y="3229"/>
                  </a:cubicBezTo>
                  <a:cubicBezTo>
                    <a:pt x="1714" y="3215"/>
                    <a:pt x="1721" y="3201"/>
                    <a:pt x="1721" y="3193"/>
                  </a:cubicBezTo>
                  <a:cubicBezTo>
                    <a:pt x="1728" y="3193"/>
                    <a:pt x="1728" y="3186"/>
                    <a:pt x="1728" y="3179"/>
                  </a:cubicBezTo>
                  <a:lnTo>
                    <a:pt x="1728" y="3172"/>
                  </a:lnTo>
                  <a:cubicBezTo>
                    <a:pt x="1728" y="3165"/>
                    <a:pt x="1735" y="3151"/>
                    <a:pt x="1735" y="3137"/>
                  </a:cubicBezTo>
                  <a:cubicBezTo>
                    <a:pt x="1735" y="3137"/>
                    <a:pt x="1735" y="3130"/>
                    <a:pt x="1735" y="3130"/>
                  </a:cubicBezTo>
                  <a:lnTo>
                    <a:pt x="1735" y="3116"/>
                  </a:lnTo>
                  <a:cubicBezTo>
                    <a:pt x="1735" y="3102"/>
                    <a:pt x="1735" y="3095"/>
                    <a:pt x="1735" y="3088"/>
                  </a:cubicBezTo>
                  <a:cubicBezTo>
                    <a:pt x="1735" y="3081"/>
                    <a:pt x="1735" y="3081"/>
                    <a:pt x="1735" y="3074"/>
                  </a:cubicBezTo>
                  <a:lnTo>
                    <a:pt x="1735" y="3038"/>
                  </a:lnTo>
                  <a:cubicBezTo>
                    <a:pt x="1735" y="3024"/>
                    <a:pt x="1735" y="3017"/>
                    <a:pt x="1735" y="3010"/>
                  </a:cubicBezTo>
                  <a:lnTo>
                    <a:pt x="1756" y="3003"/>
                  </a:lnTo>
                  <a:lnTo>
                    <a:pt x="1756" y="966"/>
                  </a:lnTo>
                  <a:lnTo>
                    <a:pt x="1756" y="938"/>
                  </a:lnTo>
                  <a:lnTo>
                    <a:pt x="1756" y="910"/>
                  </a:lnTo>
                  <a:cubicBezTo>
                    <a:pt x="1756" y="910"/>
                    <a:pt x="1756" y="902"/>
                    <a:pt x="1756" y="902"/>
                  </a:cubicBezTo>
                  <a:cubicBezTo>
                    <a:pt x="1756" y="895"/>
                    <a:pt x="1756" y="895"/>
                    <a:pt x="1756" y="888"/>
                  </a:cubicBezTo>
                  <a:lnTo>
                    <a:pt x="1756" y="860"/>
                  </a:lnTo>
                  <a:lnTo>
                    <a:pt x="1756" y="832"/>
                  </a:lnTo>
                  <a:cubicBezTo>
                    <a:pt x="1756" y="825"/>
                    <a:pt x="1756" y="811"/>
                    <a:pt x="1756" y="804"/>
                  </a:cubicBezTo>
                  <a:cubicBezTo>
                    <a:pt x="1749" y="797"/>
                    <a:pt x="1756" y="783"/>
                    <a:pt x="1749" y="776"/>
                  </a:cubicBezTo>
                  <a:cubicBezTo>
                    <a:pt x="1749" y="776"/>
                    <a:pt x="1749" y="769"/>
                    <a:pt x="1749" y="769"/>
                  </a:cubicBezTo>
                  <a:cubicBezTo>
                    <a:pt x="1749" y="754"/>
                    <a:pt x="1749" y="754"/>
                    <a:pt x="1742" y="747"/>
                  </a:cubicBezTo>
                  <a:lnTo>
                    <a:pt x="1735" y="712"/>
                  </a:lnTo>
                  <a:lnTo>
                    <a:pt x="1735" y="705"/>
                  </a:lnTo>
                  <a:lnTo>
                    <a:pt x="1735" y="691"/>
                  </a:lnTo>
                  <a:cubicBezTo>
                    <a:pt x="1735" y="691"/>
                    <a:pt x="1735" y="684"/>
                    <a:pt x="1735" y="684"/>
                  </a:cubicBezTo>
                  <a:cubicBezTo>
                    <a:pt x="1735" y="670"/>
                    <a:pt x="1728" y="656"/>
                    <a:pt x="1721" y="649"/>
                  </a:cubicBezTo>
                  <a:cubicBezTo>
                    <a:pt x="1721" y="642"/>
                    <a:pt x="1721" y="642"/>
                    <a:pt x="1721" y="635"/>
                  </a:cubicBezTo>
                  <a:cubicBezTo>
                    <a:pt x="1721" y="635"/>
                    <a:pt x="1721" y="628"/>
                    <a:pt x="1721" y="620"/>
                  </a:cubicBezTo>
                  <a:cubicBezTo>
                    <a:pt x="1714" y="613"/>
                    <a:pt x="1714" y="606"/>
                    <a:pt x="1707" y="599"/>
                  </a:cubicBezTo>
                  <a:cubicBezTo>
                    <a:pt x="1707" y="592"/>
                    <a:pt x="1700" y="585"/>
                    <a:pt x="1700" y="571"/>
                  </a:cubicBezTo>
                  <a:lnTo>
                    <a:pt x="1693" y="557"/>
                  </a:lnTo>
                  <a:lnTo>
                    <a:pt x="1671" y="522"/>
                  </a:lnTo>
                  <a:lnTo>
                    <a:pt x="1664" y="494"/>
                  </a:lnTo>
                  <a:cubicBezTo>
                    <a:pt x="1650" y="480"/>
                    <a:pt x="1643" y="465"/>
                    <a:pt x="1636" y="451"/>
                  </a:cubicBezTo>
                  <a:cubicBezTo>
                    <a:pt x="1629" y="437"/>
                    <a:pt x="1629" y="437"/>
                    <a:pt x="1629" y="437"/>
                  </a:cubicBezTo>
                  <a:lnTo>
                    <a:pt x="1594" y="374"/>
                  </a:lnTo>
                  <a:lnTo>
                    <a:pt x="1580" y="360"/>
                  </a:lnTo>
                  <a:lnTo>
                    <a:pt x="1552" y="317"/>
                  </a:lnTo>
                  <a:lnTo>
                    <a:pt x="1538" y="296"/>
                  </a:lnTo>
                  <a:lnTo>
                    <a:pt x="1509" y="261"/>
                  </a:lnTo>
                  <a:lnTo>
                    <a:pt x="1488" y="240"/>
                  </a:lnTo>
                  <a:lnTo>
                    <a:pt x="1467" y="212"/>
                  </a:lnTo>
                  <a:lnTo>
                    <a:pt x="1453" y="198"/>
                  </a:lnTo>
                  <a:cubicBezTo>
                    <a:pt x="1446" y="190"/>
                    <a:pt x="1439" y="183"/>
                    <a:pt x="1432" y="176"/>
                  </a:cubicBezTo>
                  <a:lnTo>
                    <a:pt x="1411" y="155"/>
                  </a:lnTo>
                  <a:lnTo>
                    <a:pt x="1404" y="155"/>
                  </a:lnTo>
                  <a:lnTo>
                    <a:pt x="1375" y="120"/>
                  </a:lnTo>
                  <a:lnTo>
                    <a:pt x="1361" y="113"/>
                  </a:lnTo>
                  <a:lnTo>
                    <a:pt x="1347" y="99"/>
                  </a:lnTo>
                  <a:lnTo>
                    <a:pt x="1326" y="85"/>
                  </a:lnTo>
                  <a:lnTo>
                    <a:pt x="1305" y="71"/>
                  </a:lnTo>
                  <a:lnTo>
                    <a:pt x="1277" y="50"/>
                  </a:lnTo>
                  <a:lnTo>
                    <a:pt x="1256" y="35"/>
                  </a:lnTo>
                  <a:lnTo>
                    <a:pt x="1185" y="0"/>
                  </a:lnTo>
                  <a:close/>
                  <a:moveTo>
                    <a:pt x="451" y="4018"/>
                  </a:moveTo>
                  <a:lnTo>
                    <a:pt x="438" y="4025"/>
                  </a:lnTo>
                  <a:cubicBezTo>
                    <a:pt x="443" y="4023"/>
                    <a:pt x="447" y="4020"/>
                    <a:pt x="451" y="4018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612425" y="1646875"/>
              <a:ext cx="44450" cy="101175"/>
            </a:xfrm>
            <a:custGeom>
              <a:avLst/>
              <a:gdLst/>
              <a:ahLst/>
              <a:cxnLst/>
              <a:rect l="l" t="t" r="r" b="b"/>
              <a:pathLst>
                <a:path w="1778" h="4047" extrusionOk="0">
                  <a:moveTo>
                    <a:pt x="1157" y="21"/>
                  </a:moveTo>
                  <a:lnTo>
                    <a:pt x="1220" y="56"/>
                  </a:lnTo>
                  <a:lnTo>
                    <a:pt x="1241" y="71"/>
                  </a:lnTo>
                  <a:lnTo>
                    <a:pt x="1270" y="85"/>
                  </a:lnTo>
                  <a:lnTo>
                    <a:pt x="1270" y="92"/>
                  </a:lnTo>
                  <a:lnTo>
                    <a:pt x="1277" y="78"/>
                  </a:lnTo>
                  <a:lnTo>
                    <a:pt x="1277" y="92"/>
                  </a:lnTo>
                  <a:lnTo>
                    <a:pt x="1298" y="106"/>
                  </a:lnTo>
                  <a:lnTo>
                    <a:pt x="1319" y="120"/>
                  </a:lnTo>
                  <a:lnTo>
                    <a:pt x="1340" y="134"/>
                  </a:lnTo>
                  <a:lnTo>
                    <a:pt x="1347" y="141"/>
                  </a:lnTo>
                  <a:lnTo>
                    <a:pt x="1375" y="169"/>
                  </a:lnTo>
                  <a:lnTo>
                    <a:pt x="1389" y="183"/>
                  </a:lnTo>
                  <a:lnTo>
                    <a:pt x="1404" y="197"/>
                  </a:lnTo>
                  <a:lnTo>
                    <a:pt x="1418" y="212"/>
                  </a:lnTo>
                  <a:lnTo>
                    <a:pt x="1439" y="233"/>
                  </a:lnTo>
                  <a:lnTo>
                    <a:pt x="1453" y="247"/>
                  </a:lnTo>
                  <a:lnTo>
                    <a:pt x="1467" y="268"/>
                  </a:lnTo>
                  <a:lnTo>
                    <a:pt x="1481" y="282"/>
                  </a:lnTo>
                  <a:lnTo>
                    <a:pt x="1502" y="310"/>
                  </a:lnTo>
                  <a:lnTo>
                    <a:pt x="1516" y="324"/>
                  </a:lnTo>
                  <a:lnTo>
                    <a:pt x="1523" y="338"/>
                  </a:lnTo>
                  <a:cubicBezTo>
                    <a:pt x="1530" y="353"/>
                    <a:pt x="1552" y="374"/>
                    <a:pt x="1566" y="395"/>
                  </a:cubicBezTo>
                  <a:cubicBezTo>
                    <a:pt x="1573" y="409"/>
                    <a:pt x="1587" y="430"/>
                    <a:pt x="1601" y="451"/>
                  </a:cubicBezTo>
                  <a:lnTo>
                    <a:pt x="1601" y="465"/>
                  </a:lnTo>
                  <a:lnTo>
                    <a:pt x="1615" y="472"/>
                  </a:lnTo>
                  <a:cubicBezTo>
                    <a:pt x="1615" y="486"/>
                    <a:pt x="1622" y="501"/>
                    <a:pt x="1629" y="515"/>
                  </a:cubicBezTo>
                  <a:lnTo>
                    <a:pt x="1643" y="529"/>
                  </a:lnTo>
                  <a:lnTo>
                    <a:pt x="1650" y="550"/>
                  </a:lnTo>
                  <a:cubicBezTo>
                    <a:pt x="1650" y="557"/>
                    <a:pt x="1657" y="564"/>
                    <a:pt x="1657" y="571"/>
                  </a:cubicBezTo>
                  <a:lnTo>
                    <a:pt x="1671" y="599"/>
                  </a:lnTo>
                  <a:cubicBezTo>
                    <a:pt x="1671" y="606"/>
                    <a:pt x="1678" y="613"/>
                    <a:pt x="1678" y="620"/>
                  </a:cubicBezTo>
                  <a:lnTo>
                    <a:pt x="1685" y="634"/>
                  </a:lnTo>
                  <a:lnTo>
                    <a:pt x="1700" y="663"/>
                  </a:lnTo>
                  <a:cubicBezTo>
                    <a:pt x="1700" y="677"/>
                    <a:pt x="1707" y="684"/>
                    <a:pt x="1707" y="698"/>
                  </a:cubicBezTo>
                  <a:lnTo>
                    <a:pt x="1721" y="733"/>
                  </a:lnTo>
                  <a:cubicBezTo>
                    <a:pt x="1721" y="740"/>
                    <a:pt x="1728" y="754"/>
                    <a:pt x="1728" y="761"/>
                  </a:cubicBezTo>
                  <a:cubicBezTo>
                    <a:pt x="1728" y="768"/>
                    <a:pt x="1728" y="768"/>
                    <a:pt x="1728" y="775"/>
                  </a:cubicBezTo>
                  <a:lnTo>
                    <a:pt x="1735" y="790"/>
                  </a:lnTo>
                  <a:lnTo>
                    <a:pt x="1735" y="825"/>
                  </a:lnTo>
                  <a:cubicBezTo>
                    <a:pt x="1742" y="832"/>
                    <a:pt x="1742" y="839"/>
                    <a:pt x="1742" y="846"/>
                  </a:cubicBezTo>
                  <a:lnTo>
                    <a:pt x="1742" y="874"/>
                  </a:lnTo>
                  <a:lnTo>
                    <a:pt x="1742" y="902"/>
                  </a:lnTo>
                  <a:lnTo>
                    <a:pt x="1742" y="931"/>
                  </a:lnTo>
                  <a:lnTo>
                    <a:pt x="1742" y="952"/>
                  </a:lnTo>
                  <a:lnTo>
                    <a:pt x="1742" y="980"/>
                  </a:lnTo>
                  <a:lnTo>
                    <a:pt x="1735" y="3017"/>
                  </a:lnTo>
                  <a:lnTo>
                    <a:pt x="1735" y="3045"/>
                  </a:lnTo>
                  <a:cubicBezTo>
                    <a:pt x="1742" y="3052"/>
                    <a:pt x="1742" y="3059"/>
                    <a:pt x="1735" y="3066"/>
                  </a:cubicBezTo>
                  <a:lnTo>
                    <a:pt x="1735" y="3095"/>
                  </a:lnTo>
                  <a:lnTo>
                    <a:pt x="1735" y="3102"/>
                  </a:lnTo>
                  <a:cubicBezTo>
                    <a:pt x="1742" y="3109"/>
                    <a:pt x="1742" y="3123"/>
                    <a:pt x="1735" y="3130"/>
                  </a:cubicBezTo>
                  <a:lnTo>
                    <a:pt x="1735" y="3151"/>
                  </a:lnTo>
                  <a:cubicBezTo>
                    <a:pt x="1728" y="3165"/>
                    <a:pt x="1728" y="3172"/>
                    <a:pt x="1728" y="3179"/>
                  </a:cubicBezTo>
                  <a:lnTo>
                    <a:pt x="1721" y="3200"/>
                  </a:lnTo>
                  <a:lnTo>
                    <a:pt x="1721" y="3207"/>
                  </a:lnTo>
                  <a:lnTo>
                    <a:pt x="1707" y="3236"/>
                  </a:lnTo>
                  <a:cubicBezTo>
                    <a:pt x="1700" y="3250"/>
                    <a:pt x="1693" y="3264"/>
                    <a:pt x="1685" y="3278"/>
                  </a:cubicBezTo>
                  <a:cubicBezTo>
                    <a:pt x="1678" y="3285"/>
                    <a:pt x="1671" y="3299"/>
                    <a:pt x="1664" y="3306"/>
                  </a:cubicBezTo>
                  <a:lnTo>
                    <a:pt x="1657" y="3313"/>
                  </a:lnTo>
                  <a:cubicBezTo>
                    <a:pt x="1643" y="3327"/>
                    <a:pt x="1636" y="3334"/>
                    <a:pt x="1629" y="3341"/>
                  </a:cubicBezTo>
                  <a:cubicBezTo>
                    <a:pt x="1615" y="3348"/>
                    <a:pt x="1608" y="3356"/>
                    <a:pt x="1601" y="3363"/>
                  </a:cubicBezTo>
                  <a:lnTo>
                    <a:pt x="529" y="3976"/>
                  </a:lnTo>
                  <a:lnTo>
                    <a:pt x="551" y="3955"/>
                  </a:lnTo>
                  <a:cubicBezTo>
                    <a:pt x="558" y="3941"/>
                    <a:pt x="565" y="3927"/>
                    <a:pt x="572" y="3912"/>
                  </a:cubicBezTo>
                  <a:cubicBezTo>
                    <a:pt x="579" y="3898"/>
                    <a:pt x="586" y="3877"/>
                    <a:pt x="593" y="3863"/>
                  </a:cubicBezTo>
                  <a:cubicBezTo>
                    <a:pt x="593" y="3849"/>
                    <a:pt x="600" y="3828"/>
                    <a:pt x="607" y="3814"/>
                  </a:cubicBezTo>
                  <a:cubicBezTo>
                    <a:pt x="607" y="3793"/>
                    <a:pt x="614" y="3778"/>
                    <a:pt x="614" y="3757"/>
                  </a:cubicBezTo>
                  <a:lnTo>
                    <a:pt x="614" y="3694"/>
                  </a:lnTo>
                  <a:lnTo>
                    <a:pt x="614" y="1657"/>
                  </a:lnTo>
                  <a:cubicBezTo>
                    <a:pt x="621" y="1635"/>
                    <a:pt x="621" y="1607"/>
                    <a:pt x="614" y="1586"/>
                  </a:cubicBezTo>
                  <a:cubicBezTo>
                    <a:pt x="614" y="1565"/>
                    <a:pt x="614" y="1544"/>
                    <a:pt x="607" y="1523"/>
                  </a:cubicBezTo>
                  <a:cubicBezTo>
                    <a:pt x="607" y="1502"/>
                    <a:pt x="600" y="1473"/>
                    <a:pt x="593" y="1452"/>
                  </a:cubicBezTo>
                  <a:cubicBezTo>
                    <a:pt x="593" y="1431"/>
                    <a:pt x="586" y="1410"/>
                    <a:pt x="579" y="1396"/>
                  </a:cubicBezTo>
                  <a:lnTo>
                    <a:pt x="579" y="1382"/>
                  </a:lnTo>
                  <a:cubicBezTo>
                    <a:pt x="572" y="1368"/>
                    <a:pt x="565" y="1346"/>
                    <a:pt x="558" y="1325"/>
                  </a:cubicBezTo>
                  <a:lnTo>
                    <a:pt x="558" y="1311"/>
                  </a:lnTo>
                  <a:cubicBezTo>
                    <a:pt x="551" y="1297"/>
                    <a:pt x="543" y="1283"/>
                    <a:pt x="536" y="1262"/>
                  </a:cubicBezTo>
                  <a:lnTo>
                    <a:pt x="529" y="1248"/>
                  </a:lnTo>
                  <a:cubicBezTo>
                    <a:pt x="522" y="1234"/>
                    <a:pt x="515" y="1227"/>
                    <a:pt x="515" y="1213"/>
                  </a:cubicBezTo>
                  <a:lnTo>
                    <a:pt x="508" y="1198"/>
                  </a:lnTo>
                  <a:lnTo>
                    <a:pt x="501" y="1184"/>
                  </a:lnTo>
                  <a:cubicBezTo>
                    <a:pt x="487" y="1170"/>
                    <a:pt x="480" y="1156"/>
                    <a:pt x="473" y="1142"/>
                  </a:cubicBezTo>
                  <a:lnTo>
                    <a:pt x="473" y="1128"/>
                  </a:lnTo>
                  <a:lnTo>
                    <a:pt x="466" y="1121"/>
                  </a:lnTo>
                  <a:cubicBezTo>
                    <a:pt x="459" y="1100"/>
                    <a:pt x="431" y="1065"/>
                    <a:pt x="424" y="1050"/>
                  </a:cubicBezTo>
                  <a:cubicBezTo>
                    <a:pt x="410" y="1036"/>
                    <a:pt x="403" y="1015"/>
                    <a:pt x="388" y="1001"/>
                  </a:cubicBezTo>
                  <a:lnTo>
                    <a:pt x="381" y="987"/>
                  </a:lnTo>
                  <a:lnTo>
                    <a:pt x="374" y="980"/>
                  </a:lnTo>
                  <a:lnTo>
                    <a:pt x="346" y="945"/>
                  </a:lnTo>
                  <a:cubicBezTo>
                    <a:pt x="346" y="938"/>
                    <a:pt x="339" y="938"/>
                    <a:pt x="332" y="931"/>
                  </a:cubicBezTo>
                  <a:lnTo>
                    <a:pt x="325" y="916"/>
                  </a:lnTo>
                  <a:lnTo>
                    <a:pt x="297" y="895"/>
                  </a:lnTo>
                  <a:lnTo>
                    <a:pt x="290" y="881"/>
                  </a:lnTo>
                  <a:cubicBezTo>
                    <a:pt x="276" y="867"/>
                    <a:pt x="262" y="853"/>
                    <a:pt x="254" y="846"/>
                  </a:cubicBezTo>
                  <a:lnTo>
                    <a:pt x="240" y="839"/>
                  </a:lnTo>
                  <a:cubicBezTo>
                    <a:pt x="226" y="825"/>
                    <a:pt x="205" y="804"/>
                    <a:pt x="191" y="790"/>
                  </a:cubicBezTo>
                  <a:cubicBezTo>
                    <a:pt x="177" y="775"/>
                    <a:pt x="156" y="768"/>
                    <a:pt x="142" y="754"/>
                  </a:cubicBezTo>
                  <a:cubicBezTo>
                    <a:pt x="121" y="740"/>
                    <a:pt x="99" y="726"/>
                    <a:pt x="85" y="719"/>
                  </a:cubicBezTo>
                  <a:lnTo>
                    <a:pt x="36" y="691"/>
                  </a:lnTo>
                  <a:lnTo>
                    <a:pt x="1157" y="21"/>
                  </a:lnTo>
                  <a:close/>
                  <a:moveTo>
                    <a:pt x="1164" y="0"/>
                  </a:moveTo>
                  <a:lnTo>
                    <a:pt x="8" y="670"/>
                  </a:lnTo>
                  <a:cubicBezTo>
                    <a:pt x="8" y="677"/>
                    <a:pt x="1" y="677"/>
                    <a:pt x="1" y="684"/>
                  </a:cubicBezTo>
                  <a:cubicBezTo>
                    <a:pt x="1" y="684"/>
                    <a:pt x="8" y="691"/>
                    <a:pt x="8" y="691"/>
                  </a:cubicBezTo>
                  <a:lnTo>
                    <a:pt x="71" y="726"/>
                  </a:lnTo>
                  <a:cubicBezTo>
                    <a:pt x="92" y="740"/>
                    <a:pt x="113" y="747"/>
                    <a:pt x="128" y="761"/>
                  </a:cubicBezTo>
                  <a:cubicBezTo>
                    <a:pt x="142" y="775"/>
                    <a:pt x="170" y="797"/>
                    <a:pt x="184" y="804"/>
                  </a:cubicBezTo>
                  <a:cubicBezTo>
                    <a:pt x="198" y="818"/>
                    <a:pt x="212" y="832"/>
                    <a:pt x="226" y="846"/>
                  </a:cubicBezTo>
                  <a:lnTo>
                    <a:pt x="233" y="853"/>
                  </a:lnTo>
                  <a:lnTo>
                    <a:pt x="276" y="888"/>
                  </a:lnTo>
                  <a:lnTo>
                    <a:pt x="283" y="902"/>
                  </a:lnTo>
                  <a:cubicBezTo>
                    <a:pt x="290" y="909"/>
                    <a:pt x="297" y="916"/>
                    <a:pt x="304" y="924"/>
                  </a:cubicBezTo>
                  <a:lnTo>
                    <a:pt x="318" y="938"/>
                  </a:lnTo>
                  <a:lnTo>
                    <a:pt x="332" y="952"/>
                  </a:lnTo>
                  <a:lnTo>
                    <a:pt x="353" y="980"/>
                  </a:lnTo>
                  <a:lnTo>
                    <a:pt x="360" y="994"/>
                  </a:lnTo>
                  <a:lnTo>
                    <a:pt x="374" y="1008"/>
                  </a:lnTo>
                  <a:cubicBezTo>
                    <a:pt x="381" y="1022"/>
                    <a:pt x="395" y="1043"/>
                    <a:pt x="410" y="1065"/>
                  </a:cubicBezTo>
                  <a:cubicBezTo>
                    <a:pt x="424" y="1086"/>
                    <a:pt x="438" y="1107"/>
                    <a:pt x="452" y="1121"/>
                  </a:cubicBezTo>
                  <a:lnTo>
                    <a:pt x="452" y="1135"/>
                  </a:lnTo>
                  <a:lnTo>
                    <a:pt x="459" y="1142"/>
                  </a:lnTo>
                  <a:cubicBezTo>
                    <a:pt x="466" y="1156"/>
                    <a:pt x="473" y="1170"/>
                    <a:pt x="480" y="1184"/>
                  </a:cubicBezTo>
                  <a:lnTo>
                    <a:pt x="487" y="1198"/>
                  </a:lnTo>
                  <a:lnTo>
                    <a:pt x="494" y="1213"/>
                  </a:lnTo>
                  <a:cubicBezTo>
                    <a:pt x="501" y="1227"/>
                    <a:pt x="508" y="1241"/>
                    <a:pt x="515" y="1248"/>
                  </a:cubicBezTo>
                  <a:lnTo>
                    <a:pt x="522" y="1262"/>
                  </a:lnTo>
                  <a:cubicBezTo>
                    <a:pt x="522" y="1283"/>
                    <a:pt x="529" y="1297"/>
                    <a:pt x="536" y="1311"/>
                  </a:cubicBezTo>
                  <a:lnTo>
                    <a:pt x="536" y="1325"/>
                  </a:lnTo>
                  <a:cubicBezTo>
                    <a:pt x="543" y="1346"/>
                    <a:pt x="551" y="1361"/>
                    <a:pt x="558" y="1382"/>
                  </a:cubicBezTo>
                  <a:lnTo>
                    <a:pt x="558" y="1389"/>
                  </a:lnTo>
                  <a:cubicBezTo>
                    <a:pt x="565" y="1410"/>
                    <a:pt x="572" y="1431"/>
                    <a:pt x="572" y="1452"/>
                  </a:cubicBezTo>
                  <a:cubicBezTo>
                    <a:pt x="579" y="1480"/>
                    <a:pt x="586" y="1502"/>
                    <a:pt x="586" y="1523"/>
                  </a:cubicBezTo>
                  <a:cubicBezTo>
                    <a:pt x="593" y="1537"/>
                    <a:pt x="593" y="1565"/>
                    <a:pt x="593" y="1586"/>
                  </a:cubicBezTo>
                  <a:lnTo>
                    <a:pt x="593" y="1650"/>
                  </a:lnTo>
                  <a:lnTo>
                    <a:pt x="593" y="3687"/>
                  </a:lnTo>
                  <a:cubicBezTo>
                    <a:pt x="593" y="3708"/>
                    <a:pt x="593" y="3729"/>
                    <a:pt x="593" y="3750"/>
                  </a:cubicBezTo>
                  <a:cubicBezTo>
                    <a:pt x="586" y="3764"/>
                    <a:pt x="586" y="3786"/>
                    <a:pt x="579" y="3807"/>
                  </a:cubicBezTo>
                  <a:cubicBezTo>
                    <a:pt x="579" y="3821"/>
                    <a:pt x="579" y="3835"/>
                    <a:pt x="572" y="3849"/>
                  </a:cubicBezTo>
                  <a:lnTo>
                    <a:pt x="572" y="3856"/>
                  </a:lnTo>
                  <a:cubicBezTo>
                    <a:pt x="558" y="3891"/>
                    <a:pt x="551" y="3919"/>
                    <a:pt x="529" y="3948"/>
                  </a:cubicBezTo>
                  <a:lnTo>
                    <a:pt x="508" y="3969"/>
                  </a:lnTo>
                  <a:lnTo>
                    <a:pt x="501" y="3983"/>
                  </a:lnTo>
                  <a:lnTo>
                    <a:pt x="473" y="4004"/>
                  </a:lnTo>
                  <a:cubicBezTo>
                    <a:pt x="466" y="4011"/>
                    <a:pt x="452" y="4018"/>
                    <a:pt x="445" y="4025"/>
                  </a:cubicBezTo>
                  <a:cubicBezTo>
                    <a:pt x="438" y="4032"/>
                    <a:pt x="438" y="4039"/>
                    <a:pt x="445" y="4039"/>
                  </a:cubicBezTo>
                  <a:cubicBezTo>
                    <a:pt x="445" y="4046"/>
                    <a:pt x="452" y="4046"/>
                    <a:pt x="452" y="4046"/>
                  </a:cubicBezTo>
                  <a:lnTo>
                    <a:pt x="466" y="4046"/>
                  </a:lnTo>
                  <a:lnTo>
                    <a:pt x="1622" y="3370"/>
                  </a:lnTo>
                  <a:lnTo>
                    <a:pt x="1650" y="3348"/>
                  </a:lnTo>
                  <a:lnTo>
                    <a:pt x="1664" y="3341"/>
                  </a:lnTo>
                  <a:cubicBezTo>
                    <a:pt x="1671" y="3334"/>
                    <a:pt x="1678" y="3327"/>
                    <a:pt x="1685" y="3320"/>
                  </a:cubicBezTo>
                  <a:lnTo>
                    <a:pt x="1693" y="3306"/>
                  </a:lnTo>
                  <a:cubicBezTo>
                    <a:pt x="1700" y="3299"/>
                    <a:pt x="1707" y="3285"/>
                    <a:pt x="1721" y="3278"/>
                  </a:cubicBezTo>
                  <a:cubicBezTo>
                    <a:pt x="1728" y="3264"/>
                    <a:pt x="1735" y="3250"/>
                    <a:pt x="1742" y="3229"/>
                  </a:cubicBezTo>
                  <a:cubicBezTo>
                    <a:pt x="1742" y="3222"/>
                    <a:pt x="1749" y="3215"/>
                    <a:pt x="1749" y="3207"/>
                  </a:cubicBezTo>
                  <a:lnTo>
                    <a:pt x="1749" y="3193"/>
                  </a:lnTo>
                  <a:lnTo>
                    <a:pt x="1756" y="3179"/>
                  </a:lnTo>
                  <a:cubicBezTo>
                    <a:pt x="1763" y="3165"/>
                    <a:pt x="1770" y="3158"/>
                    <a:pt x="1770" y="3144"/>
                  </a:cubicBezTo>
                  <a:lnTo>
                    <a:pt x="1770" y="3123"/>
                  </a:lnTo>
                  <a:lnTo>
                    <a:pt x="1770" y="3095"/>
                  </a:lnTo>
                  <a:lnTo>
                    <a:pt x="1770" y="3088"/>
                  </a:lnTo>
                  <a:lnTo>
                    <a:pt x="1770" y="3066"/>
                  </a:lnTo>
                  <a:cubicBezTo>
                    <a:pt x="1770" y="3059"/>
                    <a:pt x="1770" y="3052"/>
                    <a:pt x="1770" y="3045"/>
                  </a:cubicBezTo>
                  <a:lnTo>
                    <a:pt x="1770" y="3017"/>
                  </a:lnTo>
                  <a:lnTo>
                    <a:pt x="1777" y="980"/>
                  </a:lnTo>
                  <a:lnTo>
                    <a:pt x="1777" y="952"/>
                  </a:lnTo>
                  <a:lnTo>
                    <a:pt x="1777" y="924"/>
                  </a:lnTo>
                  <a:lnTo>
                    <a:pt x="1777" y="902"/>
                  </a:lnTo>
                  <a:lnTo>
                    <a:pt x="1777" y="874"/>
                  </a:lnTo>
                  <a:cubicBezTo>
                    <a:pt x="1770" y="860"/>
                    <a:pt x="1777" y="853"/>
                    <a:pt x="1770" y="846"/>
                  </a:cubicBezTo>
                  <a:cubicBezTo>
                    <a:pt x="1770" y="832"/>
                    <a:pt x="1770" y="825"/>
                    <a:pt x="1770" y="818"/>
                  </a:cubicBezTo>
                  <a:cubicBezTo>
                    <a:pt x="1770" y="804"/>
                    <a:pt x="1763" y="797"/>
                    <a:pt x="1763" y="790"/>
                  </a:cubicBezTo>
                  <a:lnTo>
                    <a:pt x="1756" y="768"/>
                  </a:lnTo>
                  <a:lnTo>
                    <a:pt x="1756" y="754"/>
                  </a:lnTo>
                  <a:cubicBezTo>
                    <a:pt x="1756" y="747"/>
                    <a:pt x="1749" y="733"/>
                    <a:pt x="1749" y="726"/>
                  </a:cubicBezTo>
                  <a:lnTo>
                    <a:pt x="1742" y="691"/>
                  </a:lnTo>
                  <a:lnTo>
                    <a:pt x="1728" y="656"/>
                  </a:lnTo>
                  <a:lnTo>
                    <a:pt x="1714" y="627"/>
                  </a:lnTo>
                  <a:lnTo>
                    <a:pt x="1714" y="613"/>
                  </a:lnTo>
                  <a:cubicBezTo>
                    <a:pt x="1707" y="606"/>
                    <a:pt x="1700" y="599"/>
                    <a:pt x="1700" y="592"/>
                  </a:cubicBezTo>
                  <a:lnTo>
                    <a:pt x="1693" y="564"/>
                  </a:lnTo>
                  <a:cubicBezTo>
                    <a:pt x="1685" y="557"/>
                    <a:pt x="1685" y="550"/>
                    <a:pt x="1678" y="536"/>
                  </a:cubicBezTo>
                  <a:lnTo>
                    <a:pt x="1671" y="522"/>
                  </a:lnTo>
                  <a:lnTo>
                    <a:pt x="1657" y="501"/>
                  </a:lnTo>
                  <a:lnTo>
                    <a:pt x="1643" y="465"/>
                  </a:lnTo>
                  <a:lnTo>
                    <a:pt x="1636" y="451"/>
                  </a:lnTo>
                  <a:lnTo>
                    <a:pt x="1629" y="444"/>
                  </a:lnTo>
                  <a:cubicBezTo>
                    <a:pt x="1615" y="423"/>
                    <a:pt x="1601" y="402"/>
                    <a:pt x="1580" y="367"/>
                  </a:cubicBezTo>
                  <a:lnTo>
                    <a:pt x="1552" y="324"/>
                  </a:lnTo>
                  <a:lnTo>
                    <a:pt x="1537" y="310"/>
                  </a:lnTo>
                  <a:lnTo>
                    <a:pt x="1530" y="296"/>
                  </a:lnTo>
                  <a:lnTo>
                    <a:pt x="1509" y="268"/>
                  </a:lnTo>
                  <a:lnTo>
                    <a:pt x="1495" y="247"/>
                  </a:lnTo>
                  <a:lnTo>
                    <a:pt x="1481" y="233"/>
                  </a:lnTo>
                  <a:cubicBezTo>
                    <a:pt x="1474" y="226"/>
                    <a:pt x="1467" y="226"/>
                    <a:pt x="1467" y="219"/>
                  </a:cubicBezTo>
                  <a:lnTo>
                    <a:pt x="1446" y="197"/>
                  </a:lnTo>
                  <a:cubicBezTo>
                    <a:pt x="1439" y="190"/>
                    <a:pt x="1432" y="183"/>
                    <a:pt x="1432" y="183"/>
                  </a:cubicBezTo>
                  <a:lnTo>
                    <a:pt x="1411" y="169"/>
                  </a:lnTo>
                  <a:lnTo>
                    <a:pt x="1396" y="155"/>
                  </a:lnTo>
                  <a:lnTo>
                    <a:pt x="1368" y="127"/>
                  </a:lnTo>
                  <a:lnTo>
                    <a:pt x="1361" y="120"/>
                  </a:lnTo>
                  <a:lnTo>
                    <a:pt x="1347" y="106"/>
                  </a:lnTo>
                  <a:lnTo>
                    <a:pt x="1319" y="85"/>
                  </a:lnTo>
                  <a:lnTo>
                    <a:pt x="1298" y="71"/>
                  </a:lnTo>
                  <a:lnTo>
                    <a:pt x="1291" y="78"/>
                  </a:lnTo>
                  <a:lnTo>
                    <a:pt x="1291" y="71"/>
                  </a:lnTo>
                  <a:lnTo>
                    <a:pt x="1270" y="56"/>
                  </a:lnTo>
                  <a:lnTo>
                    <a:pt x="1248" y="42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556400" y="1612200"/>
              <a:ext cx="71375" cy="136425"/>
            </a:xfrm>
            <a:custGeom>
              <a:avLst/>
              <a:gdLst/>
              <a:ahLst/>
              <a:cxnLst/>
              <a:rect l="l" t="t" r="r" b="b"/>
              <a:pathLst>
                <a:path w="2855" h="5457" extrusionOk="0">
                  <a:moveTo>
                    <a:pt x="1244" y="544"/>
                  </a:moveTo>
                  <a:cubicBezTo>
                    <a:pt x="1305" y="544"/>
                    <a:pt x="1373" y="563"/>
                    <a:pt x="1445" y="605"/>
                  </a:cubicBezTo>
                  <a:cubicBezTo>
                    <a:pt x="1699" y="767"/>
                    <a:pt x="1861" y="1049"/>
                    <a:pt x="1875" y="1352"/>
                  </a:cubicBezTo>
                  <a:lnTo>
                    <a:pt x="1875" y="1852"/>
                  </a:lnTo>
                  <a:lnTo>
                    <a:pt x="1001" y="1352"/>
                  </a:lnTo>
                  <a:lnTo>
                    <a:pt x="1001" y="851"/>
                  </a:lnTo>
                  <a:cubicBezTo>
                    <a:pt x="1001" y="657"/>
                    <a:pt x="1100" y="544"/>
                    <a:pt x="1244" y="544"/>
                  </a:cubicBezTo>
                  <a:close/>
                  <a:moveTo>
                    <a:pt x="1298" y="2843"/>
                  </a:moveTo>
                  <a:cubicBezTo>
                    <a:pt x="1338" y="2843"/>
                    <a:pt x="1383" y="2855"/>
                    <a:pt x="1431" y="2882"/>
                  </a:cubicBezTo>
                  <a:cubicBezTo>
                    <a:pt x="1473" y="2910"/>
                    <a:pt x="1516" y="2938"/>
                    <a:pt x="1551" y="2980"/>
                  </a:cubicBezTo>
                  <a:cubicBezTo>
                    <a:pt x="1657" y="3093"/>
                    <a:pt x="1727" y="3248"/>
                    <a:pt x="1734" y="3410"/>
                  </a:cubicBezTo>
                  <a:cubicBezTo>
                    <a:pt x="1734" y="3544"/>
                    <a:pt x="1671" y="3622"/>
                    <a:pt x="1572" y="3629"/>
                  </a:cubicBezTo>
                  <a:lnTo>
                    <a:pt x="1621" y="4179"/>
                  </a:lnTo>
                  <a:lnTo>
                    <a:pt x="1234" y="3960"/>
                  </a:lnTo>
                  <a:lnTo>
                    <a:pt x="1241" y="3875"/>
                  </a:lnTo>
                  <a:lnTo>
                    <a:pt x="1283" y="3460"/>
                  </a:lnTo>
                  <a:cubicBezTo>
                    <a:pt x="1191" y="3347"/>
                    <a:pt x="1135" y="3206"/>
                    <a:pt x="1128" y="3058"/>
                  </a:cubicBezTo>
                  <a:cubicBezTo>
                    <a:pt x="1128" y="2922"/>
                    <a:pt x="1197" y="2843"/>
                    <a:pt x="1298" y="2843"/>
                  </a:cubicBezTo>
                  <a:close/>
                  <a:moveTo>
                    <a:pt x="1033" y="1"/>
                  </a:moveTo>
                  <a:cubicBezTo>
                    <a:pt x="790" y="1"/>
                    <a:pt x="620" y="195"/>
                    <a:pt x="620" y="534"/>
                  </a:cubicBezTo>
                  <a:lnTo>
                    <a:pt x="620" y="1126"/>
                  </a:lnTo>
                  <a:lnTo>
                    <a:pt x="543" y="1084"/>
                  </a:lnTo>
                  <a:cubicBezTo>
                    <a:pt x="456" y="1032"/>
                    <a:pt x="374" y="1008"/>
                    <a:pt x="301" y="1008"/>
                  </a:cubicBezTo>
                  <a:cubicBezTo>
                    <a:pt x="126" y="1008"/>
                    <a:pt x="7" y="1148"/>
                    <a:pt x="7" y="1387"/>
                  </a:cubicBezTo>
                  <a:lnTo>
                    <a:pt x="0" y="3431"/>
                  </a:lnTo>
                  <a:cubicBezTo>
                    <a:pt x="21" y="3805"/>
                    <a:pt x="219" y="4150"/>
                    <a:pt x="536" y="4362"/>
                  </a:cubicBezTo>
                  <a:lnTo>
                    <a:pt x="2312" y="5384"/>
                  </a:lnTo>
                  <a:cubicBezTo>
                    <a:pt x="2399" y="5433"/>
                    <a:pt x="2480" y="5457"/>
                    <a:pt x="2553" y="5457"/>
                  </a:cubicBezTo>
                  <a:cubicBezTo>
                    <a:pt x="2728" y="5457"/>
                    <a:pt x="2850" y="5318"/>
                    <a:pt x="2855" y="5074"/>
                  </a:cubicBezTo>
                  <a:lnTo>
                    <a:pt x="2855" y="3037"/>
                  </a:lnTo>
                  <a:cubicBezTo>
                    <a:pt x="2834" y="2663"/>
                    <a:pt x="2636" y="2318"/>
                    <a:pt x="2319" y="2106"/>
                  </a:cubicBezTo>
                  <a:lnTo>
                    <a:pt x="2256" y="2071"/>
                  </a:lnTo>
                  <a:lnTo>
                    <a:pt x="2256" y="1479"/>
                  </a:lnTo>
                  <a:cubicBezTo>
                    <a:pt x="2256" y="1006"/>
                    <a:pt x="1924" y="428"/>
                    <a:pt x="1516" y="196"/>
                  </a:cubicBezTo>
                  <a:lnTo>
                    <a:pt x="1368" y="104"/>
                  </a:lnTo>
                  <a:cubicBezTo>
                    <a:pt x="1248" y="34"/>
                    <a:pt x="1134" y="1"/>
                    <a:pt x="103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8"/>
            <p:cNvSpPr/>
            <p:nvPr/>
          </p:nvSpPr>
          <p:spPr>
            <a:xfrm>
              <a:off x="556025" y="1612175"/>
              <a:ext cx="72125" cy="136800"/>
            </a:xfrm>
            <a:custGeom>
              <a:avLst/>
              <a:gdLst/>
              <a:ahLst/>
              <a:cxnLst/>
              <a:rect l="l" t="t" r="r" b="b"/>
              <a:pathLst>
                <a:path w="2885" h="5472" extrusionOk="0">
                  <a:moveTo>
                    <a:pt x="1270" y="553"/>
                  </a:moveTo>
                  <a:cubicBezTo>
                    <a:pt x="1332" y="553"/>
                    <a:pt x="1397" y="574"/>
                    <a:pt x="1453" y="613"/>
                  </a:cubicBezTo>
                  <a:cubicBezTo>
                    <a:pt x="1707" y="775"/>
                    <a:pt x="1862" y="1050"/>
                    <a:pt x="1876" y="1353"/>
                  </a:cubicBezTo>
                  <a:lnTo>
                    <a:pt x="1876" y="1832"/>
                  </a:lnTo>
                  <a:lnTo>
                    <a:pt x="1030" y="1346"/>
                  </a:lnTo>
                  <a:lnTo>
                    <a:pt x="1030" y="852"/>
                  </a:lnTo>
                  <a:cubicBezTo>
                    <a:pt x="1023" y="747"/>
                    <a:pt x="1065" y="641"/>
                    <a:pt x="1157" y="577"/>
                  </a:cubicBezTo>
                  <a:cubicBezTo>
                    <a:pt x="1192" y="561"/>
                    <a:pt x="1231" y="553"/>
                    <a:pt x="1270" y="553"/>
                  </a:cubicBezTo>
                  <a:close/>
                  <a:moveTo>
                    <a:pt x="1276" y="534"/>
                  </a:moveTo>
                  <a:cubicBezTo>
                    <a:pt x="1231" y="534"/>
                    <a:pt x="1186" y="543"/>
                    <a:pt x="1143" y="563"/>
                  </a:cubicBezTo>
                  <a:cubicBezTo>
                    <a:pt x="1044" y="627"/>
                    <a:pt x="995" y="740"/>
                    <a:pt x="1009" y="852"/>
                  </a:cubicBezTo>
                  <a:lnTo>
                    <a:pt x="1009" y="1353"/>
                  </a:lnTo>
                  <a:cubicBezTo>
                    <a:pt x="1009" y="1353"/>
                    <a:pt x="1009" y="1360"/>
                    <a:pt x="1016" y="1360"/>
                  </a:cubicBezTo>
                  <a:cubicBezTo>
                    <a:pt x="1016" y="1360"/>
                    <a:pt x="1883" y="1860"/>
                    <a:pt x="1890" y="1860"/>
                  </a:cubicBezTo>
                  <a:lnTo>
                    <a:pt x="1897" y="1860"/>
                  </a:lnTo>
                  <a:cubicBezTo>
                    <a:pt x="1897" y="1860"/>
                    <a:pt x="1897" y="1853"/>
                    <a:pt x="1904" y="1853"/>
                  </a:cubicBezTo>
                  <a:lnTo>
                    <a:pt x="1904" y="1353"/>
                  </a:lnTo>
                  <a:cubicBezTo>
                    <a:pt x="1883" y="1043"/>
                    <a:pt x="1721" y="761"/>
                    <a:pt x="1460" y="591"/>
                  </a:cubicBezTo>
                  <a:cubicBezTo>
                    <a:pt x="1406" y="554"/>
                    <a:pt x="1342" y="534"/>
                    <a:pt x="1276" y="534"/>
                  </a:cubicBezTo>
                  <a:close/>
                  <a:moveTo>
                    <a:pt x="1318" y="2859"/>
                  </a:moveTo>
                  <a:cubicBezTo>
                    <a:pt x="1361" y="2859"/>
                    <a:pt x="1405" y="2871"/>
                    <a:pt x="1439" y="2897"/>
                  </a:cubicBezTo>
                  <a:cubicBezTo>
                    <a:pt x="1481" y="2925"/>
                    <a:pt x="1517" y="2953"/>
                    <a:pt x="1552" y="2988"/>
                  </a:cubicBezTo>
                  <a:cubicBezTo>
                    <a:pt x="1665" y="3101"/>
                    <a:pt x="1728" y="3256"/>
                    <a:pt x="1735" y="3411"/>
                  </a:cubicBezTo>
                  <a:cubicBezTo>
                    <a:pt x="1735" y="3531"/>
                    <a:pt x="1672" y="3616"/>
                    <a:pt x="1587" y="3616"/>
                  </a:cubicBezTo>
                  <a:cubicBezTo>
                    <a:pt x="1580" y="3616"/>
                    <a:pt x="1580" y="3616"/>
                    <a:pt x="1580" y="3623"/>
                  </a:cubicBezTo>
                  <a:cubicBezTo>
                    <a:pt x="1580" y="3623"/>
                    <a:pt x="1580" y="3623"/>
                    <a:pt x="1580" y="3630"/>
                  </a:cubicBezTo>
                  <a:lnTo>
                    <a:pt x="1622" y="4158"/>
                  </a:lnTo>
                  <a:lnTo>
                    <a:pt x="1622" y="4158"/>
                  </a:lnTo>
                  <a:lnTo>
                    <a:pt x="1263" y="3954"/>
                  </a:lnTo>
                  <a:lnTo>
                    <a:pt x="1298" y="3461"/>
                  </a:lnTo>
                  <a:cubicBezTo>
                    <a:pt x="1305" y="3461"/>
                    <a:pt x="1305" y="3461"/>
                    <a:pt x="1298" y="3453"/>
                  </a:cubicBezTo>
                  <a:cubicBezTo>
                    <a:pt x="1206" y="3348"/>
                    <a:pt x="1150" y="3207"/>
                    <a:pt x="1143" y="3066"/>
                  </a:cubicBezTo>
                  <a:cubicBezTo>
                    <a:pt x="1136" y="2988"/>
                    <a:pt x="1171" y="2918"/>
                    <a:pt x="1235" y="2875"/>
                  </a:cubicBezTo>
                  <a:cubicBezTo>
                    <a:pt x="1260" y="2864"/>
                    <a:pt x="1289" y="2859"/>
                    <a:pt x="1318" y="2859"/>
                  </a:cubicBezTo>
                  <a:close/>
                  <a:moveTo>
                    <a:pt x="1326" y="2827"/>
                  </a:moveTo>
                  <a:cubicBezTo>
                    <a:pt x="1213" y="2827"/>
                    <a:pt x="1108" y="2927"/>
                    <a:pt x="1129" y="3059"/>
                  </a:cubicBezTo>
                  <a:cubicBezTo>
                    <a:pt x="1136" y="3207"/>
                    <a:pt x="1192" y="3348"/>
                    <a:pt x="1291" y="3461"/>
                  </a:cubicBezTo>
                  <a:lnTo>
                    <a:pt x="1242" y="3954"/>
                  </a:lnTo>
                  <a:cubicBezTo>
                    <a:pt x="1242" y="3961"/>
                    <a:pt x="1242" y="3968"/>
                    <a:pt x="1249" y="3968"/>
                  </a:cubicBezTo>
                  <a:cubicBezTo>
                    <a:pt x="1249" y="3968"/>
                    <a:pt x="1629" y="4194"/>
                    <a:pt x="1636" y="4194"/>
                  </a:cubicBezTo>
                  <a:lnTo>
                    <a:pt x="1643" y="4194"/>
                  </a:lnTo>
                  <a:cubicBezTo>
                    <a:pt x="1643" y="4194"/>
                    <a:pt x="1650" y="4187"/>
                    <a:pt x="1650" y="4180"/>
                  </a:cubicBezTo>
                  <a:lnTo>
                    <a:pt x="1601" y="3637"/>
                  </a:lnTo>
                  <a:cubicBezTo>
                    <a:pt x="1700" y="3630"/>
                    <a:pt x="1763" y="3545"/>
                    <a:pt x="1763" y="3411"/>
                  </a:cubicBezTo>
                  <a:cubicBezTo>
                    <a:pt x="1749" y="3249"/>
                    <a:pt x="1686" y="3094"/>
                    <a:pt x="1573" y="2974"/>
                  </a:cubicBezTo>
                  <a:cubicBezTo>
                    <a:pt x="1538" y="2939"/>
                    <a:pt x="1495" y="2904"/>
                    <a:pt x="1453" y="2875"/>
                  </a:cubicBezTo>
                  <a:cubicBezTo>
                    <a:pt x="1414" y="2842"/>
                    <a:pt x="1369" y="2827"/>
                    <a:pt x="1326" y="2827"/>
                  </a:cubicBezTo>
                  <a:close/>
                  <a:moveTo>
                    <a:pt x="1042" y="17"/>
                  </a:moveTo>
                  <a:cubicBezTo>
                    <a:pt x="1143" y="17"/>
                    <a:pt x="1257" y="51"/>
                    <a:pt x="1376" y="119"/>
                  </a:cubicBezTo>
                  <a:lnTo>
                    <a:pt x="1524" y="197"/>
                  </a:lnTo>
                  <a:cubicBezTo>
                    <a:pt x="1932" y="436"/>
                    <a:pt x="2257" y="1007"/>
                    <a:pt x="2257" y="1480"/>
                  </a:cubicBezTo>
                  <a:lnTo>
                    <a:pt x="2257" y="2072"/>
                  </a:lnTo>
                  <a:cubicBezTo>
                    <a:pt x="2257" y="2072"/>
                    <a:pt x="2264" y="2079"/>
                    <a:pt x="2264" y="2079"/>
                  </a:cubicBezTo>
                  <a:lnTo>
                    <a:pt x="2327" y="2114"/>
                  </a:lnTo>
                  <a:cubicBezTo>
                    <a:pt x="2644" y="2319"/>
                    <a:pt x="2842" y="2664"/>
                    <a:pt x="2856" y="3038"/>
                  </a:cubicBezTo>
                  <a:lnTo>
                    <a:pt x="2856" y="5075"/>
                  </a:lnTo>
                  <a:cubicBezTo>
                    <a:pt x="2849" y="5237"/>
                    <a:pt x="2799" y="5357"/>
                    <a:pt x="2701" y="5413"/>
                  </a:cubicBezTo>
                  <a:cubicBezTo>
                    <a:pt x="2660" y="5436"/>
                    <a:pt x="2614" y="5447"/>
                    <a:pt x="2564" y="5447"/>
                  </a:cubicBezTo>
                  <a:cubicBezTo>
                    <a:pt x="2492" y="5447"/>
                    <a:pt x="2411" y="5424"/>
                    <a:pt x="2327" y="5378"/>
                  </a:cubicBezTo>
                  <a:lnTo>
                    <a:pt x="551" y="4349"/>
                  </a:lnTo>
                  <a:cubicBezTo>
                    <a:pt x="241" y="4144"/>
                    <a:pt x="43" y="3806"/>
                    <a:pt x="22" y="3432"/>
                  </a:cubicBezTo>
                  <a:lnTo>
                    <a:pt x="29" y="1395"/>
                  </a:lnTo>
                  <a:cubicBezTo>
                    <a:pt x="29" y="1233"/>
                    <a:pt x="86" y="1113"/>
                    <a:pt x="184" y="1057"/>
                  </a:cubicBezTo>
                  <a:cubicBezTo>
                    <a:pt x="226" y="1029"/>
                    <a:pt x="269" y="1021"/>
                    <a:pt x="318" y="1021"/>
                  </a:cubicBezTo>
                  <a:cubicBezTo>
                    <a:pt x="403" y="1021"/>
                    <a:pt x="480" y="1050"/>
                    <a:pt x="558" y="1092"/>
                  </a:cubicBezTo>
                  <a:lnTo>
                    <a:pt x="628" y="1134"/>
                  </a:lnTo>
                  <a:cubicBezTo>
                    <a:pt x="632" y="1138"/>
                    <a:pt x="634" y="1140"/>
                    <a:pt x="635" y="1140"/>
                  </a:cubicBezTo>
                  <a:cubicBezTo>
                    <a:pt x="637" y="1140"/>
                    <a:pt x="639" y="1138"/>
                    <a:pt x="642" y="1134"/>
                  </a:cubicBezTo>
                  <a:cubicBezTo>
                    <a:pt x="642" y="1134"/>
                    <a:pt x="649" y="1134"/>
                    <a:pt x="649" y="1127"/>
                  </a:cubicBezTo>
                  <a:lnTo>
                    <a:pt x="649" y="535"/>
                  </a:lnTo>
                  <a:cubicBezTo>
                    <a:pt x="649" y="310"/>
                    <a:pt x="720" y="140"/>
                    <a:pt x="861" y="63"/>
                  </a:cubicBezTo>
                  <a:cubicBezTo>
                    <a:pt x="914" y="32"/>
                    <a:pt x="976" y="17"/>
                    <a:pt x="1042" y="17"/>
                  </a:cubicBezTo>
                  <a:close/>
                  <a:moveTo>
                    <a:pt x="1048" y="1"/>
                  </a:moveTo>
                  <a:cubicBezTo>
                    <a:pt x="975" y="1"/>
                    <a:pt x="908" y="17"/>
                    <a:pt x="847" y="49"/>
                  </a:cubicBezTo>
                  <a:cubicBezTo>
                    <a:pt x="706" y="133"/>
                    <a:pt x="628" y="310"/>
                    <a:pt x="628" y="535"/>
                  </a:cubicBezTo>
                  <a:lnTo>
                    <a:pt x="628" y="1113"/>
                  </a:lnTo>
                  <a:lnTo>
                    <a:pt x="565" y="1078"/>
                  </a:lnTo>
                  <a:cubicBezTo>
                    <a:pt x="480" y="1029"/>
                    <a:pt x="397" y="1006"/>
                    <a:pt x="322" y="1006"/>
                  </a:cubicBezTo>
                  <a:cubicBezTo>
                    <a:pt x="266" y="1006"/>
                    <a:pt x="215" y="1019"/>
                    <a:pt x="170" y="1043"/>
                  </a:cubicBezTo>
                  <a:cubicBezTo>
                    <a:pt x="64" y="1099"/>
                    <a:pt x="8" y="1226"/>
                    <a:pt x="8" y="1395"/>
                  </a:cubicBezTo>
                  <a:lnTo>
                    <a:pt x="1" y="3432"/>
                  </a:lnTo>
                  <a:cubicBezTo>
                    <a:pt x="22" y="3813"/>
                    <a:pt x="226" y="4165"/>
                    <a:pt x="544" y="4370"/>
                  </a:cubicBezTo>
                  <a:lnTo>
                    <a:pt x="2320" y="5399"/>
                  </a:lnTo>
                  <a:cubicBezTo>
                    <a:pt x="2391" y="5441"/>
                    <a:pt x="2475" y="5470"/>
                    <a:pt x="2567" y="5470"/>
                  </a:cubicBezTo>
                  <a:cubicBezTo>
                    <a:pt x="2575" y="5471"/>
                    <a:pt x="2584" y="5471"/>
                    <a:pt x="2592" y="5471"/>
                  </a:cubicBezTo>
                  <a:cubicBezTo>
                    <a:pt x="2633" y="5471"/>
                    <a:pt x="2674" y="5458"/>
                    <a:pt x="2715" y="5434"/>
                  </a:cubicBezTo>
                  <a:cubicBezTo>
                    <a:pt x="2821" y="5378"/>
                    <a:pt x="2877" y="5251"/>
                    <a:pt x="2877" y="5082"/>
                  </a:cubicBezTo>
                  <a:lnTo>
                    <a:pt x="2884" y="3045"/>
                  </a:lnTo>
                  <a:cubicBezTo>
                    <a:pt x="2863" y="2664"/>
                    <a:pt x="2659" y="2312"/>
                    <a:pt x="2341" y="2107"/>
                  </a:cubicBezTo>
                  <a:lnTo>
                    <a:pt x="2285" y="2072"/>
                  </a:lnTo>
                  <a:lnTo>
                    <a:pt x="2285" y="1480"/>
                  </a:lnTo>
                  <a:cubicBezTo>
                    <a:pt x="2285" y="1007"/>
                    <a:pt x="1947" y="422"/>
                    <a:pt x="1538" y="190"/>
                  </a:cubicBezTo>
                  <a:lnTo>
                    <a:pt x="1390" y="105"/>
                  </a:lnTo>
                  <a:cubicBezTo>
                    <a:pt x="1269" y="34"/>
                    <a:pt x="1153" y="1"/>
                    <a:pt x="1048" y="1"/>
                  </a:cubicBez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8"/>
            <p:cNvSpPr/>
            <p:nvPr/>
          </p:nvSpPr>
          <p:spPr>
            <a:xfrm>
              <a:off x="577350" y="1595925"/>
              <a:ext cx="64350" cy="68575"/>
            </a:xfrm>
            <a:custGeom>
              <a:avLst/>
              <a:gdLst/>
              <a:ahLst/>
              <a:cxnLst/>
              <a:rect l="l" t="t" r="r" b="b"/>
              <a:pathLst>
                <a:path w="2574" h="2743" extrusionOk="0">
                  <a:moveTo>
                    <a:pt x="20" y="709"/>
                  </a:moveTo>
                  <a:lnTo>
                    <a:pt x="20" y="709"/>
                  </a:lnTo>
                  <a:cubicBezTo>
                    <a:pt x="14" y="712"/>
                    <a:pt x="7" y="716"/>
                    <a:pt x="1" y="720"/>
                  </a:cubicBezTo>
                  <a:lnTo>
                    <a:pt x="20" y="709"/>
                  </a:lnTo>
                  <a:close/>
                  <a:moveTo>
                    <a:pt x="1319" y="1"/>
                  </a:moveTo>
                  <a:cubicBezTo>
                    <a:pt x="1298" y="1"/>
                    <a:pt x="1284" y="8"/>
                    <a:pt x="1277" y="8"/>
                  </a:cubicBezTo>
                  <a:lnTo>
                    <a:pt x="1263" y="8"/>
                  </a:lnTo>
                  <a:lnTo>
                    <a:pt x="1220" y="22"/>
                  </a:lnTo>
                  <a:cubicBezTo>
                    <a:pt x="1199" y="29"/>
                    <a:pt x="1178" y="36"/>
                    <a:pt x="1164" y="50"/>
                  </a:cubicBezTo>
                  <a:lnTo>
                    <a:pt x="20" y="709"/>
                  </a:lnTo>
                  <a:lnTo>
                    <a:pt x="20" y="709"/>
                  </a:lnTo>
                  <a:cubicBezTo>
                    <a:pt x="35" y="701"/>
                    <a:pt x="50" y="697"/>
                    <a:pt x="64" y="692"/>
                  </a:cubicBezTo>
                  <a:cubicBezTo>
                    <a:pt x="78" y="685"/>
                    <a:pt x="93" y="685"/>
                    <a:pt x="107" y="678"/>
                  </a:cubicBezTo>
                  <a:lnTo>
                    <a:pt x="114" y="678"/>
                  </a:lnTo>
                  <a:cubicBezTo>
                    <a:pt x="135" y="678"/>
                    <a:pt x="149" y="678"/>
                    <a:pt x="170" y="671"/>
                  </a:cubicBezTo>
                  <a:lnTo>
                    <a:pt x="241" y="671"/>
                  </a:lnTo>
                  <a:cubicBezTo>
                    <a:pt x="262" y="678"/>
                    <a:pt x="283" y="678"/>
                    <a:pt x="304" y="685"/>
                  </a:cubicBezTo>
                  <a:cubicBezTo>
                    <a:pt x="332" y="685"/>
                    <a:pt x="353" y="692"/>
                    <a:pt x="382" y="706"/>
                  </a:cubicBezTo>
                  <a:cubicBezTo>
                    <a:pt x="403" y="713"/>
                    <a:pt x="431" y="720"/>
                    <a:pt x="452" y="734"/>
                  </a:cubicBezTo>
                  <a:cubicBezTo>
                    <a:pt x="487" y="748"/>
                    <a:pt x="508" y="755"/>
                    <a:pt x="537" y="769"/>
                  </a:cubicBezTo>
                  <a:lnTo>
                    <a:pt x="678" y="861"/>
                  </a:lnTo>
                  <a:cubicBezTo>
                    <a:pt x="706" y="875"/>
                    <a:pt x="727" y="889"/>
                    <a:pt x="755" y="910"/>
                  </a:cubicBezTo>
                  <a:cubicBezTo>
                    <a:pt x="783" y="924"/>
                    <a:pt x="805" y="945"/>
                    <a:pt x="826" y="960"/>
                  </a:cubicBezTo>
                  <a:lnTo>
                    <a:pt x="833" y="967"/>
                  </a:lnTo>
                  <a:cubicBezTo>
                    <a:pt x="854" y="988"/>
                    <a:pt x="875" y="1002"/>
                    <a:pt x="896" y="1023"/>
                  </a:cubicBezTo>
                  <a:lnTo>
                    <a:pt x="910" y="1030"/>
                  </a:lnTo>
                  <a:lnTo>
                    <a:pt x="960" y="1086"/>
                  </a:lnTo>
                  <a:lnTo>
                    <a:pt x="974" y="1101"/>
                  </a:lnTo>
                  <a:lnTo>
                    <a:pt x="1009" y="1143"/>
                  </a:lnTo>
                  <a:lnTo>
                    <a:pt x="1037" y="1171"/>
                  </a:lnTo>
                  <a:cubicBezTo>
                    <a:pt x="1051" y="1192"/>
                    <a:pt x="1065" y="1206"/>
                    <a:pt x="1072" y="1220"/>
                  </a:cubicBezTo>
                  <a:cubicBezTo>
                    <a:pt x="1079" y="1234"/>
                    <a:pt x="1086" y="1241"/>
                    <a:pt x="1094" y="1249"/>
                  </a:cubicBezTo>
                  <a:cubicBezTo>
                    <a:pt x="1115" y="1270"/>
                    <a:pt x="1129" y="1291"/>
                    <a:pt x="1143" y="1312"/>
                  </a:cubicBezTo>
                  <a:lnTo>
                    <a:pt x="1150" y="1333"/>
                  </a:lnTo>
                  <a:cubicBezTo>
                    <a:pt x="1171" y="1354"/>
                    <a:pt x="1185" y="1382"/>
                    <a:pt x="1206" y="1411"/>
                  </a:cubicBezTo>
                  <a:lnTo>
                    <a:pt x="1220" y="1439"/>
                  </a:lnTo>
                  <a:cubicBezTo>
                    <a:pt x="1227" y="1460"/>
                    <a:pt x="1242" y="1481"/>
                    <a:pt x="1249" y="1502"/>
                  </a:cubicBezTo>
                  <a:lnTo>
                    <a:pt x="1270" y="1531"/>
                  </a:lnTo>
                  <a:cubicBezTo>
                    <a:pt x="1277" y="1552"/>
                    <a:pt x="1284" y="1573"/>
                    <a:pt x="1291" y="1587"/>
                  </a:cubicBezTo>
                  <a:lnTo>
                    <a:pt x="1298" y="1608"/>
                  </a:lnTo>
                  <a:cubicBezTo>
                    <a:pt x="1312" y="1629"/>
                    <a:pt x="1319" y="1650"/>
                    <a:pt x="1326" y="1679"/>
                  </a:cubicBezTo>
                  <a:cubicBezTo>
                    <a:pt x="1326" y="1679"/>
                    <a:pt x="1333" y="1686"/>
                    <a:pt x="1333" y="1693"/>
                  </a:cubicBezTo>
                  <a:cubicBezTo>
                    <a:pt x="1347" y="1721"/>
                    <a:pt x="1354" y="1749"/>
                    <a:pt x="1361" y="1770"/>
                  </a:cubicBezTo>
                  <a:cubicBezTo>
                    <a:pt x="1361" y="1777"/>
                    <a:pt x="1361" y="1784"/>
                    <a:pt x="1361" y="1784"/>
                  </a:cubicBezTo>
                  <a:cubicBezTo>
                    <a:pt x="1368" y="1812"/>
                    <a:pt x="1375" y="1841"/>
                    <a:pt x="1383" y="1869"/>
                  </a:cubicBezTo>
                  <a:cubicBezTo>
                    <a:pt x="1383" y="1869"/>
                    <a:pt x="1383" y="1876"/>
                    <a:pt x="1383" y="1876"/>
                  </a:cubicBezTo>
                  <a:cubicBezTo>
                    <a:pt x="1390" y="1904"/>
                    <a:pt x="1397" y="1932"/>
                    <a:pt x="1404" y="1961"/>
                  </a:cubicBezTo>
                  <a:cubicBezTo>
                    <a:pt x="1404" y="1996"/>
                    <a:pt x="1411" y="2024"/>
                    <a:pt x="1411" y="2052"/>
                  </a:cubicBezTo>
                  <a:cubicBezTo>
                    <a:pt x="1418" y="2080"/>
                    <a:pt x="1411" y="2116"/>
                    <a:pt x="1411" y="2144"/>
                  </a:cubicBezTo>
                  <a:lnTo>
                    <a:pt x="1411" y="2743"/>
                  </a:lnTo>
                  <a:lnTo>
                    <a:pt x="2567" y="2066"/>
                  </a:lnTo>
                  <a:lnTo>
                    <a:pt x="2567" y="1474"/>
                  </a:lnTo>
                  <a:lnTo>
                    <a:pt x="2574" y="1425"/>
                  </a:lnTo>
                  <a:lnTo>
                    <a:pt x="2574" y="1390"/>
                  </a:lnTo>
                  <a:cubicBezTo>
                    <a:pt x="2574" y="1382"/>
                    <a:pt x="2574" y="1375"/>
                    <a:pt x="2574" y="1368"/>
                  </a:cubicBezTo>
                  <a:lnTo>
                    <a:pt x="2574" y="1347"/>
                  </a:lnTo>
                  <a:cubicBezTo>
                    <a:pt x="2574" y="1347"/>
                    <a:pt x="2574" y="1326"/>
                    <a:pt x="2574" y="1312"/>
                  </a:cubicBezTo>
                  <a:lnTo>
                    <a:pt x="2567" y="1277"/>
                  </a:lnTo>
                  <a:cubicBezTo>
                    <a:pt x="2567" y="1263"/>
                    <a:pt x="2567" y="1249"/>
                    <a:pt x="2560" y="1234"/>
                  </a:cubicBezTo>
                  <a:cubicBezTo>
                    <a:pt x="2553" y="1227"/>
                    <a:pt x="2553" y="1213"/>
                    <a:pt x="2553" y="1199"/>
                  </a:cubicBezTo>
                  <a:lnTo>
                    <a:pt x="2553" y="1185"/>
                  </a:lnTo>
                  <a:lnTo>
                    <a:pt x="2553" y="1178"/>
                  </a:lnTo>
                  <a:lnTo>
                    <a:pt x="2546" y="1157"/>
                  </a:lnTo>
                  <a:cubicBezTo>
                    <a:pt x="2546" y="1143"/>
                    <a:pt x="2539" y="1129"/>
                    <a:pt x="2532" y="1115"/>
                  </a:cubicBezTo>
                  <a:lnTo>
                    <a:pt x="2532" y="1093"/>
                  </a:lnTo>
                  <a:lnTo>
                    <a:pt x="2532" y="1086"/>
                  </a:lnTo>
                  <a:lnTo>
                    <a:pt x="2525" y="1065"/>
                  </a:lnTo>
                  <a:cubicBezTo>
                    <a:pt x="2517" y="1051"/>
                    <a:pt x="2510" y="1030"/>
                    <a:pt x="2510" y="1016"/>
                  </a:cubicBezTo>
                  <a:lnTo>
                    <a:pt x="2503" y="1002"/>
                  </a:lnTo>
                  <a:cubicBezTo>
                    <a:pt x="2503" y="995"/>
                    <a:pt x="2496" y="995"/>
                    <a:pt x="2496" y="988"/>
                  </a:cubicBezTo>
                  <a:lnTo>
                    <a:pt x="2482" y="960"/>
                  </a:lnTo>
                  <a:lnTo>
                    <a:pt x="2468" y="917"/>
                  </a:lnTo>
                  <a:lnTo>
                    <a:pt x="2461" y="896"/>
                  </a:lnTo>
                  <a:cubicBezTo>
                    <a:pt x="2461" y="896"/>
                    <a:pt x="2461" y="896"/>
                    <a:pt x="2461" y="889"/>
                  </a:cubicBezTo>
                  <a:cubicBezTo>
                    <a:pt x="2454" y="875"/>
                    <a:pt x="2447" y="861"/>
                    <a:pt x="2440" y="847"/>
                  </a:cubicBezTo>
                  <a:lnTo>
                    <a:pt x="2419" y="811"/>
                  </a:lnTo>
                  <a:cubicBezTo>
                    <a:pt x="2412" y="790"/>
                    <a:pt x="2398" y="769"/>
                    <a:pt x="2391" y="748"/>
                  </a:cubicBezTo>
                  <a:cubicBezTo>
                    <a:pt x="2384" y="741"/>
                    <a:pt x="2376" y="734"/>
                    <a:pt x="2376" y="727"/>
                  </a:cubicBezTo>
                  <a:cubicBezTo>
                    <a:pt x="2355" y="699"/>
                    <a:pt x="2341" y="671"/>
                    <a:pt x="2327" y="642"/>
                  </a:cubicBezTo>
                  <a:cubicBezTo>
                    <a:pt x="2327" y="635"/>
                    <a:pt x="2313" y="628"/>
                    <a:pt x="2313" y="621"/>
                  </a:cubicBezTo>
                  <a:lnTo>
                    <a:pt x="2271" y="558"/>
                  </a:lnTo>
                  <a:lnTo>
                    <a:pt x="2250" y="530"/>
                  </a:lnTo>
                  <a:lnTo>
                    <a:pt x="2214" y="487"/>
                  </a:lnTo>
                  <a:lnTo>
                    <a:pt x="2179" y="452"/>
                  </a:lnTo>
                  <a:cubicBezTo>
                    <a:pt x="2172" y="445"/>
                    <a:pt x="2165" y="431"/>
                    <a:pt x="2151" y="417"/>
                  </a:cubicBezTo>
                  <a:lnTo>
                    <a:pt x="2144" y="410"/>
                  </a:lnTo>
                  <a:lnTo>
                    <a:pt x="2130" y="396"/>
                  </a:lnTo>
                  <a:lnTo>
                    <a:pt x="2102" y="367"/>
                  </a:lnTo>
                  <a:lnTo>
                    <a:pt x="2066" y="346"/>
                  </a:lnTo>
                  <a:lnTo>
                    <a:pt x="2052" y="339"/>
                  </a:lnTo>
                  <a:lnTo>
                    <a:pt x="2045" y="332"/>
                  </a:lnTo>
                  <a:lnTo>
                    <a:pt x="2010" y="297"/>
                  </a:lnTo>
                  <a:lnTo>
                    <a:pt x="1989" y="283"/>
                  </a:lnTo>
                  <a:lnTo>
                    <a:pt x="1982" y="276"/>
                  </a:lnTo>
                  <a:lnTo>
                    <a:pt x="1975" y="269"/>
                  </a:lnTo>
                  <a:lnTo>
                    <a:pt x="1939" y="240"/>
                  </a:lnTo>
                  <a:lnTo>
                    <a:pt x="1918" y="226"/>
                  </a:lnTo>
                  <a:cubicBezTo>
                    <a:pt x="1904" y="219"/>
                    <a:pt x="1890" y="205"/>
                    <a:pt x="1876" y="198"/>
                  </a:cubicBezTo>
                  <a:cubicBezTo>
                    <a:pt x="1862" y="191"/>
                    <a:pt x="1855" y="184"/>
                    <a:pt x="1841" y="177"/>
                  </a:cubicBezTo>
                  <a:lnTo>
                    <a:pt x="1834" y="177"/>
                  </a:lnTo>
                  <a:lnTo>
                    <a:pt x="1693" y="92"/>
                  </a:lnTo>
                  <a:lnTo>
                    <a:pt x="1665" y="78"/>
                  </a:lnTo>
                  <a:lnTo>
                    <a:pt x="1636" y="64"/>
                  </a:lnTo>
                  <a:lnTo>
                    <a:pt x="1615" y="50"/>
                  </a:lnTo>
                  <a:lnTo>
                    <a:pt x="1580" y="36"/>
                  </a:lnTo>
                  <a:lnTo>
                    <a:pt x="1545" y="22"/>
                  </a:lnTo>
                  <a:lnTo>
                    <a:pt x="1516" y="15"/>
                  </a:lnTo>
                  <a:lnTo>
                    <a:pt x="1488" y="8"/>
                  </a:lnTo>
                  <a:lnTo>
                    <a:pt x="1453" y="8"/>
                  </a:lnTo>
                  <a:cubicBezTo>
                    <a:pt x="1446" y="8"/>
                    <a:pt x="1432" y="1"/>
                    <a:pt x="1425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8"/>
            <p:cNvSpPr/>
            <p:nvPr/>
          </p:nvSpPr>
          <p:spPr>
            <a:xfrm>
              <a:off x="577350" y="1595400"/>
              <a:ext cx="64525" cy="68925"/>
            </a:xfrm>
            <a:custGeom>
              <a:avLst/>
              <a:gdLst/>
              <a:ahLst/>
              <a:cxnLst/>
              <a:rect l="l" t="t" r="r" b="b"/>
              <a:pathLst>
                <a:path w="2581" h="2757" extrusionOk="0">
                  <a:moveTo>
                    <a:pt x="205" y="690"/>
                  </a:moveTo>
                  <a:lnTo>
                    <a:pt x="205" y="690"/>
                  </a:lnTo>
                  <a:cubicBezTo>
                    <a:pt x="203" y="690"/>
                    <a:pt x="200" y="691"/>
                    <a:pt x="198" y="692"/>
                  </a:cubicBezTo>
                  <a:lnTo>
                    <a:pt x="205" y="692"/>
                  </a:lnTo>
                  <a:lnTo>
                    <a:pt x="205" y="690"/>
                  </a:lnTo>
                  <a:close/>
                  <a:moveTo>
                    <a:pt x="1326" y="1"/>
                  </a:moveTo>
                  <a:cubicBezTo>
                    <a:pt x="1305" y="1"/>
                    <a:pt x="1291" y="8"/>
                    <a:pt x="1270" y="8"/>
                  </a:cubicBezTo>
                  <a:cubicBezTo>
                    <a:pt x="1256" y="15"/>
                    <a:pt x="1242" y="15"/>
                    <a:pt x="1220" y="22"/>
                  </a:cubicBezTo>
                  <a:cubicBezTo>
                    <a:pt x="1206" y="29"/>
                    <a:pt x="1185" y="36"/>
                    <a:pt x="1164" y="50"/>
                  </a:cubicBezTo>
                  <a:lnTo>
                    <a:pt x="8" y="720"/>
                  </a:lnTo>
                  <a:cubicBezTo>
                    <a:pt x="1" y="727"/>
                    <a:pt x="1" y="734"/>
                    <a:pt x="8" y="734"/>
                  </a:cubicBezTo>
                  <a:cubicBezTo>
                    <a:pt x="11" y="737"/>
                    <a:pt x="13" y="739"/>
                    <a:pt x="15" y="739"/>
                  </a:cubicBezTo>
                  <a:cubicBezTo>
                    <a:pt x="17" y="739"/>
                    <a:pt x="19" y="737"/>
                    <a:pt x="22" y="734"/>
                  </a:cubicBezTo>
                  <a:cubicBezTo>
                    <a:pt x="43" y="727"/>
                    <a:pt x="57" y="720"/>
                    <a:pt x="78" y="713"/>
                  </a:cubicBezTo>
                  <a:cubicBezTo>
                    <a:pt x="93" y="706"/>
                    <a:pt x="107" y="706"/>
                    <a:pt x="128" y="699"/>
                  </a:cubicBezTo>
                  <a:cubicBezTo>
                    <a:pt x="149" y="692"/>
                    <a:pt x="170" y="692"/>
                    <a:pt x="184" y="692"/>
                  </a:cubicBezTo>
                  <a:lnTo>
                    <a:pt x="170" y="692"/>
                  </a:lnTo>
                  <a:cubicBezTo>
                    <a:pt x="156" y="692"/>
                    <a:pt x="135" y="692"/>
                    <a:pt x="121" y="699"/>
                  </a:cubicBezTo>
                  <a:lnTo>
                    <a:pt x="1171" y="85"/>
                  </a:lnTo>
                  <a:cubicBezTo>
                    <a:pt x="1185" y="71"/>
                    <a:pt x="1206" y="64"/>
                    <a:pt x="1227" y="57"/>
                  </a:cubicBezTo>
                  <a:cubicBezTo>
                    <a:pt x="1242" y="50"/>
                    <a:pt x="1256" y="50"/>
                    <a:pt x="1277" y="43"/>
                  </a:cubicBezTo>
                  <a:cubicBezTo>
                    <a:pt x="1298" y="43"/>
                    <a:pt x="1312" y="36"/>
                    <a:pt x="1333" y="36"/>
                  </a:cubicBezTo>
                  <a:lnTo>
                    <a:pt x="1425" y="36"/>
                  </a:lnTo>
                  <a:cubicBezTo>
                    <a:pt x="1439" y="36"/>
                    <a:pt x="1446" y="43"/>
                    <a:pt x="1453" y="43"/>
                  </a:cubicBezTo>
                  <a:lnTo>
                    <a:pt x="1488" y="43"/>
                  </a:lnTo>
                  <a:lnTo>
                    <a:pt x="1516" y="50"/>
                  </a:lnTo>
                  <a:lnTo>
                    <a:pt x="1531" y="57"/>
                  </a:lnTo>
                  <a:lnTo>
                    <a:pt x="1545" y="57"/>
                  </a:lnTo>
                  <a:lnTo>
                    <a:pt x="1573" y="64"/>
                  </a:lnTo>
                  <a:lnTo>
                    <a:pt x="1601" y="78"/>
                  </a:lnTo>
                  <a:lnTo>
                    <a:pt x="1615" y="85"/>
                  </a:lnTo>
                  <a:lnTo>
                    <a:pt x="1636" y="92"/>
                  </a:lnTo>
                  <a:lnTo>
                    <a:pt x="1665" y="106"/>
                  </a:lnTo>
                  <a:lnTo>
                    <a:pt x="1686" y="121"/>
                  </a:lnTo>
                  <a:lnTo>
                    <a:pt x="1834" y="212"/>
                  </a:lnTo>
                  <a:lnTo>
                    <a:pt x="1841" y="212"/>
                  </a:lnTo>
                  <a:lnTo>
                    <a:pt x="1869" y="226"/>
                  </a:lnTo>
                  <a:cubicBezTo>
                    <a:pt x="1883" y="240"/>
                    <a:pt x="1897" y="240"/>
                    <a:pt x="1904" y="254"/>
                  </a:cubicBezTo>
                  <a:lnTo>
                    <a:pt x="1911" y="254"/>
                  </a:lnTo>
                  <a:lnTo>
                    <a:pt x="1939" y="269"/>
                  </a:lnTo>
                  <a:lnTo>
                    <a:pt x="1968" y="297"/>
                  </a:lnTo>
                  <a:lnTo>
                    <a:pt x="1996" y="311"/>
                  </a:lnTo>
                  <a:lnTo>
                    <a:pt x="2003" y="325"/>
                  </a:lnTo>
                  <a:lnTo>
                    <a:pt x="2045" y="360"/>
                  </a:lnTo>
                  <a:lnTo>
                    <a:pt x="2066" y="381"/>
                  </a:lnTo>
                  <a:lnTo>
                    <a:pt x="2087" y="395"/>
                  </a:lnTo>
                  <a:lnTo>
                    <a:pt x="2102" y="417"/>
                  </a:lnTo>
                  <a:lnTo>
                    <a:pt x="2116" y="431"/>
                  </a:lnTo>
                  <a:lnTo>
                    <a:pt x="2123" y="438"/>
                  </a:lnTo>
                  <a:lnTo>
                    <a:pt x="2130" y="445"/>
                  </a:lnTo>
                  <a:lnTo>
                    <a:pt x="2151" y="466"/>
                  </a:lnTo>
                  <a:lnTo>
                    <a:pt x="2172" y="494"/>
                  </a:lnTo>
                  <a:cubicBezTo>
                    <a:pt x="2179" y="501"/>
                    <a:pt x="2186" y="508"/>
                    <a:pt x="2193" y="515"/>
                  </a:cubicBezTo>
                  <a:lnTo>
                    <a:pt x="2221" y="551"/>
                  </a:lnTo>
                  <a:lnTo>
                    <a:pt x="2236" y="572"/>
                  </a:lnTo>
                  <a:lnTo>
                    <a:pt x="2250" y="586"/>
                  </a:lnTo>
                  <a:cubicBezTo>
                    <a:pt x="2264" y="614"/>
                    <a:pt x="2285" y="635"/>
                    <a:pt x="2292" y="649"/>
                  </a:cubicBezTo>
                  <a:lnTo>
                    <a:pt x="2299" y="656"/>
                  </a:lnTo>
                  <a:lnTo>
                    <a:pt x="2306" y="670"/>
                  </a:lnTo>
                  <a:cubicBezTo>
                    <a:pt x="2320" y="692"/>
                    <a:pt x="2341" y="720"/>
                    <a:pt x="2355" y="748"/>
                  </a:cubicBezTo>
                  <a:lnTo>
                    <a:pt x="2362" y="762"/>
                  </a:lnTo>
                  <a:lnTo>
                    <a:pt x="2369" y="776"/>
                  </a:lnTo>
                  <a:lnTo>
                    <a:pt x="2376" y="783"/>
                  </a:lnTo>
                  <a:cubicBezTo>
                    <a:pt x="2384" y="804"/>
                    <a:pt x="2391" y="818"/>
                    <a:pt x="2405" y="832"/>
                  </a:cubicBezTo>
                  <a:lnTo>
                    <a:pt x="2412" y="861"/>
                  </a:lnTo>
                  <a:lnTo>
                    <a:pt x="2426" y="882"/>
                  </a:lnTo>
                  <a:lnTo>
                    <a:pt x="2440" y="917"/>
                  </a:lnTo>
                  <a:lnTo>
                    <a:pt x="2440" y="924"/>
                  </a:lnTo>
                  <a:cubicBezTo>
                    <a:pt x="2447" y="931"/>
                    <a:pt x="2447" y="938"/>
                    <a:pt x="2447" y="938"/>
                  </a:cubicBezTo>
                  <a:lnTo>
                    <a:pt x="2454" y="952"/>
                  </a:lnTo>
                  <a:cubicBezTo>
                    <a:pt x="2454" y="966"/>
                    <a:pt x="2468" y="973"/>
                    <a:pt x="2468" y="981"/>
                  </a:cubicBezTo>
                  <a:lnTo>
                    <a:pt x="2475" y="1002"/>
                  </a:lnTo>
                  <a:lnTo>
                    <a:pt x="2489" y="1044"/>
                  </a:lnTo>
                  <a:cubicBezTo>
                    <a:pt x="2489" y="1058"/>
                    <a:pt x="2496" y="1072"/>
                    <a:pt x="2503" y="1093"/>
                  </a:cubicBezTo>
                  <a:lnTo>
                    <a:pt x="2503" y="1100"/>
                  </a:lnTo>
                  <a:lnTo>
                    <a:pt x="2510" y="1129"/>
                  </a:lnTo>
                  <a:lnTo>
                    <a:pt x="2510" y="1136"/>
                  </a:lnTo>
                  <a:cubicBezTo>
                    <a:pt x="2517" y="1150"/>
                    <a:pt x="2525" y="1164"/>
                    <a:pt x="2525" y="1178"/>
                  </a:cubicBezTo>
                  <a:cubicBezTo>
                    <a:pt x="2525" y="1185"/>
                    <a:pt x="2525" y="1192"/>
                    <a:pt x="2525" y="1199"/>
                  </a:cubicBezTo>
                  <a:lnTo>
                    <a:pt x="2532" y="1220"/>
                  </a:lnTo>
                  <a:cubicBezTo>
                    <a:pt x="2532" y="1234"/>
                    <a:pt x="2532" y="1248"/>
                    <a:pt x="2539" y="1262"/>
                  </a:cubicBezTo>
                  <a:cubicBezTo>
                    <a:pt x="2546" y="1277"/>
                    <a:pt x="2546" y="1284"/>
                    <a:pt x="2546" y="1298"/>
                  </a:cubicBezTo>
                  <a:lnTo>
                    <a:pt x="2546" y="1333"/>
                  </a:lnTo>
                  <a:cubicBezTo>
                    <a:pt x="2553" y="1347"/>
                    <a:pt x="2553" y="1361"/>
                    <a:pt x="2553" y="1375"/>
                  </a:cubicBezTo>
                  <a:lnTo>
                    <a:pt x="2553" y="1396"/>
                  </a:lnTo>
                  <a:lnTo>
                    <a:pt x="2553" y="1411"/>
                  </a:lnTo>
                  <a:lnTo>
                    <a:pt x="2553" y="1446"/>
                  </a:lnTo>
                  <a:lnTo>
                    <a:pt x="2553" y="1481"/>
                  </a:lnTo>
                  <a:lnTo>
                    <a:pt x="2553" y="2066"/>
                  </a:lnTo>
                  <a:lnTo>
                    <a:pt x="1418" y="2729"/>
                  </a:lnTo>
                  <a:lnTo>
                    <a:pt x="1418" y="2151"/>
                  </a:lnTo>
                  <a:cubicBezTo>
                    <a:pt x="1418" y="2123"/>
                    <a:pt x="1418" y="2087"/>
                    <a:pt x="1418" y="2059"/>
                  </a:cubicBezTo>
                  <a:cubicBezTo>
                    <a:pt x="1418" y="2031"/>
                    <a:pt x="1411" y="1996"/>
                    <a:pt x="1411" y="1967"/>
                  </a:cubicBezTo>
                  <a:cubicBezTo>
                    <a:pt x="1404" y="1939"/>
                    <a:pt x="1397" y="1911"/>
                    <a:pt x="1390" y="1883"/>
                  </a:cubicBezTo>
                  <a:lnTo>
                    <a:pt x="1390" y="1869"/>
                  </a:lnTo>
                  <a:cubicBezTo>
                    <a:pt x="1383" y="1848"/>
                    <a:pt x="1375" y="1819"/>
                    <a:pt x="1368" y="1791"/>
                  </a:cubicBezTo>
                  <a:lnTo>
                    <a:pt x="1368" y="1777"/>
                  </a:lnTo>
                  <a:cubicBezTo>
                    <a:pt x="1361" y="1749"/>
                    <a:pt x="1354" y="1721"/>
                    <a:pt x="1340" y="1692"/>
                  </a:cubicBezTo>
                  <a:lnTo>
                    <a:pt x="1333" y="1678"/>
                  </a:lnTo>
                  <a:cubicBezTo>
                    <a:pt x="1326" y="1657"/>
                    <a:pt x="1319" y="1636"/>
                    <a:pt x="1305" y="1608"/>
                  </a:cubicBezTo>
                  <a:lnTo>
                    <a:pt x="1305" y="1601"/>
                  </a:lnTo>
                  <a:lnTo>
                    <a:pt x="1305" y="1594"/>
                  </a:lnTo>
                  <a:cubicBezTo>
                    <a:pt x="1298" y="1573"/>
                    <a:pt x="1284" y="1559"/>
                    <a:pt x="1277" y="1544"/>
                  </a:cubicBezTo>
                  <a:lnTo>
                    <a:pt x="1270" y="1523"/>
                  </a:lnTo>
                  <a:cubicBezTo>
                    <a:pt x="1270" y="1516"/>
                    <a:pt x="1263" y="1509"/>
                    <a:pt x="1256" y="1502"/>
                  </a:cubicBezTo>
                  <a:cubicBezTo>
                    <a:pt x="1249" y="1481"/>
                    <a:pt x="1235" y="1460"/>
                    <a:pt x="1227" y="1439"/>
                  </a:cubicBezTo>
                  <a:lnTo>
                    <a:pt x="1220" y="1432"/>
                  </a:lnTo>
                  <a:lnTo>
                    <a:pt x="1213" y="1418"/>
                  </a:lnTo>
                  <a:cubicBezTo>
                    <a:pt x="1192" y="1382"/>
                    <a:pt x="1178" y="1354"/>
                    <a:pt x="1164" y="1326"/>
                  </a:cubicBezTo>
                  <a:lnTo>
                    <a:pt x="1157" y="1319"/>
                  </a:lnTo>
                  <a:lnTo>
                    <a:pt x="1150" y="1312"/>
                  </a:lnTo>
                  <a:cubicBezTo>
                    <a:pt x="1136" y="1291"/>
                    <a:pt x="1122" y="1270"/>
                    <a:pt x="1108" y="1248"/>
                  </a:cubicBezTo>
                  <a:lnTo>
                    <a:pt x="1094" y="1227"/>
                  </a:lnTo>
                  <a:lnTo>
                    <a:pt x="1079" y="1213"/>
                  </a:lnTo>
                  <a:cubicBezTo>
                    <a:pt x="1072" y="1199"/>
                    <a:pt x="1058" y="1185"/>
                    <a:pt x="1044" y="1171"/>
                  </a:cubicBezTo>
                  <a:cubicBezTo>
                    <a:pt x="1037" y="1164"/>
                    <a:pt x="1030" y="1157"/>
                    <a:pt x="1030" y="1150"/>
                  </a:cubicBezTo>
                  <a:lnTo>
                    <a:pt x="1009" y="1129"/>
                  </a:lnTo>
                  <a:cubicBezTo>
                    <a:pt x="1002" y="1122"/>
                    <a:pt x="988" y="1107"/>
                    <a:pt x="981" y="1093"/>
                  </a:cubicBezTo>
                  <a:lnTo>
                    <a:pt x="967" y="1079"/>
                  </a:lnTo>
                  <a:cubicBezTo>
                    <a:pt x="945" y="1058"/>
                    <a:pt x="931" y="1044"/>
                    <a:pt x="910" y="1030"/>
                  </a:cubicBezTo>
                  <a:lnTo>
                    <a:pt x="903" y="1016"/>
                  </a:lnTo>
                  <a:cubicBezTo>
                    <a:pt x="882" y="1002"/>
                    <a:pt x="861" y="981"/>
                    <a:pt x="840" y="959"/>
                  </a:cubicBezTo>
                  <a:lnTo>
                    <a:pt x="833" y="959"/>
                  </a:lnTo>
                  <a:cubicBezTo>
                    <a:pt x="812" y="938"/>
                    <a:pt x="783" y="917"/>
                    <a:pt x="762" y="903"/>
                  </a:cubicBezTo>
                  <a:cubicBezTo>
                    <a:pt x="734" y="882"/>
                    <a:pt x="706" y="868"/>
                    <a:pt x="685" y="854"/>
                  </a:cubicBezTo>
                  <a:lnTo>
                    <a:pt x="537" y="769"/>
                  </a:lnTo>
                  <a:cubicBezTo>
                    <a:pt x="515" y="755"/>
                    <a:pt x="487" y="741"/>
                    <a:pt x="459" y="727"/>
                  </a:cubicBezTo>
                  <a:cubicBezTo>
                    <a:pt x="431" y="720"/>
                    <a:pt x="410" y="706"/>
                    <a:pt x="382" y="699"/>
                  </a:cubicBezTo>
                  <a:cubicBezTo>
                    <a:pt x="360" y="692"/>
                    <a:pt x="339" y="684"/>
                    <a:pt x="311" y="677"/>
                  </a:cubicBezTo>
                  <a:cubicBezTo>
                    <a:pt x="283" y="670"/>
                    <a:pt x="262" y="670"/>
                    <a:pt x="241" y="670"/>
                  </a:cubicBezTo>
                  <a:lnTo>
                    <a:pt x="198" y="670"/>
                  </a:lnTo>
                  <a:lnTo>
                    <a:pt x="205" y="690"/>
                  </a:lnTo>
                  <a:lnTo>
                    <a:pt x="205" y="690"/>
                  </a:lnTo>
                  <a:cubicBezTo>
                    <a:pt x="213" y="687"/>
                    <a:pt x="221" y="686"/>
                    <a:pt x="229" y="686"/>
                  </a:cubicBezTo>
                  <a:cubicBezTo>
                    <a:pt x="239" y="686"/>
                    <a:pt x="248" y="688"/>
                    <a:pt x="255" y="692"/>
                  </a:cubicBezTo>
                  <a:cubicBezTo>
                    <a:pt x="283" y="692"/>
                    <a:pt x="304" y="692"/>
                    <a:pt x="325" y="699"/>
                  </a:cubicBezTo>
                  <a:cubicBezTo>
                    <a:pt x="346" y="706"/>
                    <a:pt x="374" y="713"/>
                    <a:pt x="396" y="720"/>
                  </a:cubicBezTo>
                  <a:cubicBezTo>
                    <a:pt x="417" y="727"/>
                    <a:pt x="445" y="741"/>
                    <a:pt x="466" y="748"/>
                  </a:cubicBezTo>
                  <a:cubicBezTo>
                    <a:pt x="494" y="762"/>
                    <a:pt x="515" y="776"/>
                    <a:pt x="544" y="790"/>
                  </a:cubicBezTo>
                  <a:lnTo>
                    <a:pt x="685" y="868"/>
                  </a:lnTo>
                  <a:cubicBezTo>
                    <a:pt x="713" y="882"/>
                    <a:pt x="741" y="903"/>
                    <a:pt x="762" y="924"/>
                  </a:cubicBezTo>
                  <a:cubicBezTo>
                    <a:pt x="783" y="938"/>
                    <a:pt x="812" y="952"/>
                    <a:pt x="833" y="973"/>
                  </a:cubicBezTo>
                  <a:lnTo>
                    <a:pt x="840" y="981"/>
                  </a:lnTo>
                  <a:lnTo>
                    <a:pt x="903" y="1030"/>
                  </a:lnTo>
                  <a:lnTo>
                    <a:pt x="910" y="1044"/>
                  </a:lnTo>
                  <a:lnTo>
                    <a:pt x="967" y="1093"/>
                  </a:lnTo>
                  <a:lnTo>
                    <a:pt x="967" y="1100"/>
                  </a:lnTo>
                  <a:cubicBezTo>
                    <a:pt x="974" y="1100"/>
                    <a:pt x="974" y="1107"/>
                    <a:pt x="981" y="1107"/>
                  </a:cubicBezTo>
                  <a:lnTo>
                    <a:pt x="1009" y="1143"/>
                  </a:lnTo>
                  <a:lnTo>
                    <a:pt x="1023" y="1164"/>
                  </a:lnTo>
                  <a:lnTo>
                    <a:pt x="1044" y="1185"/>
                  </a:lnTo>
                  <a:lnTo>
                    <a:pt x="1079" y="1227"/>
                  </a:lnTo>
                  <a:lnTo>
                    <a:pt x="1086" y="1241"/>
                  </a:lnTo>
                  <a:lnTo>
                    <a:pt x="1101" y="1255"/>
                  </a:lnTo>
                  <a:cubicBezTo>
                    <a:pt x="1115" y="1284"/>
                    <a:pt x="1136" y="1305"/>
                    <a:pt x="1143" y="1319"/>
                  </a:cubicBezTo>
                  <a:cubicBezTo>
                    <a:pt x="1143" y="1326"/>
                    <a:pt x="1143" y="1326"/>
                    <a:pt x="1143" y="1333"/>
                  </a:cubicBezTo>
                  <a:lnTo>
                    <a:pt x="1150" y="1340"/>
                  </a:lnTo>
                  <a:cubicBezTo>
                    <a:pt x="1171" y="1361"/>
                    <a:pt x="1185" y="1389"/>
                    <a:pt x="1206" y="1418"/>
                  </a:cubicBezTo>
                  <a:lnTo>
                    <a:pt x="1213" y="1432"/>
                  </a:lnTo>
                  <a:lnTo>
                    <a:pt x="1220" y="1446"/>
                  </a:lnTo>
                  <a:lnTo>
                    <a:pt x="1249" y="1502"/>
                  </a:lnTo>
                  <a:lnTo>
                    <a:pt x="1263" y="1530"/>
                  </a:lnTo>
                  <a:lnTo>
                    <a:pt x="1270" y="1544"/>
                  </a:lnTo>
                  <a:cubicBezTo>
                    <a:pt x="1277" y="1559"/>
                    <a:pt x="1284" y="1587"/>
                    <a:pt x="1291" y="1594"/>
                  </a:cubicBezTo>
                  <a:cubicBezTo>
                    <a:pt x="1298" y="1601"/>
                    <a:pt x="1298" y="1608"/>
                    <a:pt x="1298" y="1608"/>
                  </a:cubicBezTo>
                  <a:lnTo>
                    <a:pt x="1298" y="1615"/>
                  </a:lnTo>
                  <a:cubicBezTo>
                    <a:pt x="1305" y="1636"/>
                    <a:pt x="1319" y="1657"/>
                    <a:pt x="1326" y="1678"/>
                  </a:cubicBezTo>
                  <a:lnTo>
                    <a:pt x="1333" y="1700"/>
                  </a:lnTo>
                  <a:cubicBezTo>
                    <a:pt x="1340" y="1728"/>
                    <a:pt x="1347" y="1749"/>
                    <a:pt x="1354" y="1777"/>
                  </a:cubicBezTo>
                  <a:lnTo>
                    <a:pt x="1354" y="1791"/>
                  </a:lnTo>
                  <a:cubicBezTo>
                    <a:pt x="1368" y="1819"/>
                    <a:pt x="1375" y="1848"/>
                    <a:pt x="1383" y="1869"/>
                  </a:cubicBezTo>
                  <a:lnTo>
                    <a:pt x="1383" y="1883"/>
                  </a:lnTo>
                  <a:cubicBezTo>
                    <a:pt x="1383" y="1911"/>
                    <a:pt x="1390" y="1939"/>
                    <a:pt x="1397" y="1967"/>
                  </a:cubicBezTo>
                  <a:cubicBezTo>
                    <a:pt x="1404" y="1996"/>
                    <a:pt x="1404" y="2031"/>
                    <a:pt x="1404" y="2059"/>
                  </a:cubicBezTo>
                  <a:lnTo>
                    <a:pt x="1404" y="2151"/>
                  </a:lnTo>
                  <a:lnTo>
                    <a:pt x="1404" y="2743"/>
                  </a:lnTo>
                  <a:cubicBezTo>
                    <a:pt x="1404" y="2750"/>
                    <a:pt x="1411" y="2757"/>
                    <a:pt x="1418" y="2757"/>
                  </a:cubicBezTo>
                  <a:lnTo>
                    <a:pt x="1411" y="2743"/>
                  </a:lnTo>
                  <a:lnTo>
                    <a:pt x="2567" y="2066"/>
                  </a:lnTo>
                  <a:cubicBezTo>
                    <a:pt x="2574" y="2066"/>
                    <a:pt x="2574" y="2066"/>
                    <a:pt x="2574" y="2059"/>
                  </a:cubicBezTo>
                  <a:lnTo>
                    <a:pt x="2574" y="1467"/>
                  </a:lnTo>
                  <a:lnTo>
                    <a:pt x="2574" y="1432"/>
                  </a:lnTo>
                  <a:lnTo>
                    <a:pt x="2574" y="1396"/>
                  </a:lnTo>
                  <a:lnTo>
                    <a:pt x="2574" y="1382"/>
                  </a:lnTo>
                  <a:lnTo>
                    <a:pt x="2574" y="1361"/>
                  </a:lnTo>
                  <a:cubicBezTo>
                    <a:pt x="2574" y="1347"/>
                    <a:pt x="2581" y="1333"/>
                    <a:pt x="2574" y="1319"/>
                  </a:cubicBezTo>
                  <a:cubicBezTo>
                    <a:pt x="2567" y="1312"/>
                    <a:pt x="2574" y="1291"/>
                    <a:pt x="2567" y="1284"/>
                  </a:cubicBezTo>
                  <a:cubicBezTo>
                    <a:pt x="2567" y="1270"/>
                    <a:pt x="2560" y="1255"/>
                    <a:pt x="2560" y="1248"/>
                  </a:cubicBezTo>
                  <a:lnTo>
                    <a:pt x="2553" y="1206"/>
                  </a:lnTo>
                  <a:lnTo>
                    <a:pt x="2546" y="1178"/>
                  </a:lnTo>
                  <a:cubicBezTo>
                    <a:pt x="2546" y="1171"/>
                    <a:pt x="2553" y="1178"/>
                    <a:pt x="2546" y="1164"/>
                  </a:cubicBezTo>
                  <a:cubicBezTo>
                    <a:pt x="2546" y="1150"/>
                    <a:pt x="2539" y="1136"/>
                    <a:pt x="2539" y="1122"/>
                  </a:cubicBezTo>
                  <a:lnTo>
                    <a:pt x="2539" y="1107"/>
                  </a:lnTo>
                  <a:lnTo>
                    <a:pt x="2532" y="1079"/>
                  </a:lnTo>
                  <a:cubicBezTo>
                    <a:pt x="2532" y="1078"/>
                    <a:pt x="2532" y="1076"/>
                    <a:pt x="2532" y="1072"/>
                  </a:cubicBezTo>
                  <a:cubicBezTo>
                    <a:pt x="2525" y="1058"/>
                    <a:pt x="2517" y="1037"/>
                    <a:pt x="2510" y="1023"/>
                  </a:cubicBezTo>
                  <a:lnTo>
                    <a:pt x="2496" y="981"/>
                  </a:lnTo>
                  <a:cubicBezTo>
                    <a:pt x="2496" y="973"/>
                    <a:pt x="2496" y="966"/>
                    <a:pt x="2489" y="966"/>
                  </a:cubicBezTo>
                  <a:cubicBezTo>
                    <a:pt x="2489" y="952"/>
                    <a:pt x="2482" y="945"/>
                    <a:pt x="2475" y="931"/>
                  </a:cubicBezTo>
                  <a:lnTo>
                    <a:pt x="2468" y="917"/>
                  </a:lnTo>
                  <a:cubicBezTo>
                    <a:pt x="2468" y="910"/>
                    <a:pt x="2468" y="910"/>
                    <a:pt x="2468" y="903"/>
                  </a:cubicBezTo>
                  <a:lnTo>
                    <a:pt x="2468" y="896"/>
                  </a:lnTo>
                  <a:lnTo>
                    <a:pt x="2447" y="861"/>
                  </a:lnTo>
                  <a:lnTo>
                    <a:pt x="2440" y="840"/>
                  </a:lnTo>
                  <a:cubicBezTo>
                    <a:pt x="2433" y="832"/>
                    <a:pt x="2433" y="825"/>
                    <a:pt x="2426" y="811"/>
                  </a:cubicBezTo>
                  <a:cubicBezTo>
                    <a:pt x="2419" y="797"/>
                    <a:pt x="2405" y="776"/>
                    <a:pt x="2398" y="762"/>
                  </a:cubicBezTo>
                  <a:lnTo>
                    <a:pt x="2391" y="755"/>
                  </a:lnTo>
                  <a:cubicBezTo>
                    <a:pt x="2391" y="748"/>
                    <a:pt x="2391" y="748"/>
                    <a:pt x="2384" y="741"/>
                  </a:cubicBezTo>
                  <a:lnTo>
                    <a:pt x="2376" y="727"/>
                  </a:lnTo>
                  <a:cubicBezTo>
                    <a:pt x="2362" y="699"/>
                    <a:pt x="2348" y="670"/>
                    <a:pt x="2327" y="642"/>
                  </a:cubicBezTo>
                  <a:cubicBezTo>
                    <a:pt x="2327" y="642"/>
                    <a:pt x="2320" y="635"/>
                    <a:pt x="2320" y="635"/>
                  </a:cubicBezTo>
                  <a:lnTo>
                    <a:pt x="2313" y="628"/>
                  </a:lnTo>
                  <a:cubicBezTo>
                    <a:pt x="2306" y="607"/>
                    <a:pt x="2285" y="586"/>
                    <a:pt x="2271" y="565"/>
                  </a:cubicBezTo>
                  <a:lnTo>
                    <a:pt x="2257" y="543"/>
                  </a:lnTo>
                  <a:lnTo>
                    <a:pt x="2243" y="522"/>
                  </a:lnTo>
                  <a:cubicBezTo>
                    <a:pt x="2236" y="515"/>
                    <a:pt x="2221" y="501"/>
                    <a:pt x="2214" y="487"/>
                  </a:cubicBezTo>
                  <a:cubicBezTo>
                    <a:pt x="2207" y="480"/>
                    <a:pt x="2200" y="473"/>
                    <a:pt x="2193" y="466"/>
                  </a:cubicBezTo>
                  <a:lnTo>
                    <a:pt x="2172" y="445"/>
                  </a:lnTo>
                  <a:cubicBezTo>
                    <a:pt x="2165" y="438"/>
                    <a:pt x="2165" y="431"/>
                    <a:pt x="2151" y="424"/>
                  </a:cubicBezTo>
                  <a:lnTo>
                    <a:pt x="2144" y="410"/>
                  </a:lnTo>
                  <a:cubicBezTo>
                    <a:pt x="2144" y="410"/>
                    <a:pt x="2144" y="402"/>
                    <a:pt x="2137" y="402"/>
                  </a:cubicBezTo>
                  <a:lnTo>
                    <a:pt x="2123" y="388"/>
                  </a:lnTo>
                  <a:cubicBezTo>
                    <a:pt x="2123" y="381"/>
                    <a:pt x="2116" y="374"/>
                    <a:pt x="2109" y="367"/>
                  </a:cubicBezTo>
                  <a:lnTo>
                    <a:pt x="2087" y="353"/>
                  </a:lnTo>
                  <a:lnTo>
                    <a:pt x="2066" y="332"/>
                  </a:lnTo>
                  <a:lnTo>
                    <a:pt x="2024" y="297"/>
                  </a:lnTo>
                  <a:lnTo>
                    <a:pt x="2010" y="283"/>
                  </a:lnTo>
                  <a:lnTo>
                    <a:pt x="1989" y="269"/>
                  </a:lnTo>
                  <a:lnTo>
                    <a:pt x="1954" y="240"/>
                  </a:lnTo>
                  <a:lnTo>
                    <a:pt x="1925" y="219"/>
                  </a:lnTo>
                  <a:lnTo>
                    <a:pt x="1890" y="198"/>
                  </a:lnTo>
                  <a:lnTo>
                    <a:pt x="1862" y="177"/>
                  </a:lnTo>
                  <a:lnTo>
                    <a:pt x="1707" y="85"/>
                  </a:lnTo>
                  <a:lnTo>
                    <a:pt x="1679" y="71"/>
                  </a:lnTo>
                  <a:lnTo>
                    <a:pt x="1650" y="57"/>
                  </a:lnTo>
                  <a:lnTo>
                    <a:pt x="1636" y="50"/>
                  </a:lnTo>
                  <a:lnTo>
                    <a:pt x="1622" y="43"/>
                  </a:lnTo>
                  <a:lnTo>
                    <a:pt x="1587" y="29"/>
                  </a:lnTo>
                  <a:lnTo>
                    <a:pt x="1559" y="22"/>
                  </a:lnTo>
                  <a:lnTo>
                    <a:pt x="1545" y="22"/>
                  </a:lnTo>
                  <a:lnTo>
                    <a:pt x="1531" y="15"/>
                  </a:lnTo>
                  <a:lnTo>
                    <a:pt x="1495" y="8"/>
                  </a:lnTo>
                  <a:lnTo>
                    <a:pt x="1467" y="8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8"/>
            <p:cNvSpPr/>
            <p:nvPr/>
          </p:nvSpPr>
          <p:spPr>
            <a:xfrm>
              <a:off x="632000" y="1665725"/>
              <a:ext cx="19925" cy="11475"/>
            </a:xfrm>
            <a:custGeom>
              <a:avLst/>
              <a:gdLst/>
              <a:ahLst/>
              <a:cxnLst/>
              <a:rect l="l" t="t" r="r" b="b"/>
              <a:pathLst>
                <a:path w="797" h="459" extrusionOk="0">
                  <a:moveTo>
                    <a:pt x="783" y="0"/>
                  </a:moveTo>
                  <a:lnTo>
                    <a:pt x="0" y="437"/>
                  </a:lnTo>
                  <a:lnTo>
                    <a:pt x="14" y="459"/>
                  </a:lnTo>
                  <a:lnTo>
                    <a:pt x="797" y="21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31F2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8"/>
            <p:cNvSpPr/>
            <p:nvPr/>
          </p:nvSpPr>
          <p:spPr>
            <a:xfrm>
              <a:off x="708125" y="1746775"/>
              <a:ext cx="67525" cy="39875"/>
            </a:xfrm>
            <a:custGeom>
              <a:avLst/>
              <a:gdLst/>
              <a:ahLst/>
              <a:cxnLst/>
              <a:rect l="l" t="t" r="r" b="b"/>
              <a:pathLst>
                <a:path w="2701" h="1595" extrusionOk="0">
                  <a:moveTo>
                    <a:pt x="2693" y="1"/>
                  </a:moveTo>
                  <a:lnTo>
                    <a:pt x="0" y="1580"/>
                  </a:lnTo>
                  <a:lnTo>
                    <a:pt x="8" y="1594"/>
                  </a:lnTo>
                  <a:lnTo>
                    <a:pt x="2700" y="22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8"/>
            <p:cNvSpPr/>
            <p:nvPr/>
          </p:nvSpPr>
          <p:spPr>
            <a:xfrm>
              <a:off x="403600" y="1586775"/>
              <a:ext cx="100125" cy="58875"/>
            </a:xfrm>
            <a:custGeom>
              <a:avLst/>
              <a:gdLst/>
              <a:ahLst/>
              <a:cxnLst/>
              <a:rect l="l" t="t" r="r" b="b"/>
              <a:pathLst>
                <a:path w="4005" h="2355" extrusionOk="0">
                  <a:moveTo>
                    <a:pt x="3990" y="0"/>
                  </a:moveTo>
                  <a:lnTo>
                    <a:pt x="0" y="2334"/>
                  </a:lnTo>
                  <a:lnTo>
                    <a:pt x="14" y="2355"/>
                  </a:lnTo>
                  <a:lnTo>
                    <a:pt x="4004" y="21"/>
                  </a:lnTo>
                  <a:lnTo>
                    <a:pt x="3990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8"/>
            <p:cNvSpPr/>
            <p:nvPr/>
          </p:nvSpPr>
          <p:spPr>
            <a:xfrm>
              <a:off x="766100" y="1632050"/>
              <a:ext cx="100125" cy="58900"/>
            </a:xfrm>
            <a:custGeom>
              <a:avLst/>
              <a:gdLst/>
              <a:ahLst/>
              <a:cxnLst/>
              <a:rect l="l" t="t" r="r" b="b"/>
              <a:pathLst>
                <a:path w="4005" h="2356" extrusionOk="0">
                  <a:moveTo>
                    <a:pt x="3991" y="1"/>
                  </a:moveTo>
                  <a:lnTo>
                    <a:pt x="1" y="2334"/>
                  </a:lnTo>
                  <a:lnTo>
                    <a:pt x="15" y="2355"/>
                  </a:lnTo>
                  <a:lnTo>
                    <a:pt x="4005" y="15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8"/>
            <p:cNvSpPr/>
            <p:nvPr/>
          </p:nvSpPr>
          <p:spPr>
            <a:xfrm>
              <a:off x="475675" y="1417575"/>
              <a:ext cx="67700" cy="39875"/>
            </a:xfrm>
            <a:custGeom>
              <a:avLst/>
              <a:gdLst/>
              <a:ahLst/>
              <a:cxnLst/>
              <a:rect l="l" t="t" r="r" b="b"/>
              <a:pathLst>
                <a:path w="2708" h="1595" extrusionOk="0">
                  <a:moveTo>
                    <a:pt x="2693" y="1"/>
                  </a:moveTo>
                  <a:lnTo>
                    <a:pt x="0" y="1573"/>
                  </a:lnTo>
                  <a:lnTo>
                    <a:pt x="15" y="1594"/>
                  </a:lnTo>
                  <a:lnTo>
                    <a:pt x="2707" y="22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8"/>
            <p:cNvSpPr/>
            <p:nvPr/>
          </p:nvSpPr>
          <p:spPr>
            <a:xfrm>
              <a:off x="849275" y="1759650"/>
              <a:ext cx="67525" cy="39850"/>
            </a:xfrm>
            <a:custGeom>
              <a:avLst/>
              <a:gdLst/>
              <a:ahLst/>
              <a:cxnLst/>
              <a:rect l="l" t="t" r="r" b="b"/>
              <a:pathLst>
                <a:path w="2701" h="1594" extrusionOk="0">
                  <a:moveTo>
                    <a:pt x="2694" y="1"/>
                  </a:moveTo>
                  <a:lnTo>
                    <a:pt x="1" y="1580"/>
                  </a:lnTo>
                  <a:lnTo>
                    <a:pt x="8" y="1594"/>
                  </a:lnTo>
                  <a:lnTo>
                    <a:pt x="2701" y="22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8"/>
            <p:cNvSpPr/>
            <p:nvPr/>
          </p:nvSpPr>
          <p:spPr>
            <a:xfrm>
              <a:off x="742125" y="1507100"/>
              <a:ext cx="67350" cy="40225"/>
            </a:xfrm>
            <a:custGeom>
              <a:avLst/>
              <a:gdLst/>
              <a:ahLst/>
              <a:cxnLst/>
              <a:rect l="l" t="t" r="r" b="b"/>
              <a:pathLst>
                <a:path w="2694" h="1609" extrusionOk="0">
                  <a:moveTo>
                    <a:pt x="2680" y="1"/>
                  </a:moveTo>
                  <a:lnTo>
                    <a:pt x="1" y="1587"/>
                  </a:lnTo>
                  <a:lnTo>
                    <a:pt x="8" y="1608"/>
                  </a:lnTo>
                  <a:lnTo>
                    <a:pt x="2694" y="15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8"/>
            <p:cNvSpPr/>
            <p:nvPr/>
          </p:nvSpPr>
          <p:spPr>
            <a:xfrm>
              <a:off x="342100" y="1528800"/>
              <a:ext cx="67500" cy="39850"/>
            </a:xfrm>
            <a:custGeom>
              <a:avLst/>
              <a:gdLst/>
              <a:ahLst/>
              <a:cxnLst/>
              <a:rect l="l" t="t" r="r" b="b"/>
              <a:pathLst>
                <a:path w="2700" h="1594" extrusionOk="0">
                  <a:moveTo>
                    <a:pt x="2693" y="0"/>
                  </a:moveTo>
                  <a:lnTo>
                    <a:pt x="0" y="1572"/>
                  </a:lnTo>
                  <a:lnTo>
                    <a:pt x="7" y="1593"/>
                  </a:lnTo>
                  <a:lnTo>
                    <a:pt x="2700" y="21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8"/>
            <p:cNvSpPr/>
            <p:nvPr/>
          </p:nvSpPr>
          <p:spPr>
            <a:xfrm>
              <a:off x="484125" y="1336000"/>
              <a:ext cx="67350" cy="39325"/>
            </a:xfrm>
            <a:custGeom>
              <a:avLst/>
              <a:gdLst/>
              <a:ahLst/>
              <a:cxnLst/>
              <a:rect l="l" t="t" r="r" b="b"/>
              <a:pathLst>
                <a:path w="2694" h="1573" extrusionOk="0">
                  <a:moveTo>
                    <a:pt x="2680" y="0"/>
                  </a:moveTo>
                  <a:lnTo>
                    <a:pt x="1" y="1558"/>
                  </a:lnTo>
                  <a:lnTo>
                    <a:pt x="8" y="1572"/>
                  </a:lnTo>
                  <a:lnTo>
                    <a:pt x="2694" y="14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8"/>
            <p:cNvSpPr/>
            <p:nvPr/>
          </p:nvSpPr>
          <p:spPr>
            <a:xfrm>
              <a:off x="915025" y="1607750"/>
              <a:ext cx="67700" cy="39850"/>
            </a:xfrm>
            <a:custGeom>
              <a:avLst/>
              <a:gdLst/>
              <a:ahLst/>
              <a:cxnLst/>
              <a:rect l="l" t="t" r="r" b="b"/>
              <a:pathLst>
                <a:path w="2708" h="1594" extrusionOk="0">
                  <a:moveTo>
                    <a:pt x="2693" y="0"/>
                  </a:moveTo>
                  <a:lnTo>
                    <a:pt x="0" y="1572"/>
                  </a:lnTo>
                  <a:lnTo>
                    <a:pt x="14" y="1593"/>
                  </a:lnTo>
                  <a:lnTo>
                    <a:pt x="2707" y="14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8" name="Google Shape;1738;p38"/>
          <p:cNvGrpSpPr/>
          <p:nvPr/>
        </p:nvGrpSpPr>
        <p:grpSpPr>
          <a:xfrm>
            <a:off x="8036789" y="534995"/>
            <a:ext cx="392110" cy="1922758"/>
            <a:chOff x="2801814" y="534995"/>
            <a:chExt cx="392110" cy="1922758"/>
          </a:xfrm>
        </p:grpSpPr>
        <p:grpSp>
          <p:nvGrpSpPr>
            <p:cNvPr id="1739" name="Google Shape;1739;p38"/>
            <p:cNvGrpSpPr/>
            <p:nvPr/>
          </p:nvGrpSpPr>
          <p:grpSpPr>
            <a:xfrm>
              <a:off x="3056214" y="909645"/>
              <a:ext cx="137710" cy="1548108"/>
              <a:chOff x="1858375" y="175625"/>
              <a:chExt cx="484552" cy="5445334"/>
            </a:xfrm>
          </p:grpSpPr>
          <p:sp>
            <p:nvSpPr>
              <p:cNvPr id="1740" name="Google Shape;1740;p3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4" name="Google Shape;1744;p3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745" name="Google Shape;1745;p3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3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3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3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3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3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3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3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3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3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3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3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3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3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3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3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3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3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3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3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3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3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3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3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3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3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3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3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3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3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3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3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3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3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3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3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3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3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3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3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3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3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3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3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89" name="Google Shape;1789;p38"/>
            <p:cNvGrpSpPr/>
            <p:nvPr/>
          </p:nvGrpSpPr>
          <p:grpSpPr>
            <a:xfrm>
              <a:off x="2801814" y="534995"/>
              <a:ext cx="137710" cy="1548108"/>
              <a:chOff x="1858375" y="175625"/>
              <a:chExt cx="484552" cy="5445334"/>
            </a:xfrm>
          </p:grpSpPr>
          <p:sp>
            <p:nvSpPr>
              <p:cNvPr id="1790" name="Google Shape;1790;p38"/>
              <p:cNvSpPr/>
              <p:nvPr/>
            </p:nvSpPr>
            <p:spPr>
              <a:xfrm>
                <a:off x="1889513" y="184062"/>
                <a:ext cx="306160" cy="113503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565" extrusionOk="0">
                    <a:moveTo>
                      <a:pt x="1523" y="1"/>
                    </a:moveTo>
                    <a:lnTo>
                      <a:pt x="832" y="78"/>
                    </a:lnTo>
                    <a:lnTo>
                      <a:pt x="0" y="565"/>
                    </a:lnTo>
                    <a:lnTo>
                      <a:pt x="691" y="487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8"/>
              <p:cNvSpPr/>
              <p:nvPr/>
            </p:nvSpPr>
            <p:spPr>
              <a:xfrm>
                <a:off x="1865406" y="175625"/>
                <a:ext cx="355781" cy="130378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649" extrusionOk="0">
                    <a:moveTo>
                      <a:pt x="1523" y="85"/>
                    </a:moveTo>
                    <a:lnTo>
                      <a:pt x="804" y="501"/>
                    </a:lnTo>
                    <a:lnTo>
                      <a:pt x="247" y="564"/>
                    </a:lnTo>
                    <a:lnTo>
                      <a:pt x="247" y="564"/>
                    </a:lnTo>
                    <a:lnTo>
                      <a:pt x="966" y="148"/>
                    </a:lnTo>
                    <a:lnTo>
                      <a:pt x="1523" y="85"/>
                    </a:lnTo>
                    <a:close/>
                    <a:moveTo>
                      <a:pt x="1770" y="0"/>
                    </a:moveTo>
                    <a:lnTo>
                      <a:pt x="952" y="99"/>
                    </a:lnTo>
                    <a:lnTo>
                      <a:pt x="1" y="649"/>
                    </a:lnTo>
                    <a:lnTo>
                      <a:pt x="818" y="550"/>
                    </a:lnTo>
                    <a:lnTo>
                      <a:pt x="177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8"/>
              <p:cNvSpPr/>
              <p:nvPr/>
            </p:nvSpPr>
            <p:spPr>
              <a:xfrm>
                <a:off x="2028329" y="184062"/>
                <a:ext cx="252321" cy="146047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27" extrusionOk="0">
                    <a:moveTo>
                      <a:pt x="832" y="1"/>
                    </a:moveTo>
                    <a:lnTo>
                      <a:pt x="0" y="487"/>
                    </a:lnTo>
                    <a:lnTo>
                      <a:pt x="423" y="727"/>
                    </a:lnTo>
                    <a:lnTo>
                      <a:pt x="1255" y="247"/>
                    </a:lnTo>
                    <a:lnTo>
                      <a:pt x="8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8"/>
              <p:cNvSpPr/>
              <p:nvPr/>
            </p:nvSpPr>
            <p:spPr>
              <a:xfrm>
                <a:off x="2016878" y="178437"/>
                <a:ext cx="273616" cy="158904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791" extrusionOk="0">
                    <a:moveTo>
                      <a:pt x="889" y="64"/>
                    </a:moveTo>
                    <a:lnTo>
                      <a:pt x="1263" y="275"/>
                    </a:lnTo>
                    <a:lnTo>
                      <a:pt x="480" y="734"/>
                    </a:lnTo>
                    <a:lnTo>
                      <a:pt x="107" y="515"/>
                    </a:lnTo>
                    <a:lnTo>
                      <a:pt x="889" y="64"/>
                    </a:lnTo>
                    <a:close/>
                    <a:moveTo>
                      <a:pt x="889" y="1"/>
                    </a:moveTo>
                    <a:lnTo>
                      <a:pt x="1" y="515"/>
                    </a:lnTo>
                    <a:lnTo>
                      <a:pt x="480" y="790"/>
                    </a:lnTo>
                    <a:lnTo>
                      <a:pt x="1361" y="2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4" name="Google Shape;1794;p38"/>
              <p:cNvGrpSpPr/>
              <p:nvPr/>
            </p:nvGrpSpPr>
            <p:grpSpPr>
              <a:xfrm>
                <a:off x="1858375" y="223839"/>
                <a:ext cx="484552" cy="5397120"/>
                <a:chOff x="1858375" y="223839"/>
                <a:chExt cx="484552" cy="5397120"/>
              </a:xfrm>
            </p:grpSpPr>
            <p:sp>
              <p:nvSpPr>
                <p:cNvPr id="1795" name="Google Shape;1795;p38"/>
                <p:cNvSpPr/>
                <p:nvPr/>
              </p:nvSpPr>
              <p:spPr>
                <a:xfrm>
                  <a:off x="1917839" y="84820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38"/>
                <p:cNvSpPr/>
                <p:nvPr/>
              </p:nvSpPr>
              <p:spPr>
                <a:xfrm>
                  <a:off x="1912214" y="84258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38"/>
                <p:cNvSpPr/>
                <p:nvPr/>
              </p:nvSpPr>
              <p:spPr>
                <a:xfrm>
                  <a:off x="1864000" y="94363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38"/>
                <p:cNvSpPr/>
                <p:nvPr/>
              </p:nvSpPr>
              <p:spPr>
                <a:xfrm>
                  <a:off x="1858375" y="93840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38"/>
                <p:cNvSpPr/>
                <p:nvPr/>
              </p:nvSpPr>
              <p:spPr>
                <a:xfrm>
                  <a:off x="2111900" y="23368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38"/>
                <p:cNvSpPr/>
                <p:nvPr/>
              </p:nvSpPr>
              <p:spPr>
                <a:xfrm>
                  <a:off x="2106275" y="22383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38"/>
                <p:cNvSpPr/>
                <p:nvPr/>
              </p:nvSpPr>
              <p:spPr>
                <a:xfrm>
                  <a:off x="1889513" y="28189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38"/>
                <p:cNvSpPr/>
                <p:nvPr/>
              </p:nvSpPr>
              <p:spPr>
                <a:xfrm>
                  <a:off x="1881076" y="27466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38"/>
                <p:cNvSpPr/>
                <p:nvPr/>
              </p:nvSpPr>
              <p:spPr>
                <a:xfrm>
                  <a:off x="1917839" y="222658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38"/>
                <p:cNvSpPr/>
                <p:nvPr/>
              </p:nvSpPr>
              <p:spPr>
                <a:xfrm>
                  <a:off x="1912214" y="222095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38"/>
                <p:cNvSpPr/>
                <p:nvPr/>
              </p:nvSpPr>
              <p:spPr>
                <a:xfrm>
                  <a:off x="1864000" y="232200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38"/>
                <p:cNvSpPr/>
                <p:nvPr/>
              </p:nvSpPr>
              <p:spPr>
                <a:xfrm>
                  <a:off x="1858375" y="231678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38"/>
                <p:cNvSpPr/>
                <p:nvPr/>
              </p:nvSpPr>
              <p:spPr>
                <a:xfrm>
                  <a:off x="1889513" y="156243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38"/>
                <p:cNvSpPr/>
                <p:nvPr/>
              </p:nvSpPr>
              <p:spPr>
                <a:xfrm>
                  <a:off x="1865406" y="155400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38"/>
                <p:cNvSpPr/>
                <p:nvPr/>
              </p:nvSpPr>
              <p:spPr>
                <a:xfrm>
                  <a:off x="2111900" y="161205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38"/>
                <p:cNvSpPr/>
                <p:nvPr/>
              </p:nvSpPr>
              <p:spPr>
                <a:xfrm>
                  <a:off x="2106275" y="160221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38"/>
                <p:cNvSpPr/>
                <p:nvPr/>
              </p:nvSpPr>
              <p:spPr>
                <a:xfrm>
                  <a:off x="2028329" y="156243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38"/>
                <p:cNvSpPr/>
                <p:nvPr/>
              </p:nvSpPr>
              <p:spPr>
                <a:xfrm>
                  <a:off x="2016878" y="155681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38"/>
                <p:cNvSpPr/>
                <p:nvPr/>
              </p:nvSpPr>
              <p:spPr>
                <a:xfrm>
                  <a:off x="1889513" y="166027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38"/>
                <p:cNvSpPr/>
                <p:nvPr/>
              </p:nvSpPr>
              <p:spPr>
                <a:xfrm>
                  <a:off x="1881076" y="165303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38"/>
                <p:cNvSpPr/>
                <p:nvPr/>
              </p:nvSpPr>
              <p:spPr>
                <a:xfrm>
                  <a:off x="1917839" y="3604958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38"/>
                <p:cNvSpPr/>
                <p:nvPr/>
              </p:nvSpPr>
              <p:spPr>
                <a:xfrm>
                  <a:off x="1912214" y="3599333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38"/>
                <p:cNvSpPr/>
                <p:nvPr/>
              </p:nvSpPr>
              <p:spPr>
                <a:xfrm>
                  <a:off x="1864000" y="3700381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38"/>
                <p:cNvSpPr/>
                <p:nvPr/>
              </p:nvSpPr>
              <p:spPr>
                <a:xfrm>
                  <a:off x="1858375" y="3695158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38"/>
                <p:cNvSpPr/>
                <p:nvPr/>
              </p:nvSpPr>
              <p:spPr>
                <a:xfrm>
                  <a:off x="1889513" y="2940812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38"/>
                <p:cNvSpPr/>
                <p:nvPr/>
              </p:nvSpPr>
              <p:spPr>
                <a:xfrm>
                  <a:off x="1865406" y="2932375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38"/>
                <p:cNvSpPr/>
                <p:nvPr/>
              </p:nvSpPr>
              <p:spPr>
                <a:xfrm>
                  <a:off x="2111900" y="2990433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38"/>
                <p:cNvSpPr/>
                <p:nvPr/>
              </p:nvSpPr>
              <p:spPr>
                <a:xfrm>
                  <a:off x="2106275" y="2980589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38"/>
                <p:cNvSpPr/>
                <p:nvPr/>
              </p:nvSpPr>
              <p:spPr>
                <a:xfrm>
                  <a:off x="2028329" y="2940812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38"/>
                <p:cNvSpPr/>
                <p:nvPr/>
              </p:nvSpPr>
              <p:spPr>
                <a:xfrm>
                  <a:off x="2016878" y="2935187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38"/>
                <p:cNvSpPr/>
                <p:nvPr/>
              </p:nvSpPr>
              <p:spPr>
                <a:xfrm>
                  <a:off x="1889513" y="3038646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38"/>
                <p:cNvSpPr/>
                <p:nvPr/>
              </p:nvSpPr>
              <p:spPr>
                <a:xfrm>
                  <a:off x="1881076" y="3031414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38"/>
                <p:cNvSpPr/>
                <p:nvPr/>
              </p:nvSpPr>
              <p:spPr>
                <a:xfrm>
                  <a:off x="1917839" y="4983333"/>
                  <a:ext cx="425089" cy="62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" h="3096" extrusionOk="0">
                      <a:moveTo>
                        <a:pt x="1058" y="1192"/>
                      </a:moveTo>
                      <a:lnTo>
                        <a:pt x="1072" y="1213"/>
                      </a:lnTo>
                      <a:lnTo>
                        <a:pt x="1086" y="1242"/>
                      </a:lnTo>
                      <a:cubicBezTo>
                        <a:pt x="1100" y="1270"/>
                        <a:pt x="1114" y="1305"/>
                        <a:pt x="1128" y="1340"/>
                      </a:cubicBezTo>
                      <a:cubicBezTo>
                        <a:pt x="1128" y="1340"/>
                        <a:pt x="1128" y="1347"/>
                        <a:pt x="1128" y="1354"/>
                      </a:cubicBezTo>
                      <a:cubicBezTo>
                        <a:pt x="1142" y="1390"/>
                        <a:pt x="1157" y="1418"/>
                        <a:pt x="1164" y="1453"/>
                      </a:cubicBezTo>
                      <a:cubicBezTo>
                        <a:pt x="1164" y="1460"/>
                        <a:pt x="1164" y="1460"/>
                        <a:pt x="1164" y="1467"/>
                      </a:cubicBezTo>
                      <a:cubicBezTo>
                        <a:pt x="1178" y="1502"/>
                        <a:pt x="1185" y="1538"/>
                        <a:pt x="1199" y="1580"/>
                      </a:cubicBezTo>
                      <a:cubicBezTo>
                        <a:pt x="1206" y="1615"/>
                        <a:pt x="1220" y="1657"/>
                        <a:pt x="1227" y="1700"/>
                      </a:cubicBezTo>
                      <a:cubicBezTo>
                        <a:pt x="1227" y="1742"/>
                        <a:pt x="1241" y="1784"/>
                        <a:pt x="1241" y="1820"/>
                      </a:cubicBezTo>
                      <a:lnTo>
                        <a:pt x="1241" y="1848"/>
                      </a:lnTo>
                      <a:cubicBezTo>
                        <a:pt x="1248" y="1883"/>
                        <a:pt x="1255" y="1925"/>
                        <a:pt x="1255" y="1961"/>
                      </a:cubicBezTo>
                      <a:lnTo>
                        <a:pt x="1255" y="1989"/>
                      </a:lnTo>
                      <a:cubicBezTo>
                        <a:pt x="1255" y="2024"/>
                        <a:pt x="1262" y="2052"/>
                        <a:pt x="1262" y="2087"/>
                      </a:cubicBezTo>
                      <a:cubicBezTo>
                        <a:pt x="1262" y="2094"/>
                        <a:pt x="1262" y="2102"/>
                        <a:pt x="1262" y="2102"/>
                      </a:cubicBezTo>
                      <a:cubicBezTo>
                        <a:pt x="1255" y="2094"/>
                        <a:pt x="1241" y="2080"/>
                        <a:pt x="1227" y="2066"/>
                      </a:cubicBezTo>
                      <a:lnTo>
                        <a:pt x="1213" y="2045"/>
                      </a:lnTo>
                      <a:cubicBezTo>
                        <a:pt x="1192" y="2024"/>
                        <a:pt x="1178" y="2003"/>
                        <a:pt x="1164" y="1975"/>
                      </a:cubicBezTo>
                      <a:lnTo>
                        <a:pt x="1157" y="1954"/>
                      </a:lnTo>
                      <a:cubicBezTo>
                        <a:pt x="1157" y="1954"/>
                        <a:pt x="1157" y="1954"/>
                        <a:pt x="1157" y="1946"/>
                      </a:cubicBezTo>
                      <a:cubicBezTo>
                        <a:pt x="1150" y="1932"/>
                        <a:pt x="1142" y="1918"/>
                        <a:pt x="1135" y="1904"/>
                      </a:cubicBezTo>
                      <a:cubicBezTo>
                        <a:pt x="1128" y="1890"/>
                        <a:pt x="1121" y="1869"/>
                        <a:pt x="1121" y="1848"/>
                      </a:cubicBezTo>
                      <a:cubicBezTo>
                        <a:pt x="1107" y="1827"/>
                        <a:pt x="1107" y="1813"/>
                        <a:pt x="1100" y="1791"/>
                      </a:cubicBezTo>
                      <a:cubicBezTo>
                        <a:pt x="1100" y="1770"/>
                        <a:pt x="1093" y="1742"/>
                        <a:pt x="1086" y="1728"/>
                      </a:cubicBezTo>
                      <a:lnTo>
                        <a:pt x="1086" y="1714"/>
                      </a:lnTo>
                      <a:cubicBezTo>
                        <a:pt x="1086" y="1693"/>
                        <a:pt x="1086" y="1672"/>
                        <a:pt x="1079" y="1657"/>
                      </a:cubicBezTo>
                      <a:cubicBezTo>
                        <a:pt x="1079" y="1650"/>
                        <a:pt x="1079" y="1643"/>
                        <a:pt x="1079" y="1643"/>
                      </a:cubicBezTo>
                      <a:cubicBezTo>
                        <a:pt x="1079" y="1615"/>
                        <a:pt x="1072" y="1594"/>
                        <a:pt x="1072" y="1566"/>
                      </a:cubicBezTo>
                      <a:cubicBezTo>
                        <a:pt x="1072" y="1538"/>
                        <a:pt x="1072" y="1516"/>
                        <a:pt x="1065" y="1495"/>
                      </a:cubicBezTo>
                      <a:lnTo>
                        <a:pt x="1065" y="1474"/>
                      </a:lnTo>
                      <a:cubicBezTo>
                        <a:pt x="1065" y="1439"/>
                        <a:pt x="1065" y="1404"/>
                        <a:pt x="1058" y="1361"/>
                      </a:cubicBezTo>
                      <a:lnTo>
                        <a:pt x="1058" y="1333"/>
                      </a:lnTo>
                      <a:cubicBezTo>
                        <a:pt x="1058" y="1284"/>
                        <a:pt x="1058" y="1234"/>
                        <a:pt x="1058" y="1192"/>
                      </a:cubicBezTo>
                      <a:close/>
                      <a:moveTo>
                        <a:pt x="959" y="1"/>
                      </a:moveTo>
                      <a:cubicBezTo>
                        <a:pt x="945" y="1"/>
                        <a:pt x="924" y="8"/>
                        <a:pt x="910" y="8"/>
                      </a:cubicBezTo>
                      <a:cubicBezTo>
                        <a:pt x="896" y="15"/>
                        <a:pt x="882" y="22"/>
                        <a:pt x="860" y="29"/>
                      </a:cubicBezTo>
                      <a:lnTo>
                        <a:pt x="0" y="515"/>
                      </a:lnTo>
                      <a:cubicBezTo>
                        <a:pt x="15" y="508"/>
                        <a:pt x="36" y="501"/>
                        <a:pt x="50" y="494"/>
                      </a:cubicBezTo>
                      <a:cubicBezTo>
                        <a:pt x="64" y="487"/>
                        <a:pt x="85" y="487"/>
                        <a:pt x="99" y="480"/>
                      </a:cubicBezTo>
                      <a:lnTo>
                        <a:pt x="226" y="480"/>
                      </a:lnTo>
                      <a:cubicBezTo>
                        <a:pt x="247" y="487"/>
                        <a:pt x="268" y="487"/>
                        <a:pt x="290" y="494"/>
                      </a:cubicBezTo>
                      <a:cubicBezTo>
                        <a:pt x="311" y="501"/>
                        <a:pt x="332" y="508"/>
                        <a:pt x="353" y="515"/>
                      </a:cubicBezTo>
                      <a:cubicBezTo>
                        <a:pt x="374" y="522"/>
                        <a:pt x="402" y="537"/>
                        <a:pt x="423" y="551"/>
                      </a:cubicBezTo>
                      <a:cubicBezTo>
                        <a:pt x="452" y="558"/>
                        <a:pt x="480" y="572"/>
                        <a:pt x="508" y="593"/>
                      </a:cubicBezTo>
                      <a:cubicBezTo>
                        <a:pt x="536" y="607"/>
                        <a:pt x="571" y="628"/>
                        <a:pt x="593" y="649"/>
                      </a:cubicBezTo>
                      <a:cubicBezTo>
                        <a:pt x="621" y="671"/>
                        <a:pt x="656" y="692"/>
                        <a:pt x="677" y="713"/>
                      </a:cubicBezTo>
                      <a:lnTo>
                        <a:pt x="684" y="713"/>
                      </a:lnTo>
                      <a:cubicBezTo>
                        <a:pt x="698" y="727"/>
                        <a:pt x="712" y="741"/>
                        <a:pt x="727" y="755"/>
                      </a:cubicBezTo>
                      <a:lnTo>
                        <a:pt x="353" y="974"/>
                      </a:lnTo>
                      <a:cubicBezTo>
                        <a:pt x="346" y="981"/>
                        <a:pt x="332" y="988"/>
                        <a:pt x="325" y="995"/>
                      </a:cubicBezTo>
                      <a:lnTo>
                        <a:pt x="318" y="1002"/>
                      </a:lnTo>
                      <a:cubicBezTo>
                        <a:pt x="318" y="1009"/>
                        <a:pt x="311" y="1009"/>
                        <a:pt x="311" y="1016"/>
                      </a:cubicBezTo>
                      <a:cubicBezTo>
                        <a:pt x="304" y="1023"/>
                        <a:pt x="304" y="1030"/>
                        <a:pt x="297" y="1037"/>
                      </a:cubicBezTo>
                      <a:cubicBezTo>
                        <a:pt x="290" y="1051"/>
                        <a:pt x="290" y="1058"/>
                        <a:pt x="282" y="1072"/>
                      </a:cubicBezTo>
                      <a:lnTo>
                        <a:pt x="275" y="1093"/>
                      </a:lnTo>
                      <a:cubicBezTo>
                        <a:pt x="268" y="1115"/>
                        <a:pt x="268" y="1129"/>
                        <a:pt x="261" y="1143"/>
                      </a:cubicBezTo>
                      <a:cubicBezTo>
                        <a:pt x="261" y="1150"/>
                        <a:pt x="261" y="1157"/>
                        <a:pt x="261" y="1164"/>
                      </a:cubicBezTo>
                      <a:lnTo>
                        <a:pt x="261" y="1178"/>
                      </a:lnTo>
                      <a:lnTo>
                        <a:pt x="261" y="1185"/>
                      </a:lnTo>
                      <a:cubicBezTo>
                        <a:pt x="261" y="1206"/>
                        <a:pt x="254" y="1227"/>
                        <a:pt x="254" y="1249"/>
                      </a:cubicBezTo>
                      <a:lnTo>
                        <a:pt x="254" y="1256"/>
                      </a:lnTo>
                      <a:lnTo>
                        <a:pt x="254" y="1284"/>
                      </a:lnTo>
                      <a:cubicBezTo>
                        <a:pt x="254" y="1298"/>
                        <a:pt x="254" y="1312"/>
                        <a:pt x="247" y="1333"/>
                      </a:cubicBezTo>
                      <a:cubicBezTo>
                        <a:pt x="240" y="1347"/>
                        <a:pt x="247" y="1347"/>
                        <a:pt x="247" y="1354"/>
                      </a:cubicBezTo>
                      <a:lnTo>
                        <a:pt x="247" y="1411"/>
                      </a:lnTo>
                      <a:lnTo>
                        <a:pt x="247" y="1453"/>
                      </a:lnTo>
                      <a:lnTo>
                        <a:pt x="247" y="1488"/>
                      </a:lnTo>
                      <a:lnTo>
                        <a:pt x="247" y="1516"/>
                      </a:lnTo>
                      <a:lnTo>
                        <a:pt x="247" y="1636"/>
                      </a:lnTo>
                      <a:lnTo>
                        <a:pt x="247" y="1650"/>
                      </a:lnTo>
                      <a:lnTo>
                        <a:pt x="247" y="1820"/>
                      </a:lnTo>
                      <a:cubicBezTo>
                        <a:pt x="247" y="1827"/>
                        <a:pt x="247" y="1827"/>
                        <a:pt x="247" y="1834"/>
                      </a:cubicBezTo>
                      <a:lnTo>
                        <a:pt x="247" y="1848"/>
                      </a:lnTo>
                      <a:cubicBezTo>
                        <a:pt x="247" y="1890"/>
                        <a:pt x="247" y="1925"/>
                        <a:pt x="254" y="1961"/>
                      </a:cubicBezTo>
                      <a:lnTo>
                        <a:pt x="254" y="1982"/>
                      </a:lnTo>
                      <a:cubicBezTo>
                        <a:pt x="254" y="2010"/>
                        <a:pt x="254" y="2031"/>
                        <a:pt x="254" y="2052"/>
                      </a:cubicBezTo>
                      <a:cubicBezTo>
                        <a:pt x="261" y="2073"/>
                        <a:pt x="261" y="2102"/>
                        <a:pt x="268" y="2123"/>
                      </a:cubicBezTo>
                      <a:cubicBezTo>
                        <a:pt x="261" y="2130"/>
                        <a:pt x="261" y="2137"/>
                        <a:pt x="268" y="2144"/>
                      </a:cubicBezTo>
                      <a:lnTo>
                        <a:pt x="268" y="2179"/>
                      </a:lnTo>
                      <a:lnTo>
                        <a:pt x="268" y="2200"/>
                      </a:lnTo>
                      <a:lnTo>
                        <a:pt x="268" y="2214"/>
                      </a:lnTo>
                      <a:lnTo>
                        <a:pt x="268" y="2221"/>
                      </a:lnTo>
                      <a:cubicBezTo>
                        <a:pt x="268" y="2235"/>
                        <a:pt x="268" y="2250"/>
                        <a:pt x="275" y="2264"/>
                      </a:cubicBezTo>
                      <a:cubicBezTo>
                        <a:pt x="275" y="2264"/>
                        <a:pt x="275" y="2271"/>
                        <a:pt x="275" y="2278"/>
                      </a:cubicBezTo>
                      <a:cubicBezTo>
                        <a:pt x="275" y="2285"/>
                        <a:pt x="275" y="2292"/>
                        <a:pt x="275" y="2292"/>
                      </a:cubicBezTo>
                      <a:lnTo>
                        <a:pt x="282" y="2327"/>
                      </a:lnTo>
                      <a:lnTo>
                        <a:pt x="297" y="2355"/>
                      </a:lnTo>
                      <a:lnTo>
                        <a:pt x="304" y="2376"/>
                      </a:lnTo>
                      <a:cubicBezTo>
                        <a:pt x="311" y="2398"/>
                        <a:pt x="311" y="2398"/>
                        <a:pt x="311" y="2405"/>
                      </a:cubicBezTo>
                      <a:lnTo>
                        <a:pt x="325" y="2426"/>
                      </a:lnTo>
                      <a:cubicBezTo>
                        <a:pt x="325" y="2433"/>
                        <a:pt x="325" y="2440"/>
                        <a:pt x="332" y="2440"/>
                      </a:cubicBezTo>
                      <a:lnTo>
                        <a:pt x="339" y="2454"/>
                      </a:lnTo>
                      <a:cubicBezTo>
                        <a:pt x="353" y="2482"/>
                        <a:pt x="367" y="2510"/>
                        <a:pt x="388" y="2532"/>
                      </a:cubicBezTo>
                      <a:cubicBezTo>
                        <a:pt x="388" y="2539"/>
                        <a:pt x="395" y="2546"/>
                        <a:pt x="402" y="2553"/>
                      </a:cubicBezTo>
                      <a:cubicBezTo>
                        <a:pt x="409" y="2560"/>
                        <a:pt x="409" y="2567"/>
                        <a:pt x="416" y="2574"/>
                      </a:cubicBezTo>
                      <a:lnTo>
                        <a:pt x="430" y="2581"/>
                      </a:lnTo>
                      <a:lnTo>
                        <a:pt x="438" y="2588"/>
                      </a:lnTo>
                      <a:lnTo>
                        <a:pt x="452" y="2602"/>
                      </a:lnTo>
                      <a:lnTo>
                        <a:pt x="466" y="2609"/>
                      </a:lnTo>
                      <a:lnTo>
                        <a:pt x="473" y="2616"/>
                      </a:lnTo>
                      <a:lnTo>
                        <a:pt x="487" y="2623"/>
                      </a:lnTo>
                      <a:lnTo>
                        <a:pt x="501" y="2630"/>
                      </a:lnTo>
                      <a:lnTo>
                        <a:pt x="515" y="2644"/>
                      </a:lnTo>
                      <a:lnTo>
                        <a:pt x="529" y="2651"/>
                      </a:lnTo>
                      <a:lnTo>
                        <a:pt x="649" y="2651"/>
                      </a:lnTo>
                      <a:lnTo>
                        <a:pt x="663" y="2644"/>
                      </a:lnTo>
                      <a:lnTo>
                        <a:pt x="1276" y="2292"/>
                      </a:lnTo>
                      <a:lnTo>
                        <a:pt x="1276" y="2391"/>
                      </a:lnTo>
                      <a:lnTo>
                        <a:pt x="1276" y="2426"/>
                      </a:lnTo>
                      <a:cubicBezTo>
                        <a:pt x="1269" y="2510"/>
                        <a:pt x="1262" y="2595"/>
                        <a:pt x="1248" y="2680"/>
                      </a:cubicBezTo>
                      <a:lnTo>
                        <a:pt x="1248" y="2694"/>
                      </a:lnTo>
                      <a:cubicBezTo>
                        <a:pt x="1241" y="2729"/>
                        <a:pt x="1227" y="2764"/>
                        <a:pt x="1220" y="2799"/>
                      </a:cubicBezTo>
                      <a:cubicBezTo>
                        <a:pt x="1220" y="2799"/>
                        <a:pt x="1213" y="2806"/>
                        <a:pt x="1213" y="2814"/>
                      </a:cubicBezTo>
                      <a:cubicBezTo>
                        <a:pt x="1206" y="2842"/>
                        <a:pt x="1192" y="2870"/>
                        <a:pt x="1185" y="2898"/>
                      </a:cubicBezTo>
                      <a:cubicBezTo>
                        <a:pt x="1171" y="2926"/>
                        <a:pt x="1157" y="2954"/>
                        <a:pt x="1135" y="2976"/>
                      </a:cubicBezTo>
                      <a:cubicBezTo>
                        <a:pt x="1128" y="2997"/>
                        <a:pt x="1114" y="3011"/>
                        <a:pt x="1100" y="3025"/>
                      </a:cubicBezTo>
                      <a:cubicBezTo>
                        <a:pt x="1093" y="3032"/>
                        <a:pt x="1086" y="3039"/>
                        <a:pt x="1079" y="3046"/>
                      </a:cubicBezTo>
                      <a:cubicBezTo>
                        <a:pt x="1058" y="3067"/>
                        <a:pt x="1037" y="3081"/>
                        <a:pt x="1016" y="3095"/>
                      </a:cubicBezTo>
                      <a:lnTo>
                        <a:pt x="1847" y="2609"/>
                      </a:lnTo>
                      <a:cubicBezTo>
                        <a:pt x="1876" y="2595"/>
                        <a:pt x="1897" y="2581"/>
                        <a:pt x="1918" y="2560"/>
                      </a:cubicBezTo>
                      <a:lnTo>
                        <a:pt x="1932" y="2539"/>
                      </a:lnTo>
                      <a:cubicBezTo>
                        <a:pt x="1946" y="2524"/>
                        <a:pt x="1960" y="2510"/>
                        <a:pt x="1974" y="2489"/>
                      </a:cubicBezTo>
                      <a:cubicBezTo>
                        <a:pt x="1988" y="2468"/>
                        <a:pt x="2002" y="2447"/>
                        <a:pt x="2010" y="2419"/>
                      </a:cubicBezTo>
                      <a:lnTo>
                        <a:pt x="2010" y="2412"/>
                      </a:lnTo>
                      <a:cubicBezTo>
                        <a:pt x="2017" y="2398"/>
                        <a:pt x="2024" y="2376"/>
                        <a:pt x="2031" y="2362"/>
                      </a:cubicBezTo>
                      <a:cubicBezTo>
                        <a:pt x="2038" y="2341"/>
                        <a:pt x="2038" y="2341"/>
                        <a:pt x="2045" y="2327"/>
                      </a:cubicBezTo>
                      <a:cubicBezTo>
                        <a:pt x="2045" y="2327"/>
                        <a:pt x="2045" y="2320"/>
                        <a:pt x="2052" y="2313"/>
                      </a:cubicBezTo>
                      <a:lnTo>
                        <a:pt x="2052" y="2299"/>
                      </a:lnTo>
                      <a:cubicBezTo>
                        <a:pt x="2059" y="2271"/>
                        <a:pt x="2066" y="2250"/>
                        <a:pt x="2073" y="2228"/>
                      </a:cubicBezTo>
                      <a:cubicBezTo>
                        <a:pt x="2073" y="2221"/>
                        <a:pt x="2073" y="2214"/>
                        <a:pt x="2073" y="2214"/>
                      </a:cubicBezTo>
                      <a:lnTo>
                        <a:pt x="2073" y="2193"/>
                      </a:lnTo>
                      <a:lnTo>
                        <a:pt x="2080" y="2151"/>
                      </a:lnTo>
                      <a:cubicBezTo>
                        <a:pt x="2080" y="2130"/>
                        <a:pt x="2087" y="2102"/>
                        <a:pt x="2094" y="2073"/>
                      </a:cubicBezTo>
                      <a:cubicBezTo>
                        <a:pt x="2094" y="2045"/>
                        <a:pt x="2101" y="2010"/>
                        <a:pt x="2101" y="1982"/>
                      </a:cubicBezTo>
                      <a:lnTo>
                        <a:pt x="2101" y="1946"/>
                      </a:lnTo>
                      <a:lnTo>
                        <a:pt x="2101" y="1911"/>
                      </a:lnTo>
                      <a:lnTo>
                        <a:pt x="2101" y="1883"/>
                      </a:lnTo>
                      <a:lnTo>
                        <a:pt x="2101" y="1770"/>
                      </a:lnTo>
                      <a:cubicBezTo>
                        <a:pt x="2101" y="1728"/>
                        <a:pt x="2115" y="1700"/>
                        <a:pt x="2108" y="1664"/>
                      </a:cubicBezTo>
                      <a:cubicBezTo>
                        <a:pt x="2108" y="1657"/>
                        <a:pt x="2108" y="1650"/>
                        <a:pt x="2108" y="1643"/>
                      </a:cubicBezTo>
                      <a:lnTo>
                        <a:pt x="2108" y="1608"/>
                      </a:lnTo>
                      <a:lnTo>
                        <a:pt x="2108" y="1559"/>
                      </a:lnTo>
                      <a:lnTo>
                        <a:pt x="2108" y="1502"/>
                      </a:lnTo>
                      <a:lnTo>
                        <a:pt x="2108" y="1481"/>
                      </a:lnTo>
                      <a:cubicBezTo>
                        <a:pt x="2108" y="1474"/>
                        <a:pt x="2108" y="1467"/>
                        <a:pt x="2108" y="1467"/>
                      </a:cubicBezTo>
                      <a:cubicBezTo>
                        <a:pt x="2108" y="1439"/>
                        <a:pt x="2101" y="1411"/>
                        <a:pt x="2101" y="1375"/>
                      </a:cubicBezTo>
                      <a:lnTo>
                        <a:pt x="2101" y="1354"/>
                      </a:lnTo>
                      <a:lnTo>
                        <a:pt x="2101" y="1333"/>
                      </a:lnTo>
                      <a:lnTo>
                        <a:pt x="2094" y="1298"/>
                      </a:lnTo>
                      <a:cubicBezTo>
                        <a:pt x="2094" y="1270"/>
                        <a:pt x="2087" y="1249"/>
                        <a:pt x="2080" y="1220"/>
                      </a:cubicBezTo>
                      <a:cubicBezTo>
                        <a:pt x="2080" y="1192"/>
                        <a:pt x="2073" y="1171"/>
                        <a:pt x="2066" y="1157"/>
                      </a:cubicBezTo>
                      <a:cubicBezTo>
                        <a:pt x="2066" y="1136"/>
                        <a:pt x="2059" y="1115"/>
                        <a:pt x="2052" y="1093"/>
                      </a:cubicBezTo>
                      <a:cubicBezTo>
                        <a:pt x="2052" y="1079"/>
                        <a:pt x="2045" y="1044"/>
                        <a:pt x="2038" y="1023"/>
                      </a:cubicBezTo>
                      <a:cubicBezTo>
                        <a:pt x="2031" y="1002"/>
                        <a:pt x="2024" y="995"/>
                        <a:pt x="2024" y="981"/>
                      </a:cubicBezTo>
                      <a:cubicBezTo>
                        <a:pt x="2024" y="974"/>
                        <a:pt x="2024" y="974"/>
                        <a:pt x="2024" y="967"/>
                      </a:cubicBezTo>
                      <a:cubicBezTo>
                        <a:pt x="2017" y="938"/>
                        <a:pt x="2010" y="917"/>
                        <a:pt x="2002" y="896"/>
                      </a:cubicBezTo>
                      <a:cubicBezTo>
                        <a:pt x="1995" y="875"/>
                        <a:pt x="1988" y="875"/>
                        <a:pt x="1988" y="868"/>
                      </a:cubicBezTo>
                      <a:cubicBezTo>
                        <a:pt x="1981" y="861"/>
                        <a:pt x="1988" y="854"/>
                        <a:pt x="1981" y="854"/>
                      </a:cubicBezTo>
                      <a:cubicBezTo>
                        <a:pt x="1974" y="847"/>
                        <a:pt x="1974" y="840"/>
                        <a:pt x="1974" y="833"/>
                      </a:cubicBezTo>
                      <a:cubicBezTo>
                        <a:pt x="1967" y="812"/>
                        <a:pt x="1953" y="790"/>
                        <a:pt x="1946" y="762"/>
                      </a:cubicBezTo>
                      <a:cubicBezTo>
                        <a:pt x="1946" y="762"/>
                        <a:pt x="1946" y="755"/>
                        <a:pt x="1939" y="755"/>
                      </a:cubicBezTo>
                      <a:cubicBezTo>
                        <a:pt x="1939" y="748"/>
                        <a:pt x="1932" y="741"/>
                        <a:pt x="1932" y="727"/>
                      </a:cubicBezTo>
                      <a:cubicBezTo>
                        <a:pt x="1925" y="720"/>
                        <a:pt x="1911" y="699"/>
                        <a:pt x="1904" y="678"/>
                      </a:cubicBezTo>
                      <a:cubicBezTo>
                        <a:pt x="1904" y="678"/>
                        <a:pt x="1904" y="671"/>
                        <a:pt x="1897" y="671"/>
                      </a:cubicBezTo>
                      <a:cubicBezTo>
                        <a:pt x="1876" y="628"/>
                        <a:pt x="1854" y="579"/>
                        <a:pt x="1826" y="544"/>
                      </a:cubicBezTo>
                      <a:lnTo>
                        <a:pt x="1819" y="530"/>
                      </a:lnTo>
                      <a:cubicBezTo>
                        <a:pt x="1791" y="494"/>
                        <a:pt x="1770" y="459"/>
                        <a:pt x="1742" y="431"/>
                      </a:cubicBezTo>
                      <a:lnTo>
                        <a:pt x="1735" y="417"/>
                      </a:lnTo>
                      <a:lnTo>
                        <a:pt x="1706" y="389"/>
                      </a:lnTo>
                      <a:cubicBezTo>
                        <a:pt x="1706" y="382"/>
                        <a:pt x="1699" y="374"/>
                        <a:pt x="1692" y="367"/>
                      </a:cubicBezTo>
                      <a:lnTo>
                        <a:pt x="1678" y="353"/>
                      </a:lnTo>
                      <a:lnTo>
                        <a:pt x="1636" y="304"/>
                      </a:lnTo>
                      <a:lnTo>
                        <a:pt x="1629" y="297"/>
                      </a:lnTo>
                      <a:lnTo>
                        <a:pt x="1615" y="290"/>
                      </a:lnTo>
                      <a:lnTo>
                        <a:pt x="1601" y="269"/>
                      </a:lnTo>
                      <a:lnTo>
                        <a:pt x="1558" y="241"/>
                      </a:lnTo>
                      <a:lnTo>
                        <a:pt x="1544" y="226"/>
                      </a:lnTo>
                      <a:lnTo>
                        <a:pt x="1537" y="219"/>
                      </a:lnTo>
                      <a:lnTo>
                        <a:pt x="1523" y="212"/>
                      </a:lnTo>
                      <a:lnTo>
                        <a:pt x="1488" y="184"/>
                      </a:lnTo>
                      <a:lnTo>
                        <a:pt x="1460" y="163"/>
                      </a:lnTo>
                      <a:cubicBezTo>
                        <a:pt x="1439" y="149"/>
                        <a:pt x="1424" y="135"/>
                        <a:pt x="1417" y="128"/>
                      </a:cubicBezTo>
                      <a:lnTo>
                        <a:pt x="1375" y="107"/>
                      </a:lnTo>
                      <a:lnTo>
                        <a:pt x="1368" y="100"/>
                      </a:lnTo>
                      <a:lnTo>
                        <a:pt x="1333" y="85"/>
                      </a:lnTo>
                      <a:lnTo>
                        <a:pt x="1298" y="64"/>
                      </a:lnTo>
                      <a:lnTo>
                        <a:pt x="1262" y="50"/>
                      </a:lnTo>
                      <a:lnTo>
                        <a:pt x="1227" y="36"/>
                      </a:lnTo>
                      <a:lnTo>
                        <a:pt x="1220" y="36"/>
                      </a:lnTo>
                      <a:lnTo>
                        <a:pt x="1199" y="29"/>
                      </a:lnTo>
                      <a:lnTo>
                        <a:pt x="1171" y="15"/>
                      </a:lnTo>
                      <a:lnTo>
                        <a:pt x="1150" y="15"/>
                      </a:lnTo>
                      <a:lnTo>
                        <a:pt x="11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38"/>
                <p:cNvSpPr/>
                <p:nvPr/>
              </p:nvSpPr>
              <p:spPr>
                <a:xfrm>
                  <a:off x="1912214" y="4977708"/>
                  <a:ext cx="427901" cy="634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0" h="3159" extrusionOk="0">
                      <a:moveTo>
                        <a:pt x="1636" y="318"/>
                      </a:moveTo>
                      <a:lnTo>
                        <a:pt x="1615" y="339"/>
                      </a:lnTo>
                      <a:lnTo>
                        <a:pt x="1629" y="353"/>
                      </a:lnTo>
                      <a:lnTo>
                        <a:pt x="1671" y="395"/>
                      </a:lnTo>
                      <a:lnTo>
                        <a:pt x="1706" y="445"/>
                      </a:lnTo>
                      <a:lnTo>
                        <a:pt x="1720" y="459"/>
                      </a:lnTo>
                      <a:cubicBezTo>
                        <a:pt x="1727" y="459"/>
                        <a:pt x="1727" y="466"/>
                        <a:pt x="1727" y="466"/>
                      </a:cubicBezTo>
                      <a:cubicBezTo>
                        <a:pt x="1727" y="466"/>
                        <a:pt x="1734" y="473"/>
                        <a:pt x="1734" y="473"/>
                      </a:cubicBezTo>
                      <a:cubicBezTo>
                        <a:pt x="1756" y="508"/>
                        <a:pt x="1784" y="536"/>
                        <a:pt x="1805" y="572"/>
                      </a:cubicBezTo>
                      <a:lnTo>
                        <a:pt x="1819" y="586"/>
                      </a:lnTo>
                      <a:cubicBezTo>
                        <a:pt x="1840" y="621"/>
                        <a:pt x="1861" y="663"/>
                        <a:pt x="1889" y="706"/>
                      </a:cubicBezTo>
                      <a:lnTo>
                        <a:pt x="1897" y="720"/>
                      </a:lnTo>
                      <a:cubicBezTo>
                        <a:pt x="1897" y="734"/>
                        <a:pt x="1904" y="741"/>
                        <a:pt x="1911" y="755"/>
                      </a:cubicBezTo>
                      <a:lnTo>
                        <a:pt x="1932" y="804"/>
                      </a:lnTo>
                      <a:lnTo>
                        <a:pt x="1960" y="875"/>
                      </a:lnTo>
                      <a:lnTo>
                        <a:pt x="1988" y="938"/>
                      </a:lnTo>
                      <a:cubicBezTo>
                        <a:pt x="1995" y="952"/>
                        <a:pt x="2002" y="973"/>
                        <a:pt x="2009" y="995"/>
                      </a:cubicBezTo>
                      <a:lnTo>
                        <a:pt x="2030" y="988"/>
                      </a:lnTo>
                      <a:cubicBezTo>
                        <a:pt x="2023" y="966"/>
                        <a:pt x="2016" y="945"/>
                        <a:pt x="2009" y="924"/>
                      </a:cubicBezTo>
                      <a:lnTo>
                        <a:pt x="1988" y="861"/>
                      </a:lnTo>
                      <a:cubicBezTo>
                        <a:pt x="1974" y="840"/>
                        <a:pt x="1967" y="811"/>
                        <a:pt x="1953" y="790"/>
                      </a:cubicBezTo>
                      <a:lnTo>
                        <a:pt x="1932" y="741"/>
                      </a:lnTo>
                      <a:cubicBezTo>
                        <a:pt x="1925" y="727"/>
                        <a:pt x="1918" y="713"/>
                        <a:pt x="1918" y="706"/>
                      </a:cubicBezTo>
                      <a:cubicBezTo>
                        <a:pt x="1911" y="699"/>
                        <a:pt x="1911" y="699"/>
                        <a:pt x="1911" y="691"/>
                      </a:cubicBezTo>
                      <a:cubicBezTo>
                        <a:pt x="1882" y="649"/>
                        <a:pt x="1861" y="607"/>
                        <a:pt x="1833" y="565"/>
                      </a:cubicBezTo>
                      <a:lnTo>
                        <a:pt x="1826" y="550"/>
                      </a:lnTo>
                      <a:cubicBezTo>
                        <a:pt x="1805" y="515"/>
                        <a:pt x="1777" y="480"/>
                        <a:pt x="1749" y="445"/>
                      </a:cubicBezTo>
                      <a:lnTo>
                        <a:pt x="1741" y="431"/>
                      </a:lnTo>
                      <a:lnTo>
                        <a:pt x="1720" y="417"/>
                      </a:lnTo>
                      <a:lnTo>
                        <a:pt x="1685" y="367"/>
                      </a:lnTo>
                      <a:cubicBezTo>
                        <a:pt x="1671" y="353"/>
                        <a:pt x="1657" y="339"/>
                        <a:pt x="1636" y="318"/>
                      </a:cubicBezTo>
                      <a:close/>
                      <a:moveTo>
                        <a:pt x="2030" y="988"/>
                      </a:moveTo>
                      <a:lnTo>
                        <a:pt x="2009" y="1002"/>
                      </a:lnTo>
                      <a:lnTo>
                        <a:pt x="2016" y="1023"/>
                      </a:lnTo>
                      <a:cubicBezTo>
                        <a:pt x="2016" y="1037"/>
                        <a:pt x="2023" y="1037"/>
                        <a:pt x="2023" y="1058"/>
                      </a:cubicBezTo>
                      <a:cubicBezTo>
                        <a:pt x="2030" y="1079"/>
                        <a:pt x="2038" y="1100"/>
                        <a:pt x="2045" y="1129"/>
                      </a:cubicBezTo>
                      <a:lnTo>
                        <a:pt x="2059" y="1185"/>
                      </a:lnTo>
                      <a:cubicBezTo>
                        <a:pt x="2059" y="1206"/>
                        <a:pt x="2066" y="1227"/>
                        <a:pt x="2073" y="1248"/>
                      </a:cubicBezTo>
                      <a:lnTo>
                        <a:pt x="2094" y="1241"/>
                      </a:lnTo>
                      <a:lnTo>
                        <a:pt x="2094" y="1241"/>
                      </a:lnTo>
                      <a:lnTo>
                        <a:pt x="2073" y="1255"/>
                      </a:lnTo>
                      <a:cubicBezTo>
                        <a:pt x="2073" y="1284"/>
                        <a:pt x="2087" y="1305"/>
                        <a:pt x="2087" y="1333"/>
                      </a:cubicBezTo>
                      <a:lnTo>
                        <a:pt x="2094" y="1411"/>
                      </a:lnTo>
                      <a:cubicBezTo>
                        <a:pt x="2101" y="1439"/>
                        <a:pt x="2108" y="1467"/>
                        <a:pt x="2108" y="1495"/>
                      </a:cubicBezTo>
                      <a:lnTo>
                        <a:pt x="2108" y="1551"/>
                      </a:lnTo>
                      <a:lnTo>
                        <a:pt x="2108" y="1587"/>
                      </a:lnTo>
                      <a:lnTo>
                        <a:pt x="2108" y="1615"/>
                      </a:lnTo>
                      <a:lnTo>
                        <a:pt x="2108" y="1692"/>
                      </a:lnTo>
                      <a:lnTo>
                        <a:pt x="2108" y="1798"/>
                      </a:lnTo>
                      <a:lnTo>
                        <a:pt x="2129" y="1798"/>
                      </a:lnTo>
                      <a:lnTo>
                        <a:pt x="2129" y="1700"/>
                      </a:lnTo>
                      <a:lnTo>
                        <a:pt x="2129" y="1622"/>
                      </a:lnTo>
                      <a:lnTo>
                        <a:pt x="2129" y="1594"/>
                      </a:lnTo>
                      <a:lnTo>
                        <a:pt x="2129" y="1551"/>
                      </a:lnTo>
                      <a:lnTo>
                        <a:pt x="2129" y="1495"/>
                      </a:lnTo>
                      <a:cubicBezTo>
                        <a:pt x="2129" y="1467"/>
                        <a:pt x="2122" y="1439"/>
                        <a:pt x="2122" y="1411"/>
                      </a:cubicBezTo>
                      <a:lnTo>
                        <a:pt x="2108" y="1326"/>
                      </a:lnTo>
                      <a:cubicBezTo>
                        <a:pt x="2108" y="1305"/>
                        <a:pt x="2101" y="1277"/>
                        <a:pt x="2094" y="1248"/>
                      </a:cubicBezTo>
                      <a:lnTo>
                        <a:pt x="2094" y="1241"/>
                      </a:lnTo>
                      <a:cubicBezTo>
                        <a:pt x="2094" y="1220"/>
                        <a:pt x="2087" y="1206"/>
                        <a:pt x="2087" y="1185"/>
                      </a:cubicBezTo>
                      <a:cubicBezTo>
                        <a:pt x="2080" y="1164"/>
                        <a:pt x="2073" y="1143"/>
                        <a:pt x="2066" y="1114"/>
                      </a:cubicBezTo>
                      <a:cubicBezTo>
                        <a:pt x="2066" y="1093"/>
                        <a:pt x="2059" y="1072"/>
                        <a:pt x="2052" y="1051"/>
                      </a:cubicBezTo>
                      <a:lnTo>
                        <a:pt x="2038" y="1016"/>
                      </a:lnTo>
                      <a:lnTo>
                        <a:pt x="2030" y="988"/>
                      </a:lnTo>
                      <a:close/>
                      <a:moveTo>
                        <a:pt x="1128" y="1340"/>
                      </a:moveTo>
                      <a:cubicBezTo>
                        <a:pt x="1128" y="1354"/>
                        <a:pt x="1135" y="1361"/>
                        <a:pt x="1142" y="1375"/>
                      </a:cubicBezTo>
                      <a:lnTo>
                        <a:pt x="1142" y="1389"/>
                      </a:lnTo>
                      <a:cubicBezTo>
                        <a:pt x="1156" y="1425"/>
                        <a:pt x="1170" y="1460"/>
                        <a:pt x="1178" y="1495"/>
                      </a:cubicBezTo>
                      <a:lnTo>
                        <a:pt x="1178" y="1502"/>
                      </a:lnTo>
                      <a:cubicBezTo>
                        <a:pt x="1192" y="1537"/>
                        <a:pt x="1199" y="1573"/>
                        <a:pt x="1213" y="1615"/>
                      </a:cubicBezTo>
                      <a:cubicBezTo>
                        <a:pt x="1220" y="1657"/>
                        <a:pt x="1227" y="1692"/>
                        <a:pt x="1234" y="1735"/>
                      </a:cubicBezTo>
                      <a:lnTo>
                        <a:pt x="1262" y="1728"/>
                      </a:lnTo>
                      <a:lnTo>
                        <a:pt x="1262" y="1728"/>
                      </a:lnTo>
                      <a:lnTo>
                        <a:pt x="1241" y="1742"/>
                      </a:lnTo>
                      <a:cubicBezTo>
                        <a:pt x="1248" y="1777"/>
                        <a:pt x="1248" y="1812"/>
                        <a:pt x="1255" y="1855"/>
                      </a:cubicBezTo>
                      <a:lnTo>
                        <a:pt x="1255" y="1876"/>
                      </a:lnTo>
                      <a:cubicBezTo>
                        <a:pt x="1262" y="1918"/>
                        <a:pt x="1269" y="1953"/>
                        <a:pt x="1269" y="1996"/>
                      </a:cubicBezTo>
                      <a:lnTo>
                        <a:pt x="1269" y="2017"/>
                      </a:lnTo>
                      <a:cubicBezTo>
                        <a:pt x="1269" y="2031"/>
                        <a:pt x="1269" y="2045"/>
                        <a:pt x="1269" y="2059"/>
                      </a:cubicBezTo>
                      <a:cubicBezTo>
                        <a:pt x="1255" y="2038"/>
                        <a:pt x="1234" y="2010"/>
                        <a:pt x="1220" y="1982"/>
                      </a:cubicBezTo>
                      <a:cubicBezTo>
                        <a:pt x="1220" y="1982"/>
                        <a:pt x="1220" y="1974"/>
                        <a:pt x="1220" y="1974"/>
                      </a:cubicBezTo>
                      <a:lnTo>
                        <a:pt x="1199" y="1982"/>
                      </a:lnTo>
                      <a:lnTo>
                        <a:pt x="1220" y="1967"/>
                      </a:lnTo>
                      <a:cubicBezTo>
                        <a:pt x="1213" y="1953"/>
                        <a:pt x="1206" y="1939"/>
                        <a:pt x="1199" y="1925"/>
                      </a:cubicBezTo>
                      <a:lnTo>
                        <a:pt x="1178" y="1932"/>
                      </a:lnTo>
                      <a:lnTo>
                        <a:pt x="1199" y="1918"/>
                      </a:lnTo>
                      <a:cubicBezTo>
                        <a:pt x="1192" y="1904"/>
                        <a:pt x="1185" y="1890"/>
                        <a:pt x="1185" y="1869"/>
                      </a:cubicBezTo>
                      <a:lnTo>
                        <a:pt x="1156" y="1876"/>
                      </a:lnTo>
                      <a:lnTo>
                        <a:pt x="1156" y="1876"/>
                      </a:lnTo>
                      <a:lnTo>
                        <a:pt x="1178" y="1869"/>
                      </a:lnTo>
                      <a:cubicBezTo>
                        <a:pt x="1178" y="1848"/>
                        <a:pt x="1170" y="1826"/>
                        <a:pt x="1163" y="1805"/>
                      </a:cubicBezTo>
                      <a:cubicBezTo>
                        <a:pt x="1163" y="1784"/>
                        <a:pt x="1156" y="1770"/>
                        <a:pt x="1156" y="1749"/>
                      </a:cubicBezTo>
                      <a:lnTo>
                        <a:pt x="1156" y="1735"/>
                      </a:lnTo>
                      <a:cubicBezTo>
                        <a:pt x="1149" y="1721"/>
                        <a:pt x="1142" y="1700"/>
                        <a:pt x="1142" y="1678"/>
                      </a:cubicBezTo>
                      <a:lnTo>
                        <a:pt x="1142" y="1664"/>
                      </a:lnTo>
                      <a:cubicBezTo>
                        <a:pt x="1142" y="1643"/>
                        <a:pt x="1142" y="1615"/>
                        <a:pt x="1135" y="1594"/>
                      </a:cubicBezTo>
                      <a:cubicBezTo>
                        <a:pt x="1128" y="1573"/>
                        <a:pt x="1128" y="1544"/>
                        <a:pt x="1128" y="1523"/>
                      </a:cubicBezTo>
                      <a:lnTo>
                        <a:pt x="1128" y="1502"/>
                      </a:lnTo>
                      <a:cubicBezTo>
                        <a:pt x="1128" y="1467"/>
                        <a:pt x="1128" y="1432"/>
                        <a:pt x="1128" y="1389"/>
                      </a:cubicBezTo>
                      <a:lnTo>
                        <a:pt x="1128" y="1361"/>
                      </a:lnTo>
                      <a:cubicBezTo>
                        <a:pt x="1128" y="1354"/>
                        <a:pt x="1128" y="1347"/>
                        <a:pt x="1128" y="1340"/>
                      </a:cubicBezTo>
                      <a:close/>
                      <a:moveTo>
                        <a:pt x="1072" y="1100"/>
                      </a:moveTo>
                      <a:lnTo>
                        <a:pt x="1072" y="1213"/>
                      </a:lnTo>
                      <a:lnTo>
                        <a:pt x="1072" y="1361"/>
                      </a:lnTo>
                      <a:lnTo>
                        <a:pt x="1072" y="1389"/>
                      </a:lnTo>
                      <a:cubicBezTo>
                        <a:pt x="1072" y="1432"/>
                        <a:pt x="1072" y="1467"/>
                        <a:pt x="1072" y="1509"/>
                      </a:cubicBezTo>
                      <a:lnTo>
                        <a:pt x="1072" y="1523"/>
                      </a:lnTo>
                      <a:cubicBezTo>
                        <a:pt x="1079" y="1551"/>
                        <a:pt x="1079" y="1573"/>
                        <a:pt x="1079" y="1594"/>
                      </a:cubicBezTo>
                      <a:cubicBezTo>
                        <a:pt x="1086" y="1622"/>
                        <a:pt x="1086" y="1650"/>
                        <a:pt x="1086" y="1671"/>
                      </a:cubicBezTo>
                      <a:lnTo>
                        <a:pt x="1086" y="1685"/>
                      </a:lnTo>
                      <a:cubicBezTo>
                        <a:pt x="1093" y="1707"/>
                        <a:pt x="1100" y="1728"/>
                        <a:pt x="1100" y="1749"/>
                      </a:cubicBezTo>
                      <a:lnTo>
                        <a:pt x="1100" y="1756"/>
                      </a:lnTo>
                      <a:cubicBezTo>
                        <a:pt x="1100" y="1777"/>
                        <a:pt x="1107" y="1805"/>
                        <a:pt x="1114" y="1826"/>
                      </a:cubicBezTo>
                      <a:cubicBezTo>
                        <a:pt x="1114" y="1841"/>
                        <a:pt x="1121" y="1869"/>
                        <a:pt x="1128" y="1883"/>
                      </a:cubicBezTo>
                      <a:cubicBezTo>
                        <a:pt x="1135" y="1904"/>
                        <a:pt x="1135" y="1918"/>
                        <a:pt x="1142" y="1939"/>
                      </a:cubicBezTo>
                      <a:cubicBezTo>
                        <a:pt x="1149" y="1960"/>
                        <a:pt x="1156" y="1974"/>
                        <a:pt x="1163" y="1989"/>
                      </a:cubicBezTo>
                      <a:lnTo>
                        <a:pt x="1192" y="1974"/>
                      </a:lnTo>
                      <a:lnTo>
                        <a:pt x="1170" y="1996"/>
                      </a:lnTo>
                      <a:cubicBezTo>
                        <a:pt x="1170" y="2003"/>
                        <a:pt x="1170" y="2003"/>
                        <a:pt x="1178" y="2017"/>
                      </a:cubicBezTo>
                      <a:cubicBezTo>
                        <a:pt x="1192" y="2045"/>
                        <a:pt x="1213" y="2073"/>
                        <a:pt x="1234" y="2094"/>
                      </a:cubicBezTo>
                      <a:cubicBezTo>
                        <a:pt x="1234" y="2101"/>
                        <a:pt x="1241" y="2108"/>
                        <a:pt x="1248" y="2115"/>
                      </a:cubicBezTo>
                      <a:cubicBezTo>
                        <a:pt x="1255" y="2130"/>
                        <a:pt x="1269" y="2137"/>
                        <a:pt x="1283" y="2151"/>
                      </a:cubicBezTo>
                      <a:lnTo>
                        <a:pt x="1333" y="2193"/>
                      </a:lnTo>
                      <a:lnTo>
                        <a:pt x="1333" y="2115"/>
                      </a:lnTo>
                      <a:cubicBezTo>
                        <a:pt x="1326" y="2080"/>
                        <a:pt x="1326" y="2045"/>
                        <a:pt x="1326" y="2017"/>
                      </a:cubicBezTo>
                      <a:lnTo>
                        <a:pt x="1326" y="1989"/>
                      </a:lnTo>
                      <a:cubicBezTo>
                        <a:pt x="1319" y="1946"/>
                        <a:pt x="1319" y="1911"/>
                        <a:pt x="1311" y="1869"/>
                      </a:cubicBezTo>
                      <a:lnTo>
                        <a:pt x="1311" y="1848"/>
                      </a:lnTo>
                      <a:cubicBezTo>
                        <a:pt x="1304" y="1812"/>
                        <a:pt x="1297" y="1763"/>
                        <a:pt x="1290" y="1721"/>
                      </a:cubicBezTo>
                      <a:cubicBezTo>
                        <a:pt x="1283" y="1678"/>
                        <a:pt x="1269" y="1636"/>
                        <a:pt x="1262" y="1601"/>
                      </a:cubicBezTo>
                      <a:cubicBezTo>
                        <a:pt x="1255" y="1566"/>
                        <a:pt x="1241" y="1509"/>
                        <a:pt x="1227" y="1474"/>
                      </a:cubicBezTo>
                      <a:cubicBezTo>
                        <a:pt x="1220" y="1439"/>
                        <a:pt x="1206" y="1403"/>
                        <a:pt x="1192" y="1375"/>
                      </a:cubicBezTo>
                      <a:lnTo>
                        <a:pt x="1185" y="1354"/>
                      </a:lnTo>
                      <a:cubicBezTo>
                        <a:pt x="1170" y="1326"/>
                        <a:pt x="1156" y="1291"/>
                        <a:pt x="1142" y="1255"/>
                      </a:cubicBezTo>
                      <a:lnTo>
                        <a:pt x="1135" y="1234"/>
                      </a:lnTo>
                      <a:lnTo>
                        <a:pt x="1121" y="1213"/>
                      </a:lnTo>
                      <a:lnTo>
                        <a:pt x="1072" y="1100"/>
                      </a:lnTo>
                      <a:close/>
                      <a:moveTo>
                        <a:pt x="938" y="1"/>
                      </a:moveTo>
                      <a:lnTo>
                        <a:pt x="888" y="15"/>
                      </a:lnTo>
                      <a:cubicBezTo>
                        <a:pt x="874" y="22"/>
                        <a:pt x="860" y="29"/>
                        <a:pt x="846" y="36"/>
                      </a:cubicBezTo>
                      <a:lnTo>
                        <a:pt x="0" y="529"/>
                      </a:lnTo>
                      <a:lnTo>
                        <a:pt x="28" y="572"/>
                      </a:lnTo>
                      <a:cubicBezTo>
                        <a:pt x="43" y="565"/>
                        <a:pt x="57" y="558"/>
                        <a:pt x="78" y="550"/>
                      </a:cubicBezTo>
                      <a:cubicBezTo>
                        <a:pt x="92" y="543"/>
                        <a:pt x="106" y="543"/>
                        <a:pt x="120" y="536"/>
                      </a:cubicBezTo>
                      <a:lnTo>
                        <a:pt x="120" y="522"/>
                      </a:lnTo>
                      <a:lnTo>
                        <a:pt x="134" y="536"/>
                      </a:lnTo>
                      <a:lnTo>
                        <a:pt x="233" y="536"/>
                      </a:lnTo>
                      <a:cubicBezTo>
                        <a:pt x="254" y="543"/>
                        <a:pt x="275" y="543"/>
                        <a:pt x="303" y="550"/>
                      </a:cubicBezTo>
                      <a:cubicBezTo>
                        <a:pt x="318" y="558"/>
                        <a:pt x="339" y="565"/>
                        <a:pt x="360" y="572"/>
                      </a:cubicBezTo>
                      <a:lnTo>
                        <a:pt x="367" y="543"/>
                      </a:lnTo>
                      <a:lnTo>
                        <a:pt x="367" y="572"/>
                      </a:lnTo>
                      <a:cubicBezTo>
                        <a:pt x="388" y="579"/>
                        <a:pt x="416" y="593"/>
                        <a:pt x="437" y="600"/>
                      </a:cubicBezTo>
                      <a:cubicBezTo>
                        <a:pt x="466" y="614"/>
                        <a:pt x="487" y="628"/>
                        <a:pt x="515" y="642"/>
                      </a:cubicBezTo>
                      <a:cubicBezTo>
                        <a:pt x="536" y="656"/>
                        <a:pt x="578" y="684"/>
                        <a:pt x="599" y="699"/>
                      </a:cubicBezTo>
                      <a:cubicBezTo>
                        <a:pt x="628" y="720"/>
                        <a:pt x="656" y="741"/>
                        <a:pt x="677" y="762"/>
                      </a:cubicBezTo>
                      <a:lnTo>
                        <a:pt x="684" y="762"/>
                      </a:lnTo>
                      <a:cubicBezTo>
                        <a:pt x="691" y="769"/>
                        <a:pt x="691" y="776"/>
                        <a:pt x="698" y="776"/>
                      </a:cubicBezTo>
                      <a:lnTo>
                        <a:pt x="353" y="981"/>
                      </a:lnTo>
                      <a:cubicBezTo>
                        <a:pt x="339" y="988"/>
                        <a:pt x="325" y="995"/>
                        <a:pt x="318" y="1009"/>
                      </a:cubicBezTo>
                      <a:lnTo>
                        <a:pt x="310" y="1016"/>
                      </a:lnTo>
                      <a:lnTo>
                        <a:pt x="332" y="1037"/>
                      </a:lnTo>
                      <a:lnTo>
                        <a:pt x="303" y="1023"/>
                      </a:lnTo>
                      <a:lnTo>
                        <a:pt x="296" y="1030"/>
                      </a:lnTo>
                      <a:lnTo>
                        <a:pt x="282" y="1058"/>
                      </a:lnTo>
                      <a:cubicBezTo>
                        <a:pt x="275" y="1072"/>
                        <a:pt x="275" y="1079"/>
                        <a:pt x="268" y="1093"/>
                      </a:cubicBezTo>
                      <a:lnTo>
                        <a:pt x="261" y="1121"/>
                      </a:lnTo>
                      <a:cubicBezTo>
                        <a:pt x="254" y="1136"/>
                        <a:pt x="247" y="1150"/>
                        <a:pt x="247" y="1164"/>
                      </a:cubicBezTo>
                      <a:cubicBezTo>
                        <a:pt x="247" y="1171"/>
                        <a:pt x="247" y="1178"/>
                        <a:pt x="247" y="1185"/>
                      </a:cubicBezTo>
                      <a:lnTo>
                        <a:pt x="240" y="1213"/>
                      </a:lnTo>
                      <a:cubicBezTo>
                        <a:pt x="240" y="1234"/>
                        <a:pt x="233" y="1255"/>
                        <a:pt x="233" y="1277"/>
                      </a:cubicBezTo>
                      <a:lnTo>
                        <a:pt x="226" y="1319"/>
                      </a:lnTo>
                      <a:lnTo>
                        <a:pt x="226" y="1361"/>
                      </a:lnTo>
                      <a:lnTo>
                        <a:pt x="226" y="1382"/>
                      </a:lnTo>
                      <a:lnTo>
                        <a:pt x="226" y="1439"/>
                      </a:lnTo>
                      <a:lnTo>
                        <a:pt x="226" y="1460"/>
                      </a:lnTo>
                      <a:cubicBezTo>
                        <a:pt x="226" y="1467"/>
                        <a:pt x="226" y="1474"/>
                        <a:pt x="226" y="1481"/>
                      </a:cubicBezTo>
                      <a:lnTo>
                        <a:pt x="226" y="1551"/>
                      </a:lnTo>
                      <a:lnTo>
                        <a:pt x="226" y="1671"/>
                      </a:lnTo>
                      <a:lnTo>
                        <a:pt x="226" y="1685"/>
                      </a:lnTo>
                      <a:lnTo>
                        <a:pt x="226" y="1855"/>
                      </a:lnTo>
                      <a:lnTo>
                        <a:pt x="226" y="1883"/>
                      </a:lnTo>
                      <a:cubicBezTo>
                        <a:pt x="233" y="1925"/>
                        <a:pt x="233" y="1960"/>
                        <a:pt x="233" y="2003"/>
                      </a:cubicBezTo>
                      <a:lnTo>
                        <a:pt x="233" y="2017"/>
                      </a:lnTo>
                      <a:lnTo>
                        <a:pt x="240" y="2094"/>
                      </a:lnTo>
                      <a:cubicBezTo>
                        <a:pt x="240" y="2115"/>
                        <a:pt x="247" y="2137"/>
                        <a:pt x="247" y="2165"/>
                      </a:cubicBezTo>
                      <a:lnTo>
                        <a:pt x="247" y="2186"/>
                      </a:lnTo>
                      <a:cubicBezTo>
                        <a:pt x="254" y="2200"/>
                        <a:pt x="254" y="2207"/>
                        <a:pt x="254" y="2221"/>
                      </a:cubicBezTo>
                      <a:lnTo>
                        <a:pt x="261" y="2263"/>
                      </a:lnTo>
                      <a:lnTo>
                        <a:pt x="268" y="2299"/>
                      </a:lnTo>
                      <a:lnTo>
                        <a:pt x="275" y="2334"/>
                      </a:lnTo>
                      <a:lnTo>
                        <a:pt x="282" y="2369"/>
                      </a:lnTo>
                      <a:lnTo>
                        <a:pt x="310" y="2362"/>
                      </a:lnTo>
                      <a:lnTo>
                        <a:pt x="310" y="2362"/>
                      </a:lnTo>
                      <a:lnTo>
                        <a:pt x="289" y="2376"/>
                      </a:lnTo>
                      <a:lnTo>
                        <a:pt x="296" y="2397"/>
                      </a:lnTo>
                      <a:cubicBezTo>
                        <a:pt x="296" y="2404"/>
                        <a:pt x="303" y="2412"/>
                        <a:pt x="303" y="2426"/>
                      </a:cubicBezTo>
                      <a:lnTo>
                        <a:pt x="332" y="2419"/>
                      </a:lnTo>
                      <a:lnTo>
                        <a:pt x="332" y="2419"/>
                      </a:lnTo>
                      <a:lnTo>
                        <a:pt x="303" y="2433"/>
                      </a:lnTo>
                      <a:lnTo>
                        <a:pt x="332" y="2426"/>
                      </a:lnTo>
                      <a:lnTo>
                        <a:pt x="310" y="2440"/>
                      </a:lnTo>
                      <a:lnTo>
                        <a:pt x="310" y="2447"/>
                      </a:lnTo>
                      <a:cubicBezTo>
                        <a:pt x="310" y="2454"/>
                        <a:pt x="318" y="2468"/>
                        <a:pt x="318" y="2475"/>
                      </a:cubicBezTo>
                      <a:lnTo>
                        <a:pt x="346" y="2461"/>
                      </a:lnTo>
                      <a:lnTo>
                        <a:pt x="325" y="2482"/>
                      </a:lnTo>
                      <a:cubicBezTo>
                        <a:pt x="325" y="2482"/>
                        <a:pt x="339" y="2503"/>
                        <a:pt x="339" y="2510"/>
                      </a:cubicBezTo>
                      <a:cubicBezTo>
                        <a:pt x="353" y="2538"/>
                        <a:pt x="367" y="2567"/>
                        <a:pt x="388" y="2588"/>
                      </a:cubicBezTo>
                      <a:lnTo>
                        <a:pt x="409" y="2609"/>
                      </a:lnTo>
                      <a:lnTo>
                        <a:pt x="423" y="2623"/>
                      </a:lnTo>
                      <a:lnTo>
                        <a:pt x="430" y="2637"/>
                      </a:lnTo>
                      <a:lnTo>
                        <a:pt x="451" y="2616"/>
                      </a:lnTo>
                      <a:lnTo>
                        <a:pt x="451" y="2616"/>
                      </a:lnTo>
                      <a:lnTo>
                        <a:pt x="437" y="2637"/>
                      </a:lnTo>
                      <a:lnTo>
                        <a:pt x="473" y="2665"/>
                      </a:lnTo>
                      <a:lnTo>
                        <a:pt x="487" y="2644"/>
                      </a:lnTo>
                      <a:lnTo>
                        <a:pt x="487" y="2644"/>
                      </a:lnTo>
                      <a:cubicBezTo>
                        <a:pt x="487" y="2644"/>
                        <a:pt x="473" y="2672"/>
                        <a:pt x="480" y="2672"/>
                      </a:cubicBezTo>
                      <a:lnTo>
                        <a:pt x="494" y="2679"/>
                      </a:lnTo>
                      <a:lnTo>
                        <a:pt x="508" y="2693"/>
                      </a:lnTo>
                      <a:lnTo>
                        <a:pt x="522" y="2701"/>
                      </a:lnTo>
                      <a:lnTo>
                        <a:pt x="536" y="2708"/>
                      </a:lnTo>
                      <a:lnTo>
                        <a:pt x="550" y="2715"/>
                      </a:lnTo>
                      <a:lnTo>
                        <a:pt x="557" y="2715"/>
                      </a:lnTo>
                      <a:lnTo>
                        <a:pt x="578" y="2722"/>
                      </a:lnTo>
                      <a:lnTo>
                        <a:pt x="649" y="2722"/>
                      </a:lnTo>
                      <a:lnTo>
                        <a:pt x="649" y="2693"/>
                      </a:lnTo>
                      <a:cubicBezTo>
                        <a:pt x="649" y="2693"/>
                        <a:pt x="656" y="2722"/>
                        <a:pt x="656" y="2722"/>
                      </a:cubicBezTo>
                      <a:lnTo>
                        <a:pt x="677" y="2715"/>
                      </a:lnTo>
                      <a:lnTo>
                        <a:pt x="698" y="2708"/>
                      </a:lnTo>
                      <a:lnTo>
                        <a:pt x="1269" y="2369"/>
                      </a:lnTo>
                      <a:lnTo>
                        <a:pt x="1269" y="2426"/>
                      </a:lnTo>
                      <a:lnTo>
                        <a:pt x="1269" y="2461"/>
                      </a:lnTo>
                      <a:cubicBezTo>
                        <a:pt x="1262" y="2545"/>
                        <a:pt x="1255" y="2623"/>
                        <a:pt x="1241" y="2708"/>
                      </a:cubicBezTo>
                      <a:lnTo>
                        <a:pt x="1241" y="2729"/>
                      </a:lnTo>
                      <a:cubicBezTo>
                        <a:pt x="1234" y="2764"/>
                        <a:pt x="1220" y="2792"/>
                        <a:pt x="1213" y="2827"/>
                      </a:cubicBezTo>
                      <a:lnTo>
                        <a:pt x="1206" y="2842"/>
                      </a:lnTo>
                      <a:cubicBezTo>
                        <a:pt x="1199" y="2870"/>
                        <a:pt x="1185" y="2898"/>
                        <a:pt x="1178" y="2926"/>
                      </a:cubicBezTo>
                      <a:lnTo>
                        <a:pt x="1199" y="2933"/>
                      </a:lnTo>
                      <a:lnTo>
                        <a:pt x="1170" y="2933"/>
                      </a:lnTo>
                      <a:cubicBezTo>
                        <a:pt x="1163" y="2954"/>
                        <a:pt x="1149" y="2982"/>
                        <a:pt x="1135" y="3004"/>
                      </a:cubicBezTo>
                      <a:cubicBezTo>
                        <a:pt x="1121" y="3018"/>
                        <a:pt x="1114" y="3032"/>
                        <a:pt x="1100" y="3046"/>
                      </a:cubicBezTo>
                      <a:lnTo>
                        <a:pt x="1093" y="3060"/>
                      </a:lnTo>
                      <a:cubicBezTo>
                        <a:pt x="1086" y="3060"/>
                        <a:pt x="1086" y="3067"/>
                        <a:pt x="1079" y="3067"/>
                      </a:cubicBezTo>
                      <a:cubicBezTo>
                        <a:pt x="1065" y="3088"/>
                        <a:pt x="1044" y="3102"/>
                        <a:pt x="1022" y="3116"/>
                      </a:cubicBezTo>
                      <a:lnTo>
                        <a:pt x="1044" y="3159"/>
                      </a:lnTo>
                      <a:lnTo>
                        <a:pt x="1854" y="2686"/>
                      </a:lnTo>
                      <a:cubicBezTo>
                        <a:pt x="1875" y="2672"/>
                        <a:pt x="1904" y="2651"/>
                        <a:pt x="1925" y="2630"/>
                      </a:cubicBezTo>
                      <a:lnTo>
                        <a:pt x="1939" y="2616"/>
                      </a:lnTo>
                      <a:lnTo>
                        <a:pt x="1946" y="2609"/>
                      </a:lnTo>
                      <a:cubicBezTo>
                        <a:pt x="1960" y="2588"/>
                        <a:pt x="1974" y="2574"/>
                        <a:pt x="1988" y="2552"/>
                      </a:cubicBezTo>
                      <a:cubicBezTo>
                        <a:pt x="2002" y="2524"/>
                        <a:pt x="2016" y="2503"/>
                        <a:pt x="2023" y="2482"/>
                      </a:cubicBezTo>
                      <a:lnTo>
                        <a:pt x="2002" y="2468"/>
                      </a:lnTo>
                      <a:lnTo>
                        <a:pt x="2030" y="2468"/>
                      </a:lnTo>
                      <a:cubicBezTo>
                        <a:pt x="2038" y="2454"/>
                        <a:pt x="2045" y="2433"/>
                        <a:pt x="2052" y="2412"/>
                      </a:cubicBezTo>
                      <a:cubicBezTo>
                        <a:pt x="2052" y="2404"/>
                        <a:pt x="2059" y="2397"/>
                        <a:pt x="2059" y="2390"/>
                      </a:cubicBezTo>
                      <a:lnTo>
                        <a:pt x="2073" y="2355"/>
                      </a:lnTo>
                      <a:cubicBezTo>
                        <a:pt x="2073" y="2355"/>
                        <a:pt x="2073" y="2348"/>
                        <a:pt x="2073" y="2348"/>
                      </a:cubicBezTo>
                      <a:cubicBezTo>
                        <a:pt x="2080" y="2327"/>
                        <a:pt x="2080" y="2299"/>
                        <a:pt x="2087" y="2278"/>
                      </a:cubicBezTo>
                      <a:lnTo>
                        <a:pt x="2101" y="2228"/>
                      </a:lnTo>
                      <a:cubicBezTo>
                        <a:pt x="2101" y="2221"/>
                        <a:pt x="2101" y="2214"/>
                        <a:pt x="2101" y="2200"/>
                      </a:cubicBezTo>
                      <a:cubicBezTo>
                        <a:pt x="2108" y="2179"/>
                        <a:pt x="2108" y="2144"/>
                        <a:pt x="2115" y="2122"/>
                      </a:cubicBezTo>
                      <a:cubicBezTo>
                        <a:pt x="2122" y="2094"/>
                        <a:pt x="2122" y="2066"/>
                        <a:pt x="2122" y="2031"/>
                      </a:cubicBezTo>
                      <a:lnTo>
                        <a:pt x="2122" y="2003"/>
                      </a:lnTo>
                      <a:lnTo>
                        <a:pt x="2129" y="1932"/>
                      </a:lnTo>
                      <a:lnTo>
                        <a:pt x="2129" y="1805"/>
                      </a:lnTo>
                      <a:lnTo>
                        <a:pt x="2129" y="1798"/>
                      </a:lnTo>
                      <a:lnTo>
                        <a:pt x="2108" y="1805"/>
                      </a:lnTo>
                      <a:lnTo>
                        <a:pt x="2108" y="1918"/>
                      </a:lnTo>
                      <a:lnTo>
                        <a:pt x="2108" y="1996"/>
                      </a:lnTo>
                      <a:lnTo>
                        <a:pt x="2108" y="2024"/>
                      </a:lnTo>
                      <a:cubicBezTo>
                        <a:pt x="2101" y="2052"/>
                        <a:pt x="2101" y="2080"/>
                        <a:pt x="2094" y="2108"/>
                      </a:cubicBezTo>
                      <a:cubicBezTo>
                        <a:pt x="2094" y="2137"/>
                        <a:pt x="2087" y="2165"/>
                        <a:pt x="2087" y="2186"/>
                      </a:cubicBezTo>
                      <a:cubicBezTo>
                        <a:pt x="2080" y="2200"/>
                        <a:pt x="2080" y="2207"/>
                        <a:pt x="2080" y="2214"/>
                      </a:cubicBezTo>
                      <a:lnTo>
                        <a:pt x="2073" y="2263"/>
                      </a:lnTo>
                      <a:cubicBezTo>
                        <a:pt x="2066" y="2285"/>
                        <a:pt x="2059" y="2306"/>
                        <a:pt x="2052" y="2327"/>
                      </a:cubicBezTo>
                      <a:lnTo>
                        <a:pt x="2038" y="2369"/>
                      </a:lnTo>
                      <a:lnTo>
                        <a:pt x="2030" y="2390"/>
                      </a:lnTo>
                      <a:cubicBezTo>
                        <a:pt x="2023" y="2412"/>
                        <a:pt x="2016" y="2426"/>
                        <a:pt x="2009" y="2440"/>
                      </a:cubicBezTo>
                      <a:lnTo>
                        <a:pt x="2030" y="2454"/>
                      </a:lnTo>
                      <a:lnTo>
                        <a:pt x="2009" y="2454"/>
                      </a:lnTo>
                      <a:cubicBezTo>
                        <a:pt x="1995" y="2475"/>
                        <a:pt x="1981" y="2496"/>
                        <a:pt x="1967" y="2517"/>
                      </a:cubicBezTo>
                      <a:cubicBezTo>
                        <a:pt x="1960" y="2531"/>
                        <a:pt x="1946" y="2545"/>
                        <a:pt x="1932" y="2560"/>
                      </a:cubicBezTo>
                      <a:lnTo>
                        <a:pt x="1925" y="2574"/>
                      </a:lnTo>
                      <a:lnTo>
                        <a:pt x="1918" y="2581"/>
                      </a:lnTo>
                      <a:cubicBezTo>
                        <a:pt x="1897" y="2602"/>
                        <a:pt x="1875" y="2616"/>
                        <a:pt x="1854" y="2630"/>
                      </a:cubicBezTo>
                      <a:lnTo>
                        <a:pt x="1185" y="3018"/>
                      </a:lnTo>
                      <a:cubicBezTo>
                        <a:pt x="1199" y="2997"/>
                        <a:pt x="1213" y="2975"/>
                        <a:pt x="1220" y="2954"/>
                      </a:cubicBezTo>
                      <a:lnTo>
                        <a:pt x="1199" y="2947"/>
                      </a:lnTo>
                      <a:lnTo>
                        <a:pt x="1241" y="2947"/>
                      </a:lnTo>
                      <a:cubicBezTo>
                        <a:pt x="1255" y="2919"/>
                        <a:pt x="1269" y="2891"/>
                        <a:pt x="1276" y="2856"/>
                      </a:cubicBezTo>
                      <a:lnTo>
                        <a:pt x="1276" y="2842"/>
                      </a:lnTo>
                      <a:cubicBezTo>
                        <a:pt x="1290" y="2806"/>
                        <a:pt x="1297" y="2778"/>
                        <a:pt x="1304" y="2743"/>
                      </a:cubicBezTo>
                      <a:lnTo>
                        <a:pt x="1304" y="2722"/>
                      </a:lnTo>
                      <a:cubicBezTo>
                        <a:pt x="1326" y="2637"/>
                        <a:pt x="1333" y="2552"/>
                        <a:pt x="1340" y="2468"/>
                      </a:cubicBezTo>
                      <a:lnTo>
                        <a:pt x="1340" y="2433"/>
                      </a:lnTo>
                      <a:lnTo>
                        <a:pt x="1340" y="2327"/>
                      </a:lnTo>
                      <a:lnTo>
                        <a:pt x="1340" y="2278"/>
                      </a:lnTo>
                      <a:lnTo>
                        <a:pt x="684" y="2658"/>
                      </a:lnTo>
                      <a:lnTo>
                        <a:pt x="670" y="2665"/>
                      </a:lnTo>
                      <a:lnTo>
                        <a:pt x="663" y="2665"/>
                      </a:lnTo>
                      <a:lnTo>
                        <a:pt x="663" y="2693"/>
                      </a:lnTo>
                      <a:cubicBezTo>
                        <a:pt x="663" y="2693"/>
                        <a:pt x="656" y="2665"/>
                        <a:pt x="635" y="2665"/>
                      </a:cubicBezTo>
                      <a:lnTo>
                        <a:pt x="628" y="2665"/>
                      </a:lnTo>
                      <a:lnTo>
                        <a:pt x="543" y="2623"/>
                      </a:lnTo>
                      <a:lnTo>
                        <a:pt x="529" y="2616"/>
                      </a:lnTo>
                      <a:lnTo>
                        <a:pt x="515" y="2637"/>
                      </a:lnTo>
                      <a:lnTo>
                        <a:pt x="522" y="2616"/>
                      </a:lnTo>
                      <a:lnTo>
                        <a:pt x="508" y="2637"/>
                      </a:lnTo>
                      <a:lnTo>
                        <a:pt x="522" y="2609"/>
                      </a:lnTo>
                      <a:lnTo>
                        <a:pt x="494" y="2588"/>
                      </a:lnTo>
                      <a:lnTo>
                        <a:pt x="473" y="2609"/>
                      </a:lnTo>
                      <a:lnTo>
                        <a:pt x="487" y="2588"/>
                      </a:lnTo>
                      <a:lnTo>
                        <a:pt x="480" y="2574"/>
                      </a:lnTo>
                      <a:lnTo>
                        <a:pt x="458" y="2560"/>
                      </a:lnTo>
                      <a:cubicBezTo>
                        <a:pt x="458" y="2552"/>
                        <a:pt x="451" y="2552"/>
                        <a:pt x="444" y="2538"/>
                      </a:cubicBezTo>
                      <a:cubicBezTo>
                        <a:pt x="430" y="2517"/>
                        <a:pt x="416" y="2496"/>
                        <a:pt x="402" y="2468"/>
                      </a:cubicBezTo>
                      <a:lnTo>
                        <a:pt x="395" y="2454"/>
                      </a:lnTo>
                      <a:lnTo>
                        <a:pt x="367" y="2468"/>
                      </a:lnTo>
                      <a:lnTo>
                        <a:pt x="367" y="2468"/>
                      </a:lnTo>
                      <a:lnTo>
                        <a:pt x="388" y="2447"/>
                      </a:lnTo>
                      <a:lnTo>
                        <a:pt x="367" y="2454"/>
                      </a:lnTo>
                      <a:lnTo>
                        <a:pt x="388" y="2440"/>
                      </a:lnTo>
                      <a:lnTo>
                        <a:pt x="374" y="2419"/>
                      </a:lnTo>
                      <a:lnTo>
                        <a:pt x="374" y="2404"/>
                      </a:lnTo>
                      <a:lnTo>
                        <a:pt x="346" y="2412"/>
                      </a:lnTo>
                      <a:lnTo>
                        <a:pt x="374" y="2397"/>
                      </a:lnTo>
                      <a:lnTo>
                        <a:pt x="374" y="2397"/>
                      </a:lnTo>
                      <a:lnTo>
                        <a:pt x="346" y="2404"/>
                      </a:lnTo>
                      <a:lnTo>
                        <a:pt x="367" y="2390"/>
                      </a:lnTo>
                      <a:cubicBezTo>
                        <a:pt x="367" y="2383"/>
                        <a:pt x="360" y="2376"/>
                        <a:pt x="360" y="2369"/>
                      </a:cubicBezTo>
                      <a:lnTo>
                        <a:pt x="353" y="2341"/>
                      </a:lnTo>
                      <a:lnTo>
                        <a:pt x="346" y="2313"/>
                      </a:lnTo>
                      <a:lnTo>
                        <a:pt x="339" y="2285"/>
                      </a:lnTo>
                      <a:lnTo>
                        <a:pt x="310" y="2292"/>
                      </a:lnTo>
                      <a:lnTo>
                        <a:pt x="310" y="2292"/>
                      </a:lnTo>
                      <a:lnTo>
                        <a:pt x="339" y="2278"/>
                      </a:lnTo>
                      <a:lnTo>
                        <a:pt x="332" y="2242"/>
                      </a:lnTo>
                      <a:lnTo>
                        <a:pt x="318" y="2200"/>
                      </a:lnTo>
                      <a:lnTo>
                        <a:pt x="318" y="2165"/>
                      </a:lnTo>
                      <a:lnTo>
                        <a:pt x="318" y="2144"/>
                      </a:lnTo>
                      <a:cubicBezTo>
                        <a:pt x="318" y="2122"/>
                        <a:pt x="318" y="2094"/>
                        <a:pt x="310" y="2073"/>
                      </a:cubicBezTo>
                      <a:cubicBezTo>
                        <a:pt x="310" y="2052"/>
                        <a:pt x="310" y="2031"/>
                        <a:pt x="310" y="2003"/>
                      </a:cubicBezTo>
                      <a:lnTo>
                        <a:pt x="310" y="1982"/>
                      </a:lnTo>
                      <a:cubicBezTo>
                        <a:pt x="303" y="1946"/>
                        <a:pt x="303" y="1911"/>
                        <a:pt x="303" y="1869"/>
                      </a:cubicBezTo>
                      <a:lnTo>
                        <a:pt x="303" y="1841"/>
                      </a:lnTo>
                      <a:lnTo>
                        <a:pt x="303" y="1671"/>
                      </a:lnTo>
                      <a:lnTo>
                        <a:pt x="303" y="1657"/>
                      </a:lnTo>
                      <a:lnTo>
                        <a:pt x="303" y="1537"/>
                      </a:lnTo>
                      <a:lnTo>
                        <a:pt x="303" y="1474"/>
                      </a:lnTo>
                      <a:cubicBezTo>
                        <a:pt x="303" y="1467"/>
                        <a:pt x="303" y="1460"/>
                        <a:pt x="303" y="1453"/>
                      </a:cubicBezTo>
                      <a:lnTo>
                        <a:pt x="303" y="1432"/>
                      </a:lnTo>
                      <a:lnTo>
                        <a:pt x="303" y="1375"/>
                      </a:lnTo>
                      <a:lnTo>
                        <a:pt x="303" y="1354"/>
                      </a:lnTo>
                      <a:lnTo>
                        <a:pt x="303" y="1319"/>
                      </a:lnTo>
                      <a:lnTo>
                        <a:pt x="303" y="1284"/>
                      </a:lnTo>
                      <a:lnTo>
                        <a:pt x="275" y="1284"/>
                      </a:lnTo>
                      <a:lnTo>
                        <a:pt x="303" y="1277"/>
                      </a:lnTo>
                      <a:cubicBezTo>
                        <a:pt x="303" y="1255"/>
                        <a:pt x="310" y="1241"/>
                        <a:pt x="310" y="1220"/>
                      </a:cubicBezTo>
                      <a:lnTo>
                        <a:pt x="318" y="1192"/>
                      </a:lnTo>
                      <a:lnTo>
                        <a:pt x="318" y="1171"/>
                      </a:lnTo>
                      <a:cubicBezTo>
                        <a:pt x="325" y="1157"/>
                        <a:pt x="325" y="1150"/>
                        <a:pt x="332" y="1129"/>
                      </a:cubicBezTo>
                      <a:cubicBezTo>
                        <a:pt x="332" y="1121"/>
                        <a:pt x="339" y="1114"/>
                        <a:pt x="339" y="1107"/>
                      </a:cubicBezTo>
                      <a:cubicBezTo>
                        <a:pt x="339" y="1093"/>
                        <a:pt x="346" y="1086"/>
                        <a:pt x="353" y="1079"/>
                      </a:cubicBezTo>
                      <a:cubicBezTo>
                        <a:pt x="353" y="1065"/>
                        <a:pt x="360" y="1058"/>
                        <a:pt x="367" y="1051"/>
                      </a:cubicBezTo>
                      <a:lnTo>
                        <a:pt x="374" y="1037"/>
                      </a:lnTo>
                      <a:cubicBezTo>
                        <a:pt x="381" y="1030"/>
                        <a:pt x="388" y="1023"/>
                        <a:pt x="395" y="1023"/>
                      </a:cubicBezTo>
                      <a:lnTo>
                        <a:pt x="804" y="783"/>
                      </a:lnTo>
                      <a:lnTo>
                        <a:pt x="769" y="748"/>
                      </a:lnTo>
                      <a:cubicBezTo>
                        <a:pt x="762" y="741"/>
                        <a:pt x="762" y="734"/>
                        <a:pt x="733" y="713"/>
                      </a:cubicBezTo>
                      <a:cubicBezTo>
                        <a:pt x="698" y="691"/>
                        <a:pt x="670" y="670"/>
                        <a:pt x="642" y="649"/>
                      </a:cubicBezTo>
                      <a:cubicBezTo>
                        <a:pt x="614" y="628"/>
                        <a:pt x="578" y="607"/>
                        <a:pt x="557" y="593"/>
                      </a:cubicBezTo>
                      <a:cubicBezTo>
                        <a:pt x="529" y="579"/>
                        <a:pt x="501" y="565"/>
                        <a:pt x="473" y="550"/>
                      </a:cubicBezTo>
                      <a:cubicBezTo>
                        <a:pt x="444" y="536"/>
                        <a:pt x="423" y="529"/>
                        <a:pt x="395" y="515"/>
                      </a:cubicBezTo>
                      <a:cubicBezTo>
                        <a:pt x="374" y="508"/>
                        <a:pt x="353" y="501"/>
                        <a:pt x="325" y="494"/>
                      </a:cubicBezTo>
                      <a:cubicBezTo>
                        <a:pt x="289" y="487"/>
                        <a:pt x="247" y="480"/>
                        <a:pt x="205" y="480"/>
                      </a:cubicBezTo>
                      <a:lnTo>
                        <a:pt x="881" y="85"/>
                      </a:lnTo>
                      <a:cubicBezTo>
                        <a:pt x="896" y="78"/>
                        <a:pt x="910" y="71"/>
                        <a:pt x="924" y="71"/>
                      </a:cubicBezTo>
                      <a:cubicBezTo>
                        <a:pt x="938" y="64"/>
                        <a:pt x="959" y="57"/>
                        <a:pt x="973" y="57"/>
                      </a:cubicBezTo>
                      <a:lnTo>
                        <a:pt x="966" y="29"/>
                      </a:lnTo>
                      <a:lnTo>
                        <a:pt x="966" y="29"/>
                      </a:lnTo>
                      <a:cubicBezTo>
                        <a:pt x="966" y="29"/>
                        <a:pt x="980" y="57"/>
                        <a:pt x="987" y="57"/>
                      </a:cubicBezTo>
                      <a:lnTo>
                        <a:pt x="1114" y="57"/>
                      </a:lnTo>
                      <a:lnTo>
                        <a:pt x="1142" y="64"/>
                      </a:lnTo>
                      <a:lnTo>
                        <a:pt x="1170" y="64"/>
                      </a:lnTo>
                      <a:lnTo>
                        <a:pt x="1199" y="78"/>
                      </a:lnTo>
                      <a:lnTo>
                        <a:pt x="1227" y="85"/>
                      </a:lnTo>
                      <a:lnTo>
                        <a:pt x="1262" y="99"/>
                      </a:lnTo>
                      <a:lnTo>
                        <a:pt x="1283" y="113"/>
                      </a:lnTo>
                      <a:lnTo>
                        <a:pt x="1290" y="85"/>
                      </a:lnTo>
                      <a:lnTo>
                        <a:pt x="1290" y="113"/>
                      </a:lnTo>
                      <a:lnTo>
                        <a:pt x="1297" y="92"/>
                      </a:lnTo>
                      <a:lnTo>
                        <a:pt x="1297" y="113"/>
                      </a:lnTo>
                      <a:lnTo>
                        <a:pt x="1333" y="135"/>
                      </a:lnTo>
                      <a:cubicBezTo>
                        <a:pt x="1347" y="142"/>
                        <a:pt x="1361" y="149"/>
                        <a:pt x="1375" y="156"/>
                      </a:cubicBezTo>
                      <a:cubicBezTo>
                        <a:pt x="1389" y="163"/>
                        <a:pt x="1396" y="170"/>
                        <a:pt x="1410" y="184"/>
                      </a:cubicBezTo>
                      <a:lnTo>
                        <a:pt x="1459" y="212"/>
                      </a:lnTo>
                      <a:lnTo>
                        <a:pt x="1488" y="233"/>
                      </a:lnTo>
                      <a:lnTo>
                        <a:pt x="1523" y="254"/>
                      </a:lnTo>
                      <a:lnTo>
                        <a:pt x="1558" y="290"/>
                      </a:lnTo>
                      <a:lnTo>
                        <a:pt x="1593" y="318"/>
                      </a:lnTo>
                      <a:lnTo>
                        <a:pt x="1615" y="339"/>
                      </a:lnTo>
                      <a:lnTo>
                        <a:pt x="1615" y="339"/>
                      </a:lnTo>
                      <a:lnTo>
                        <a:pt x="1629" y="311"/>
                      </a:lnTo>
                      <a:lnTo>
                        <a:pt x="1600" y="290"/>
                      </a:lnTo>
                      <a:lnTo>
                        <a:pt x="1565" y="254"/>
                      </a:lnTo>
                      <a:lnTo>
                        <a:pt x="1530" y="226"/>
                      </a:lnTo>
                      <a:lnTo>
                        <a:pt x="1488" y="198"/>
                      </a:lnTo>
                      <a:lnTo>
                        <a:pt x="1459" y="177"/>
                      </a:lnTo>
                      <a:lnTo>
                        <a:pt x="1452" y="170"/>
                      </a:lnTo>
                      <a:lnTo>
                        <a:pt x="1417" y="142"/>
                      </a:lnTo>
                      <a:lnTo>
                        <a:pt x="1375" y="120"/>
                      </a:lnTo>
                      <a:lnTo>
                        <a:pt x="1368" y="113"/>
                      </a:lnTo>
                      <a:lnTo>
                        <a:pt x="1333" y="99"/>
                      </a:lnTo>
                      <a:lnTo>
                        <a:pt x="1290" y="71"/>
                      </a:lnTo>
                      <a:lnTo>
                        <a:pt x="1276" y="99"/>
                      </a:lnTo>
                      <a:lnTo>
                        <a:pt x="1283" y="71"/>
                      </a:lnTo>
                      <a:lnTo>
                        <a:pt x="1262" y="57"/>
                      </a:lnTo>
                      <a:lnTo>
                        <a:pt x="1227" y="43"/>
                      </a:lnTo>
                      <a:lnTo>
                        <a:pt x="1192" y="36"/>
                      </a:lnTo>
                      <a:cubicBezTo>
                        <a:pt x="1185" y="29"/>
                        <a:pt x="1170" y="29"/>
                        <a:pt x="1163" y="22"/>
                      </a:cubicBezTo>
                      <a:lnTo>
                        <a:pt x="1142" y="15"/>
                      </a:lnTo>
                      <a:lnTo>
                        <a:pt x="1135" y="43"/>
                      </a:lnTo>
                      <a:cubicBezTo>
                        <a:pt x="1135" y="43"/>
                        <a:pt x="1142" y="15"/>
                        <a:pt x="1135" y="15"/>
                      </a:cubicBezTo>
                      <a:lnTo>
                        <a:pt x="1107" y="8"/>
                      </a:lnTo>
                      <a:cubicBezTo>
                        <a:pt x="1093" y="8"/>
                        <a:pt x="1086" y="8"/>
                        <a:pt x="1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38"/>
                <p:cNvSpPr/>
                <p:nvPr/>
              </p:nvSpPr>
              <p:spPr>
                <a:xfrm>
                  <a:off x="1864000" y="5078756"/>
                  <a:ext cx="310379" cy="53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" h="2674" extrusionOk="0">
                      <a:moveTo>
                        <a:pt x="668" y="482"/>
                      </a:moveTo>
                      <a:cubicBezTo>
                        <a:pt x="699" y="482"/>
                        <a:pt x="735" y="495"/>
                        <a:pt x="776" y="520"/>
                      </a:cubicBezTo>
                      <a:cubicBezTo>
                        <a:pt x="973" y="633"/>
                        <a:pt x="1058" y="858"/>
                        <a:pt x="1058" y="1500"/>
                      </a:cubicBezTo>
                      <a:cubicBezTo>
                        <a:pt x="1052" y="2005"/>
                        <a:pt x="1002" y="2198"/>
                        <a:pt x="878" y="2198"/>
                      </a:cubicBezTo>
                      <a:cubicBezTo>
                        <a:pt x="847" y="2198"/>
                        <a:pt x="810" y="2185"/>
                        <a:pt x="769" y="2162"/>
                      </a:cubicBezTo>
                      <a:cubicBezTo>
                        <a:pt x="572" y="2042"/>
                        <a:pt x="494" y="1796"/>
                        <a:pt x="494" y="1175"/>
                      </a:cubicBezTo>
                      <a:cubicBezTo>
                        <a:pt x="494" y="678"/>
                        <a:pt x="547" y="482"/>
                        <a:pt x="668" y="482"/>
                      </a:cubicBezTo>
                      <a:close/>
                      <a:moveTo>
                        <a:pt x="437" y="0"/>
                      </a:moveTo>
                      <a:cubicBezTo>
                        <a:pt x="155" y="0"/>
                        <a:pt x="6" y="307"/>
                        <a:pt x="1" y="893"/>
                      </a:cubicBezTo>
                      <a:cubicBezTo>
                        <a:pt x="1" y="1676"/>
                        <a:pt x="268" y="2275"/>
                        <a:pt x="769" y="2564"/>
                      </a:cubicBezTo>
                      <a:cubicBezTo>
                        <a:pt x="898" y="2638"/>
                        <a:pt x="1012" y="2674"/>
                        <a:pt x="1110" y="2674"/>
                      </a:cubicBezTo>
                      <a:cubicBezTo>
                        <a:pt x="1396" y="2674"/>
                        <a:pt x="1544" y="2365"/>
                        <a:pt x="1544" y="1782"/>
                      </a:cubicBezTo>
                      <a:cubicBezTo>
                        <a:pt x="1544" y="992"/>
                        <a:pt x="1284" y="400"/>
                        <a:pt x="776" y="111"/>
                      </a:cubicBezTo>
                      <a:cubicBezTo>
                        <a:pt x="648" y="37"/>
                        <a:pt x="534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38"/>
                <p:cNvSpPr/>
                <p:nvPr/>
              </p:nvSpPr>
              <p:spPr>
                <a:xfrm>
                  <a:off x="1858375" y="5073533"/>
                  <a:ext cx="321629" cy="5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1" h="2725" extrusionOk="0">
                      <a:moveTo>
                        <a:pt x="698" y="532"/>
                      </a:moveTo>
                      <a:cubicBezTo>
                        <a:pt x="734" y="539"/>
                        <a:pt x="762" y="546"/>
                        <a:pt x="790" y="560"/>
                      </a:cubicBezTo>
                      <a:cubicBezTo>
                        <a:pt x="959" y="659"/>
                        <a:pt x="1051" y="849"/>
                        <a:pt x="1051" y="1519"/>
                      </a:cubicBezTo>
                      <a:cubicBezTo>
                        <a:pt x="1051" y="1779"/>
                        <a:pt x="1037" y="2125"/>
                        <a:pt x="938" y="2181"/>
                      </a:cubicBezTo>
                      <a:cubicBezTo>
                        <a:pt x="927" y="2189"/>
                        <a:pt x="915" y="2193"/>
                        <a:pt x="900" y="2193"/>
                      </a:cubicBezTo>
                      <a:cubicBezTo>
                        <a:pt x="876" y="2193"/>
                        <a:pt x="846" y="2182"/>
                        <a:pt x="811" y="2160"/>
                      </a:cubicBezTo>
                      <a:cubicBezTo>
                        <a:pt x="614" y="2047"/>
                        <a:pt x="543" y="1786"/>
                        <a:pt x="543" y="1194"/>
                      </a:cubicBezTo>
                      <a:cubicBezTo>
                        <a:pt x="543" y="941"/>
                        <a:pt x="557" y="595"/>
                        <a:pt x="663" y="539"/>
                      </a:cubicBezTo>
                      <a:cubicBezTo>
                        <a:pt x="670" y="532"/>
                        <a:pt x="684" y="532"/>
                        <a:pt x="698" y="532"/>
                      </a:cubicBezTo>
                      <a:close/>
                      <a:moveTo>
                        <a:pt x="701" y="474"/>
                      </a:moveTo>
                      <a:cubicBezTo>
                        <a:pt x="678" y="474"/>
                        <a:pt x="656" y="479"/>
                        <a:pt x="635" y="489"/>
                      </a:cubicBezTo>
                      <a:cubicBezTo>
                        <a:pt x="536" y="553"/>
                        <a:pt x="494" y="757"/>
                        <a:pt x="494" y="1194"/>
                      </a:cubicBezTo>
                      <a:cubicBezTo>
                        <a:pt x="487" y="1808"/>
                        <a:pt x="571" y="2083"/>
                        <a:pt x="783" y="2202"/>
                      </a:cubicBezTo>
                      <a:cubicBezTo>
                        <a:pt x="818" y="2231"/>
                        <a:pt x="860" y="2245"/>
                        <a:pt x="903" y="2245"/>
                      </a:cubicBezTo>
                      <a:lnTo>
                        <a:pt x="910" y="2252"/>
                      </a:lnTo>
                      <a:cubicBezTo>
                        <a:pt x="931" y="2245"/>
                        <a:pt x="952" y="2238"/>
                        <a:pt x="966" y="2224"/>
                      </a:cubicBezTo>
                      <a:cubicBezTo>
                        <a:pt x="1065" y="2167"/>
                        <a:pt x="1107" y="1963"/>
                        <a:pt x="1107" y="1519"/>
                      </a:cubicBezTo>
                      <a:cubicBezTo>
                        <a:pt x="1107" y="905"/>
                        <a:pt x="1030" y="637"/>
                        <a:pt x="811" y="511"/>
                      </a:cubicBezTo>
                      <a:cubicBezTo>
                        <a:pt x="780" y="488"/>
                        <a:pt x="740" y="474"/>
                        <a:pt x="701" y="474"/>
                      </a:cubicBezTo>
                      <a:close/>
                      <a:moveTo>
                        <a:pt x="466" y="52"/>
                      </a:moveTo>
                      <a:cubicBezTo>
                        <a:pt x="578" y="59"/>
                        <a:pt x="691" y="95"/>
                        <a:pt x="797" y="158"/>
                      </a:cubicBezTo>
                      <a:cubicBezTo>
                        <a:pt x="1283" y="440"/>
                        <a:pt x="1544" y="1025"/>
                        <a:pt x="1544" y="1801"/>
                      </a:cubicBezTo>
                      <a:cubicBezTo>
                        <a:pt x="1544" y="2252"/>
                        <a:pt x="1460" y="2534"/>
                        <a:pt x="1290" y="2632"/>
                      </a:cubicBezTo>
                      <a:cubicBezTo>
                        <a:pt x="1242" y="2659"/>
                        <a:pt x="1189" y="2673"/>
                        <a:pt x="1131" y="2673"/>
                      </a:cubicBezTo>
                      <a:cubicBezTo>
                        <a:pt x="1038" y="2673"/>
                        <a:pt x="933" y="2638"/>
                        <a:pt x="811" y="2569"/>
                      </a:cubicBezTo>
                      <a:cubicBezTo>
                        <a:pt x="325" y="2280"/>
                        <a:pt x="57" y="1695"/>
                        <a:pt x="57" y="912"/>
                      </a:cubicBezTo>
                      <a:cubicBezTo>
                        <a:pt x="57" y="468"/>
                        <a:pt x="148" y="186"/>
                        <a:pt x="318" y="88"/>
                      </a:cubicBezTo>
                      <a:cubicBezTo>
                        <a:pt x="360" y="59"/>
                        <a:pt x="409" y="52"/>
                        <a:pt x="466" y="52"/>
                      </a:cubicBezTo>
                      <a:close/>
                      <a:moveTo>
                        <a:pt x="464" y="0"/>
                      </a:moveTo>
                      <a:cubicBezTo>
                        <a:pt x="400" y="0"/>
                        <a:pt x="341" y="15"/>
                        <a:pt x="289" y="45"/>
                      </a:cubicBezTo>
                      <a:cubicBezTo>
                        <a:pt x="99" y="151"/>
                        <a:pt x="7" y="440"/>
                        <a:pt x="7" y="912"/>
                      </a:cubicBezTo>
                      <a:cubicBezTo>
                        <a:pt x="0" y="1716"/>
                        <a:pt x="282" y="2322"/>
                        <a:pt x="783" y="2611"/>
                      </a:cubicBezTo>
                      <a:cubicBezTo>
                        <a:pt x="889" y="2682"/>
                        <a:pt x="1016" y="2717"/>
                        <a:pt x="1135" y="2724"/>
                      </a:cubicBezTo>
                      <a:cubicBezTo>
                        <a:pt x="1199" y="2724"/>
                        <a:pt x="1255" y="2710"/>
                        <a:pt x="1312" y="2682"/>
                      </a:cubicBezTo>
                      <a:cubicBezTo>
                        <a:pt x="1502" y="2569"/>
                        <a:pt x="1601" y="2280"/>
                        <a:pt x="1601" y="1801"/>
                      </a:cubicBezTo>
                      <a:cubicBezTo>
                        <a:pt x="1601" y="1004"/>
                        <a:pt x="1326" y="405"/>
                        <a:pt x="818" y="116"/>
                      </a:cubicBezTo>
                      <a:cubicBezTo>
                        <a:pt x="684" y="38"/>
                        <a:pt x="566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38"/>
                <p:cNvSpPr/>
                <p:nvPr/>
              </p:nvSpPr>
              <p:spPr>
                <a:xfrm>
                  <a:off x="1889513" y="4319187"/>
                  <a:ext cx="306160" cy="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565" extrusionOk="0">
                      <a:moveTo>
                        <a:pt x="1523" y="1"/>
                      </a:moveTo>
                      <a:lnTo>
                        <a:pt x="832" y="78"/>
                      </a:lnTo>
                      <a:lnTo>
                        <a:pt x="0" y="565"/>
                      </a:lnTo>
                      <a:lnTo>
                        <a:pt x="691" y="48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38"/>
                <p:cNvSpPr/>
                <p:nvPr/>
              </p:nvSpPr>
              <p:spPr>
                <a:xfrm>
                  <a:off x="1865406" y="4310750"/>
                  <a:ext cx="355781" cy="130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649" extrusionOk="0">
                      <a:moveTo>
                        <a:pt x="1523" y="85"/>
                      </a:moveTo>
                      <a:lnTo>
                        <a:pt x="804" y="501"/>
                      </a:lnTo>
                      <a:lnTo>
                        <a:pt x="247" y="564"/>
                      </a:lnTo>
                      <a:lnTo>
                        <a:pt x="247" y="564"/>
                      </a:lnTo>
                      <a:lnTo>
                        <a:pt x="966" y="148"/>
                      </a:lnTo>
                      <a:lnTo>
                        <a:pt x="1523" y="85"/>
                      </a:lnTo>
                      <a:close/>
                      <a:moveTo>
                        <a:pt x="1770" y="0"/>
                      </a:moveTo>
                      <a:lnTo>
                        <a:pt x="952" y="99"/>
                      </a:lnTo>
                      <a:lnTo>
                        <a:pt x="1" y="649"/>
                      </a:lnTo>
                      <a:lnTo>
                        <a:pt x="818" y="550"/>
                      </a:lnTo>
                      <a:lnTo>
                        <a:pt x="1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38"/>
                <p:cNvSpPr/>
                <p:nvPr/>
              </p:nvSpPr>
              <p:spPr>
                <a:xfrm>
                  <a:off x="2111900" y="4368808"/>
                  <a:ext cx="168750" cy="568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" h="2828" extrusionOk="0">
                      <a:moveTo>
                        <a:pt x="839" y="0"/>
                      </a:moveTo>
                      <a:lnTo>
                        <a:pt x="7" y="480"/>
                      </a:lnTo>
                      <a:lnTo>
                        <a:pt x="0" y="2827"/>
                      </a:lnTo>
                      <a:lnTo>
                        <a:pt x="832" y="2341"/>
                      </a:lnTo>
                      <a:lnTo>
                        <a:pt x="8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38"/>
                <p:cNvSpPr/>
                <p:nvPr/>
              </p:nvSpPr>
              <p:spPr>
                <a:xfrm>
                  <a:off x="2106275" y="4358964"/>
                  <a:ext cx="180000" cy="587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2926" extrusionOk="0">
                      <a:moveTo>
                        <a:pt x="839" y="92"/>
                      </a:moveTo>
                      <a:lnTo>
                        <a:pt x="832" y="2376"/>
                      </a:lnTo>
                      <a:lnTo>
                        <a:pt x="49" y="2827"/>
                      </a:lnTo>
                      <a:lnTo>
                        <a:pt x="49" y="2827"/>
                      </a:lnTo>
                      <a:lnTo>
                        <a:pt x="56" y="543"/>
                      </a:lnTo>
                      <a:lnTo>
                        <a:pt x="839" y="92"/>
                      </a:lnTo>
                      <a:close/>
                      <a:moveTo>
                        <a:pt x="895" y="0"/>
                      </a:moveTo>
                      <a:lnTo>
                        <a:pt x="7" y="515"/>
                      </a:lnTo>
                      <a:lnTo>
                        <a:pt x="0" y="2926"/>
                      </a:lnTo>
                      <a:lnTo>
                        <a:pt x="888" y="2404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38"/>
                <p:cNvSpPr/>
                <p:nvPr/>
              </p:nvSpPr>
              <p:spPr>
                <a:xfrm>
                  <a:off x="2028329" y="4319187"/>
                  <a:ext cx="252321" cy="14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6" h="727" extrusionOk="0">
                      <a:moveTo>
                        <a:pt x="832" y="1"/>
                      </a:moveTo>
                      <a:lnTo>
                        <a:pt x="0" y="487"/>
                      </a:lnTo>
                      <a:lnTo>
                        <a:pt x="423" y="727"/>
                      </a:lnTo>
                      <a:lnTo>
                        <a:pt x="1255" y="247"/>
                      </a:lnTo>
                      <a:lnTo>
                        <a:pt x="8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8"/>
                <p:cNvSpPr/>
                <p:nvPr/>
              </p:nvSpPr>
              <p:spPr>
                <a:xfrm>
                  <a:off x="2016878" y="4313562"/>
                  <a:ext cx="273616" cy="15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1" extrusionOk="0">
                      <a:moveTo>
                        <a:pt x="889" y="64"/>
                      </a:moveTo>
                      <a:lnTo>
                        <a:pt x="1263" y="275"/>
                      </a:lnTo>
                      <a:lnTo>
                        <a:pt x="480" y="734"/>
                      </a:lnTo>
                      <a:lnTo>
                        <a:pt x="107" y="515"/>
                      </a:lnTo>
                      <a:lnTo>
                        <a:pt x="889" y="64"/>
                      </a:lnTo>
                      <a:close/>
                      <a:moveTo>
                        <a:pt x="889" y="1"/>
                      </a:moveTo>
                      <a:lnTo>
                        <a:pt x="1" y="515"/>
                      </a:lnTo>
                      <a:lnTo>
                        <a:pt x="480" y="790"/>
                      </a:lnTo>
                      <a:lnTo>
                        <a:pt x="1361" y="275"/>
                      </a:lnTo>
                      <a:lnTo>
                        <a:pt x="8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38"/>
                <p:cNvSpPr/>
                <p:nvPr/>
              </p:nvSpPr>
              <p:spPr>
                <a:xfrm>
                  <a:off x="1889513" y="4417021"/>
                  <a:ext cx="223995" cy="519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2588" extrusionOk="0">
                      <a:moveTo>
                        <a:pt x="691" y="0"/>
                      </a:moveTo>
                      <a:lnTo>
                        <a:pt x="0" y="78"/>
                      </a:lnTo>
                      <a:lnTo>
                        <a:pt x="205" y="564"/>
                      </a:lnTo>
                      <a:lnTo>
                        <a:pt x="642" y="508"/>
                      </a:lnTo>
                      <a:lnTo>
                        <a:pt x="642" y="2319"/>
                      </a:lnTo>
                      <a:lnTo>
                        <a:pt x="1107" y="2587"/>
                      </a:lnTo>
                      <a:lnTo>
                        <a:pt x="1114" y="240"/>
                      </a:lnTo>
                      <a:lnTo>
                        <a:pt x="6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38"/>
                <p:cNvSpPr/>
                <p:nvPr/>
              </p:nvSpPr>
              <p:spPr>
                <a:xfrm>
                  <a:off x="1881076" y="4409789"/>
                  <a:ext cx="236651" cy="536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" h="2673" extrusionOk="0">
                      <a:moveTo>
                        <a:pt x="726" y="64"/>
                      </a:moveTo>
                      <a:lnTo>
                        <a:pt x="1128" y="297"/>
                      </a:lnTo>
                      <a:lnTo>
                        <a:pt x="1121" y="2581"/>
                      </a:lnTo>
                      <a:lnTo>
                        <a:pt x="705" y="2341"/>
                      </a:lnTo>
                      <a:lnTo>
                        <a:pt x="712" y="515"/>
                      </a:lnTo>
                      <a:lnTo>
                        <a:pt x="261" y="572"/>
                      </a:lnTo>
                      <a:lnTo>
                        <a:pt x="78" y="135"/>
                      </a:lnTo>
                      <a:lnTo>
                        <a:pt x="726" y="64"/>
                      </a:lnTo>
                      <a:close/>
                      <a:moveTo>
                        <a:pt x="733" y="1"/>
                      </a:moveTo>
                      <a:lnTo>
                        <a:pt x="0" y="93"/>
                      </a:lnTo>
                      <a:lnTo>
                        <a:pt x="233" y="628"/>
                      </a:lnTo>
                      <a:lnTo>
                        <a:pt x="663" y="572"/>
                      </a:lnTo>
                      <a:lnTo>
                        <a:pt x="656" y="2369"/>
                      </a:lnTo>
                      <a:lnTo>
                        <a:pt x="1177" y="2673"/>
                      </a:lnTo>
                      <a:lnTo>
                        <a:pt x="1177" y="262"/>
                      </a:lnTo>
                      <a:lnTo>
                        <a:pt x="7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839" name="Google Shape;1839;p38"/>
          <p:cNvGrpSpPr/>
          <p:nvPr/>
        </p:nvGrpSpPr>
        <p:grpSpPr>
          <a:xfrm rot="-2700000">
            <a:off x="7815958" y="3753271"/>
            <a:ext cx="1005829" cy="2032362"/>
            <a:chOff x="9219749" y="2415292"/>
            <a:chExt cx="1169206" cy="2362092"/>
          </a:xfrm>
        </p:grpSpPr>
        <p:sp>
          <p:nvSpPr>
            <p:cNvPr id="1840" name="Google Shape;1840;p38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40"/>
          <p:cNvSpPr txBox="1">
            <a:spLocks noGrp="1"/>
          </p:cNvSpPr>
          <p:nvPr>
            <p:ph type="subTitle" idx="1"/>
          </p:nvPr>
        </p:nvSpPr>
        <p:spPr>
          <a:xfrm>
            <a:off x="1278300" y="1435003"/>
            <a:ext cx="65874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b="1" dirty="0">
                <a:solidFill>
                  <a:schemeClr val="dk2"/>
                </a:solidFill>
                <a:latin typeface="Fira Sans"/>
                <a:sym typeface="Fira Sans"/>
              </a:rPr>
              <a:t>Благодаря Ви за вниманието!</a:t>
            </a:r>
            <a:endParaRPr sz="4400" b="1" dirty="0">
              <a:solidFill>
                <a:schemeClr val="dk2"/>
              </a:solidFill>
              <a:latin typeface="Fira Sans"/>
              <a:sym typeface="Fira Sans"/>
            </a:endParaRPr>
          </a:p>
        </p:txBody>
      </p:sp>
      <p:grpSp>
        <p:nvGrpSpPr>
          <p:cNvPr id="1875" name="Google Shape;1875;p40"/>
          <p:cNvGrpSpPr/>
          <p:nvPr/>
        </p:nvGrpSpPr>
        <p:grpSpPr>
          <a:xfrm rot="-743443" flipH="1">
            <a:off x="-7109" y="2506249"/>
            <a:ext cx="1378569" cy="2785570"/>
            <a:chOff x="9219749" y="2415292"/>
            <a:chExt cx="1169206" cy="2362092"/>
          </a:xfrm>
        </p:grpSpPr>
        <p:sp>
          <p:nvSpPr>
            <p:cNvPr id="1876" name="Google Shape;1876;p40"/>
            <p:cNvSpPr/>
            <p:nvPr/>
          </p:nvSpPr>
          <p:spPr>
            <a:xfrm>
              <a:off x="9865571" y="3028140"/>
              <a:ext cx="232563" cy="241678"/>
            </a:xfrm>
            <a:custGeom>
              <a:avLst/>
              <a:gdLst/>
              <a:ahLst/>
              <a:cxnLst/>
              <a:rect l="l" t="t" r="r" b="b"/>
              <a:pathLst>
                <a:path w="2475" h="2572" extrusionOk="0">
                  <a:moveTo>
                    <a:pt x="1635" y="1"/>
                  </a:moveTo>
                  <a:cubicBezTo>
                    <a:pt x="1578" y="1"/>
                    <a:pt x="1526" y="8"/>
                    <a:pt x="1481" y="20"/>
                  </a:cubicBezTo>
                  <a:cubicBezTo>
                    <a:pt x="656" y="238"/>
                    <a:pt x="92" y="2121"/>
                    <a:pt x="35" y="2339"/>
                  </a:cubicBezTo>
                  <a:cubicBezTo>
                    <a:pt x="0" y="2452"/>
                    <a:pt x="92" y="2572"/>
                    <a:pt x="212" y="2572"/>
                  </a:cubicBezTo>
                  <a:cubicBezTo>
                    <a:pt x="233" y="2572"/>
                    <a:pt x="254" y="2572"/>
                    <a:pt x="268" y="2565"/>
                  </a:cubicBezTo>
                  <a:cubicBezTo>
                    <a:pt x="473" y="2494"/>
                    <a:pt x="2235" y="1846"/>
                    <a:pt x="2432" y="993"/>
                  </a:cubicBezTo>
                  <a:cubicBezTo>
                    <a:pt x="2475" y="816"/>
                    <a:pt x="2460" y="541"/>
                    <a:pt x="2186" y="260"/>
                  </a:cubicBezTo>
                  <a:cubicBezTo>
                    <a:pt x="1984" y="58"/>
                    <a:pt x="1791" y="1"/>
                    <a:pt x="163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0"/>
            <p:cNvSpPr/>
            <p:nvPr/>
          </p:nvSpPr>
          <p:spPr>
            <a:xfrm>
              <a:off x="9864913" y="3028140"/>
              <a:ext cx="233879" cy="243745"/>
            </a:xfrm>
            <a:custGeom>
              <a:avLst/>
              <a:gdLst/>
              <a:ahLst/>
              <a:cxnLst/>
              <a:rect l="l" t="t" r="r" b="b"/>
              <a:pathLst>
                <a:path w="2489" h="2594" extrusionOk="0">
                  <a:moveTo>
                    <a:pt x="1650" y="21"/>
                  </a:moveTo>
                  <a:cubicBezTo>
                    <a:pt x="1854" y="28"/>
                    <a:pt x="2052" y="119"/>
                    <a:pt x="2185" y="275"/>
                  </a:cubicBezTo>
                  <a:cubicBezTo>
                    <a:pt x="2460" y="549"/>
                    <a:pt x="2467" y="824"/>
                    <a:pt x="2432" y="1001"/>
                  </a:cubicBezTo>
                  <a:cubicBezTo>
                    <a:pt x="2235" y="1847"/>
                    <a:pt x="480" y="2488"/>
                    <a:pt x="275" y="2559"/>
                  </a:cubicBezTo>
                  <a:cubicBezTo>
                    <a:pt x="261" y="2566"/>
                    <a:pt x="240" y="2573"/>
                    <a:pt x="219" y="2573"/>
                  </a:cubicBezTo>
                  <a:cubicBezTo>
                    <a:pt x="106" y="2566"/>
                    <a:pt x="21" y="2460"/>
                    <a:pt x="50" y="2347"/>
                  </a:cubicBezTo>
                  <a:cubicBezTo>
                    <a:pt x="113" y="2136"/>
                    <a:pt x="670" y="253"/>
                    <a:pt x="1495" y="42"/>
                  </a:cubicBezTo>
                  <a:cubicBezTo>
                    <a:pt x="1544" y="28"/>
                    <a:pt x="1593" y="21"/>
                    <a:pt x="1650" y="21"/>
                  </a:cubicBezTo>
                  <a:close/>
                  <a:moveTo>
                    <a:pt x="1653" y="0"/>
                  </a:moveTo>
                  <a:cubicBezTo>
                    <a:pt x="1593" y="0"/>
                    <a:pt x="1537" y="9"/>
                    <a:pt x="1488" y="21"/>
                  </a:cubicBezTo>
                  <a:cubicBezTo>
                    <a:pt x="656" y="232"/>
                    <a:pt x="92" y="2129"/>
                    <a:pt x="28" y="2340"/>
                  </a:cubicBezTo>
                  <a:cubicBezTo>
                    <a:pt x="0" y="2467"/>
                    <a:pt x="92" y="2587"/>
                    <a:pt x="219" y="2594"/>
                  </a:cubicBezTo>
                  <a:cubicBezTo>
                    <a:pt x="240" y="2594"/>
                    <a:pt x="261" y="2587"/>
                    <a:pt x="282" y="2580"/>
                  </a:cubicBezTo>
                  <a:cubicBezTo>
                    <a:pt x="487" y="2509"/>
                    <a:pt x="2249" y="1861"/>
                    <a:pt x="2446" y="1001"/>
                  </a:cubicBezTo>
                  <a:cubicBezTo>
                    <a:pt x="2489" y="824"/>
                    <a:pt x="2474" y="542"/>
                    <a:pt x="2200" y="260"/>
                  </a:cubicBezTo>
                  <a:cubicBezTo>
                    <a:pt x="2001" y="57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C9272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0"/>
            <p:cNvSpPr/>
            <p:nvPr/>
          </p:nvSpPr>
          <p:spPr>
            <a:xfrm>
              <a:off x="9221064" y="2417641"/>
              <a:ext cx="1167233" cy="2359743"/>
            </a:xfrm>
            <a:custGeom>
              <a:avLst/>
              <a:gdLst/>
              <a:ahLst/>
              <a:cxnLst/>
              <a:rect l="l" t="t" r="r" b="b"/>
              <a:pathLst>
                <a:path w="12422" h="25113" extrusionOk="0">
                  <a:moveTo>
                    <a:pt x="1013" y="0"/>
                  </a:moveTo>
                  <a:cubicBezTo>
                    <a:pt x="847" y="0"/>
                    <a:pt x="655" y="50"/>
                    <a:pt x="444" y="194"/>
                  </a:cubicBezTo>
                  <a:cubicBezTo>
                    <a:pt x="64" y="454"/>
                    <a:pt x="0" y="765"/>
                    <a:pt x="14" y="976"/>
                  </a:cubicBezTo>
                  <a:cubicBezTo>
                    <a:pt x="36" y="1265"/>
                    <a:pt x="219" y="1547"/>
                    <a:pt x="466" y="1808"/>
                  </a:cubicBezTo>
                  <a:cubicBezTo>
                    <a:pt x="1008" y="2379"/>
                    <a:pt x="1882" y="2830"/>
                    <a:pt x="2108" y="2943"/>
                  </a:cubicBezTo>
                  <a:cubicBezTo>
                    <a:pt x="2157" y="2971"/>
                    <a:pt x="2207" y="2978"/>
                    <a:pt x="2263" y="2978"/>
                  </a:cubicBezTo>
                  <a:lnTo>
                    <a:pt x="2312" y="2978"/>
                  </a:lnTo>
                  <a:cubicBezTo>
                    <a:pt x="2651" y="3274"/>
                    <a:pt x="2968" y="3598"/>
                    <a:pt x="3271" y="3930"/>
                  </a:cubicBezTo>
                  <a:cubicBezTo>
                    <a:pt x="3172" y="3925"/>
                    <a:pt x="3054" y="3922"/>
                    <a:pt x="2923" y="3922"/>
                  </a:cubicBezTo>
                  <a:cubicBezTo>
                    <a:pt x="2266" y="3922"/>
                    <a:pt x="1295" y="4010"/>
                    <a:pt x="931" y="4480"/>
                  </a:cubicBezTo>
                  <a:cubicBezTo>
                    <a:pt x="818" y="4628"/>
                    <a:pt x="712" y="4874"/>
                    <a:pt x="846" y="5248"/>
                  </a:cubicBezTo>
                  <a:cubicBezTo>
                    <a:pt x="987" y="5615"/>
                    <a:pt x="1220" y="5720"/>
                    <a:pt x="1389" y="5756"/>
                  </a:cubicBezTo>
                  <a:cubicBezTo>
                    <a:pt x="1431" y="5763"/>
                    <a:pt x="1474" y="5763"/>
                    <a:pt x="1516" y="5763"/>
                  </a:cubicBezTo>
                  <a:cubicBezTo>
                    <a:pt x="2284" y="5763"/>
                    <a:pt x="3335" y="4635"/>
                    <a:pt x="3610" y="4317"/>
                  </a:cubicBezTo>
                  <a:cubicBezTo>
                    <a:pt x="4188" y="4994"/>
                    <a:pt x="4702" y="5720"/>
                    <a:pt x="5167" y="6482"/>
                  </a:cubicBezTo>
                  <a:cubicBezTo>
                    <a:pt x="5066" y="6477"/>
                    <a:pt x="4941" y="6473"/>
                    <a:pt x="4803" y="6473"/>
                  </a:cubicBezTo>
                  <a:cubicBezTo>
                    <a:pt x="4144" y="6473"/>
                    <a:pt x="3167" y="6560"/>
                    <a:pt x="2806" y="7031"/>
                  </a:cubicBezTo>
                  <a:cubicBezTo>
                    <a:pt x="2693" y="7179"/>
                    <a:pt x="2587" y="7426"/>
                    <a:pt x="2728" y="7800"/>
                  </a:cubicBezTo>
                  <a:cubicBezTo>
                    <a:pt x="2862" y="8166"/>
                    <a:pt x="3095" y="8279"/>
                    <a:pt x="3271" y="8307"/>
                  </a:cubicBezTo>
                  <a:cubicBezTo>
                    <a:pt x="3306" y="8314"/>
                    <a:pt x="3349" y="8314"/>
                    <a:pt x="3391" y="8314"/>
                  </a:cubicBezTo>
                  <a:cubicBezTo>
                    <a:pt x="4117" y="8314"/>
                    <a:pt x="5090" y="7313"/>
                    <a:pt x="5435" y="6933"/>
                  </a:cubicBezTo>
                  <a:cubicBezTo>
                    <a:pt x="5809" y="7588"/>
                    <a:pt x="6154" y="8265"/>
                    <a:pt x="6472" y="8956"/>
                  </a:cubicBezTo>
                  <a:cubicBezTo>
                    <a:pt x="6394" y="8953"/>
                    <a:pt x="6307" y="8951"/>
                    <a:pt x="6213" y="8951"/>
                  </a:cubicBezTo>
                  <a:cubicBezTo>
                    <a:pt x="5556" y="8951"/>
                    <a:pt x="4566" y="9038"/>
                    <a:pt x="4202" y="9513"/>
                  </a:cubicBezTo>
                  <a:cubicBezTo>
                    <a:pt x="4089" y="9654"/>
                    <a:pt x="3983" y="9908"/>
                    <a:pt x="4124" y="10274"/>
                  </a:cubicBezTo>
                  <a:cubicBezTo>
                    <a:pt x="4258" y="10648"/>
                    <a:pt x="4491" y="10753"/>
                    <a:pt x="4667" y="10789"/>
                  </a:cubicBezTo>
                  <a:cubicBezTo>
                    <a:pt x="4702" y="10796"/>
                    <a:pt x="4744" y="10796"/>
                    <a:pt x="4787" y="10796"/>
                  </a:cubicBezTo>
                  <a:cubicBezTo>
                    <a:pt x="5442" y="10796"/>
                    <a:pt x="6309" y="9964"/>
                    <a:pt x="6718" y="9527"/>
                  </a:cubicBezTo>
                  <a:cubicBezTo>
                    <a:pt x="7120" y="10457"/>
                    <a:pt x="7465" y="11402"/>
                    <a:pt x="7762" y="12332"/>
                  </a:cubicBezTo>
                  <a:cubicBezTo>
                    <a:pt x="7496" y="12288"/>
                    <a:pt x="7083" y="12233"/>
                    <a:pt x="6664" y="12233"/>
                  </a:cubicBezTo>
                  <a:cubicBezTo>
                    <a:pt x="6159" y="12233"/>
                    <a:pt x="5645" y="12313"/>
                    <a:pt x="5372" y="12586"/>
                  </a:cubicBezTo>
                  <a:cubicBezTo>
                    <a:pt x="5245" y="12720"/>
                    <a:pt x="5111" y="12960"/>
                    <a:pt x="5196" y="13341"/>
                  </a:cubicBezTo>
                  <a:cubicBezTo>
                    <a:pt x="5287" y="13721"/>
                    <a:pt x="5506" y="13862"/>
                    <a:pt x="5668" y="13912"/>
                  </a:cubicBezTo>
                  <a:cubicBezTo>
                    <a:pt x="5745" y="13933"/>
                    <a:pt x="5823" y="13947"/>
                    <a:pt x="5901" y="13947"/>
                  </a:cubicBezTo>
                  <a:cubicBezTo>
                    <a:pt x="6577" y="13947"/>
                    <a:pt x="7515" y="13221"/>
                    <a:pt x="7924" y="12875"/>
                  </a:cubicBezTo>
                  <a:cubicBezTo>
                    <a:pt x="8255" y="13954"/>
                    <a:pt x="8516" y="15004"/>
                    <a:pt x="8734" y="15984"/>
                  </a:cubicBezTo>
                  <a:cubicBezTo>
                    <a:pt x="8451" y="15917"/>
                    <a:pt x="7876" y="15800"/>
                    <a:pt x="7326" y="15800"/>
                  </a:cubicBezTo>
                  <a:cubicBezTo>
                    <a:pt x="6890" y="15800"/>
                    <a:pt x="6471" y="15873"/>
                    <a:pt x="6225" y="16104"/>
                  </a:cubicBezTo>
                  <a:cubicBezTo>
                    <a:pt x="6091" y="16231"/>
                    <a:pt x="5943" y="16456"/>
                    <a:pt x="6013" y="16844"/>
                  </a:cubicBezTo>
                  <a:cubicBezTo>
                    <a:pt x="6084" y="17232"/>
                    <a:pt x="6295" y="17380"/>
                    <a:pt x="6464" y="17436"/>
                  </a:cubicBezTo>
                  <a:cubicBezTo>
                    <a:pt x="6549" y="17471"/>
                    <a:pt x="6641" y="17485"/>
                    <a:pt x="6732" y="17485"/>
                  </a:cubicBezTo>
                  <a:cubicBezTo>
                    <a:pt x="7444" y="17485"/>
                    <a:pt x="8459" y="16745"/>
                    <a:pt x="8833" y="16449"/>
                  </a:cubicBezTo>
                  <a:cubicBezTo>
                    <a:pt x="9411" y="19241"/>
                    <a:pt x="9749" y="22068"/>
                    <a:pt x="9855" y="24915"/>
                  </a:cubicBezTo>
                  <a:cubicBezTo>
                    <a:pt x="9848" y="25048"/>
                    <a:pt x="9944" y="25113"/>
                    <a:pt x="10041" y="25113"/>
                  </a:cubicBezTo>
                  <a:cubicBezTo>
                    <a:pt x="10140" y="25113"/>
                    <a:pt x="10240" y="25044"/>
                    <a:pt x="10229" y="24908"/>
                  </a:cubicBezTo>
                  <a:cubicBezTo>
                    <a:pt x="10165" y="23181"/>
                    <a:pt x="10017" y="21447"/>
                    <a:pt x="9771" y="19734"/>
                  </a:cubicBezTo>
                  <a:lnTo>
                    <a:pt x="9771" y="19734"/>
                  </a:lnTo>
                  <a:cubicBezTo>
                    <a:pt x="9806" y="19762"/>
                    <a:pt x="9848" y="19777"/>
                    <a:pt x="9890" y="19777"/>
                  </a:cubicBezTo>
                  <a:lnTo>
                    <a:pt x="9919" y="19777"/>
                  </a:lnTo>
                  <a:cubicBezTo>
                    <a:pt x="10130" y="19741"/>
                    <a:pt x="11977" y="19403"/>
                    <a:pt x="12315" y="18599"/>
                  </a:cubicBezTo>
                  <a:cubicBezTo>
                    <a:pt x="12379" y="18416"/>
                    <a:pt x="12421" y="18141"/>
                    <a:pt x="12196" y="17817"/>
                  </a:cubicBezTo>
                  <a:cubicBezTo>
                    <a:pt x="11998" y="17530"/>
                    <a:pt x="11766" y="17462"/>
                    <a:pt x="11593" y="17462"/>
                  </a:cubicBezTo>
                  <a:cubicBezTo>
                    <a:pt x="11575" y="17462"/>
                    <a:pt x="11557" y="17463"/>
                    <a:pt x="11540" y="17464"/>
                  </a:cubicBezTo>
                  <a:cubicBezTo>
                    <a:pt x="10722" y="17535"/>
                    <a:pt x="9883" y="19177"/>
                    <a:pt x="9735" y="19473"/>
                  </a:cubicBezTo>
                  <a:cubicBezTo>
                    <a:pt x="9587" y="18444"/>
                    <a:pt x="9397" y="17323"/>
                    <a:pt x="9150" y="16160"/>
                  </a:cubicBezTo>
                  <a:lnTo>
                    <a:pt x="9193" y="16160"/>
                  </a:lnTo>
                  <a:cubicBezTo>
                    <a:pt x="9397" y="16125"/>
                    <a:pt x="11244" y="15787"/>
                    <a:pt x="11582" y="14976"/>
                  </a:cubicBezTo>
                  <a:cubicBezTo>
                    <a:pt x="11653" y="14807"/>
                    <a:pt x="11695" y="14539"/>
                    <a:pt x="11469" y="14215"/>
                  </a:cubicBezTo>
                  <a:cubicBezTo>
                    <a:pt x="11267" y="13924"/>
                    <a:pt x="11042" y="13860"/>
                    <a:pt x="10871" y="13860"/>
                  </a:cubicBezTo>
                  <a:cubicBezTo>
                    <a:pt x="10851" y="13860"/>
                    <a:pt x="10832" y="13861"/>
                    <a:pt x="10814" y="13862"/>
                  </a:cubicBezTo>
                  <a:cubicBezTo>
                    <a:pt x="10067" y="13919"/>
                    <a:pt x="9305" y="15286"/>
                    <a:pt x="9066" y="15758"/>
                  </a:cubicBezTo>
                  <a:cubicBezTo>
                    <a:pt x="8812" y="14616"/>
                    <a:pt x="8523" y="13524"/>
                    <a:pt x="8199" y="12488"/>
                  </a:cubicBezTo>
                  <a:lnTo>
                    <a:pt x="8199" y="12488"/>
                  </a:lnTo>
                  <a:cubicBezTo>
                    <a:pt x="8227" y="12502"/>
                    <a:pt x="8262" y="12516"/>
                    <a:pt x="8297" y="12516"/>
                  </a:cubicBezTo>
                  <a:lnTo>
                    <a:pt x="8340" y="12516"/>
                  </a:lnTo>
                  <a:cubicBezTo>
                    <a:pt x="8544" y="12466"/>
                    <a:pt x="10370" y="12051"/>
                    <a:pt x="10673" y="11226"/>
                  </a:cubicBezTo>
                  <a:cubicBezTo>
                    <a:pt x="10736" y="11050"/>
                    <a:pt x="10765" y="10782"/>
                    <a:pt x="10525" y="10471"/>
                  </a:cubicBezTo>
                  <a:cubicBezTo>
                    <a:pt x="10322" y="10204"/>
                    <a:pt x="10110" y="10142"/>
                    <a:pt x="9943" y="10142"/>
                  </a:cubicBezTo>
                  <a:cubicBezTo>
                    <a:pt x="9912" y="10142"/>
                    <a:pt x="9883" y="10144"/>
                    <a:pt x="9855" y="10147"/>
                  </a:cubicBezTo>
                  <a:cubicBezTo>
                    <a:pt x="9009" y="10253"/>
                    <a:pt x="8220" y="12043"/>
                    <a:pt x="8128" y="12262"/>
                  </a:cubicBezTo>
                  <a:cubicBezTo>
                    <a:pt x="7804" y="11212"/>
                    <a:pt x="7416" y="10190"/>
                    <a:pt x="6986" y="9181"/>
                  </a:cubicBezTo>
                  <a:cubicBezTo>
                    <a:pt x="6986" y="9153"/>
                    <a:pt x="6986" y="9125"/>
                    <a:pt x="6972" y="9097"/>
                  </a:cubicBezTo>
                  <a:cubicBezTo>
                    <a:pt x="6958" y="9062"/>
                    <a:pt x="6937" y="9033"/>
                    <a:pt x="6909" y="9012"/>
                  </a:cubicBezTo>
                  <a:cubicBezTo>
                    <a:pt x="6873" y="8935"/>
                    <a:pt x="6838" y="8850"/>
                    <a:pt x="6803" y="8773"/>
                  </a:cubicBezTo>
                  <a:cubicBezTo>
                    <a:pt x="6464" y="8032"/>
                    <a:pt x="6084" y="7306"/>
                    <a:pt x="5675" y="6601"/>
                  </a:cubicBezTo>
                  <a:cubicBezTo>
                    <a:pt x="5696" y="6601"/>
                    <a:pt x="5717" y="6601"/>
                    <a:pt x="5738" y="6594"/>
                  </a:cubicBezTo>
                  <a:cubicBezTo>
                    <a:pt x="5943" y="6524"/>
                    <a:pt x="7705" y="5875"/>
                    <a:pt x="7895" y="5022"/>
                  </a:cubicBezTo>
                  <a:cubicBezTo>
                    <a:pt x="7938" y="4846"/>
                    <a:pt x="7931" y="4571"/>
                    <a:pt x="7656" y="4289"/>
                  </a:cubicBezTo>
                  <a:cubicBezTo>
                    <a:pt x="7459" y="4093"/>
                    <a:pt x="7270" y="4033"/>
                    <a:pt x="7116" y="4033"/>
                  </a:cubicBezTo>
                  <a:cubicBezTo>
                    <a:pt x="7055" y="4033"/>
                    <a:pt x="6999" y="4043"/>
                    <a:pt x="6951" y="4057"/>
                  </a:cubicBezTo>
                  <a:cubicBezTo>
                    <a:pt x="6154" y="4254"/>
                    <a:pt x="5612" y="5995"/>
                    <a:pt x="5513" y="6334"/>
                  </a:cubicBezTo>
                  <a:cubicBezTo>
                    <a:pt x="5026" y="5523"/>
                    <a:pt x="4477" y="4762"/>
                    <a:pt x="3863" y="4043"/>
                  </a:cubicBezTo>
                  <a:cubicBezTo>
                    <a:pt x="4068" y="3972"/>
                    <a:pt x="5823" y="3324"/>
                    <a:pt x="6020" y="2471"/>
                  </a:cubicBezTo>
                  <a:cubicBezTo>
                    <a:pt x="6063" y="2294"/>
                    <a:pt x="6056" y="2019"/>
                    <a:pt x="5781" y="1737"/>
                  </a:cubicBezTo>
                  <a:cubicBezTo>
                    <a:pt x="5579" y="1541"/>
                    <a:pt x="5392" y="1481"/>
                    <a:pt x="5240" y="1481"/>
                  </a:cubicBezTo>
                  <a:cubicBezTo>
                    <a:pt x="5179" y="1481"/>
                    <a:pt x="5124" y="1491"/>
                    <a:pt x="5076" y="1505"/>
                  </a:cubicBezTo>
                  <a:cubicBezTo>
                    <a:pt x="4279" y="1702"/>
                    <a:pt x="3736" y="3443"/>
                    <a:pt x="3638" y="3782"/>
                  </a:cubicBezTo>
                  <a:cubicBezTo>
                    <a:pt x="3306" y="3408"/>
                    <a:pt x="2954" y="3056"/>
                    <a:pt x="2587" y="2724"/>
                  </a:cubicBezTo>
                  <a:cubicBezTo>
                    <a:pt x="2594" y="2682"/>
                    <a:pt x="2594" y="2633"/>
                    <a:pt x="2587" y="2590"/>
                  </a:cubicBezTo>
                  <a:cubicBezTo>
                    <a:pt x="2538" y="2238"/>
                    <a:pt x="2214" y="476"/>
                    <a:pt x="1368" y="81"/>
                  </a:cubicBezTo>
                  <a:lnTo>
                    <a:pt x="1354" y="74"/>
                  </a:lnTo>
                  <a:cubicBezTo>
                    <a:pt x="1262" y="33"/>
                    <a:pt x="1147" y="0"/>
                    <a:pt x="1013" y="0"/>
                  </a:cubicBezTo>
                  <a:close/>
                </a:path>
              </a:pathLst>
            </a:custGeom>
            <a:solidFill>
              <a:srgbClr val="F4EE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0"/>
            <p:cNvSpPr/>
            <p:nvPr/>
          </p:nvSpPr>
          <p:spPr>
            <a:xfrm>
              <a:off x="9219749" y="2415292"/>
              <a:ext cx="1169206" cy="2360777"/>
            </a:xfrm>
            <a:custGeom>
              <a:avLst/>
              <a:gdLst/>
              <a:ahLst/>
              <a:cxnLst/>
              <a:rect l="l" t="t" r="r" b="b"/>
              <a:pathLst>
                <a:path w="12443" h="25124" extrusionOk="0">
                  <a:moveTo>
                    <a:pt x="1023" y="23"/>
                  </a:moveTo>
                  <a:cubicBezTo>
                    <a:pt x="1154" y="23"/>
                    <a:pt x="1266" y="54"/>
                    <a:pt x="1354" y="92"/>
                  </a:cubicBezTo>
                  <a:lnTo>
                    <a:pt x="1361" y="92"/>
                  </a:lnTo>
                  <a:lnTo>
                    <a:pt x="1375" y="99"/>
                  </a:lnTo>
                  <a:cubicBezTo>
                    <a:pt x="2221" y="487"/>
                    <a:pt x="2538" y="2249"/>
                    <a:pt x="2587" y="2601"/>
                  </a:cubicBezTo>
                  <a:cubicBezTo>
                    <a:pt x="2594" y="2644"/>
                    <a:pt x="2594" y="2693"/>
                    <a:pt x="2587" y="2735"/>
                  </a:cubicBezTo>
                  <a:cubicBezTo>
                    <a:pt x="2961" y="3067"/>
                    <a:pt x="3306" y="3426"/>
                    <a:pt x="3638" y="3793"/>
                  </a:cubicBezTo>
                  <a:lnTo>
                    <a:pt x="3652" y="3807"/>
                  </a:lnTo>
                  <a:lnTo>
                    <a:pt x="3659" y="3793"/>
                  </a:lnTo>
                  <a:cubicBezTo>
                    <a:pt x="3757" y="3447"/>
                    <a:pt x="4300" y="1720"/>
                    <a:pt x="5090" y="1523"/>
                  </a:cubicBezTo>
                  <a:cubicBezTo>
                    <a:pt x="5135" y="1511"/>
                    <a:pt x="5188" y="1502"/>
                    <a:pt x="5247" y="1502"/>
                  </a:cubicBezTo>
                  <a:cubicBezTo>
                    <a:pt x="5397" y="1502"/>
                    <a:pt x="5583" y="1558"/>
                    <a:pt x="5781" y="1755"/>
                  </a:cubicBezTo>
                  <a:cubicBezTo>
                    <a:pt x="6056" y="2030"/>
                    <a:pt x="6063" y="2298"/>
                    <a:pt x="6020" y="2474"/>
                  </a:cubicBezTo>
                  <a:cubicBezTo>
                    <a:pt x="5830" y="3327"/>
                    <a:pt x="4075" y="3969"/>
                    <a:pt x="3870" y="4039"/>
                  </a:cubicBezTo>
                  <a:lnTo>
                    <a:pt x="3856" y="4046"/>
                  </a:lnTo>
                  <a:lnTo>
                    <a:pt x="3870" y="4053"/>
                  </a:lnTo>
                  <a:cubicBezTo>
                    <a:pt x="4476" y="4772"/>
                    <a:pt x="5026" y="5541"/>
                    <a:pt x="5513" y="6344"/>
                  </a:cubicBezTo>
                  <a:lnTo>
                    <a:pt x="5534" y="6373"/>
                  </a:lnTo>
                  <a:lnTo>
                    <a:pt x="5534" y="6344"/>
                  </a:lnTo>
                  <a:cubicBezTo>
                    <a:pt x="5640" y="6006"/>
                    <a:pt x="6182" y="4279"/>
                    <a:pt x="6965" y="4075"/>
                  </a:cubicBezTo>
                  <a:cubicBezTo>
                    <a:pt x="7010" y="4063"/>
                    <a:pt x="7062" y="4055"/>
                    <a:pt x="7118" y="4055"/>
                  </a:cubicBezTo>
                  <a:cubicBezTo>
                    <a:pt x="7272" y="4055"/>
                    <a:pt x="7462" y="4113"/>
                    <a:pt x="7663" y="4314"/>
                  </a:cubicBezTo>
                  <a:cubicBezTo>
                    <a:pt x="7938" y="4589"/>
                    <a:pt x="7945" y="4857"/>
                    <a:pt x="7902" y="5033"/>
                  </a:cubicBezTo>
                  <a:cubicBezTo>
                    <a:pt x="7705" y="5886"/>
                    <a:pt x="5950" y="6528"/>
                    <a:pt x="5752" y="6598"/>
                  </a:cubicBezTo>
                  <a:cubicBezTo>
                    <a:pt x="5731" y="6605"/>
                    <a:pt x="5710" y="6605"/>
                    <a:pt x="5689" y="6605"/>
                  </a:cubicBezTo>
                  <a:lnTo>
                    <a:pt x="5668" y="6605"/>
                  </a:lnTo>
                  <a:lnTo>
                    <a:pt x="5675" y="6619"/>
                  </a:lnTo>
                  <a:cubicBezTo>
                    <a:pt x="6091" y="7324"/>
                    <a:pt x="6464" y="8050"/>
                    <a:pt x="6803" y="8791"/>
                  </a:cubicBezTo>
                  <a:cubicBezTo>
                    <a:pt x="6831" y="8847"/>
                    <a:pt x="6859" y="8910"/>
                    <a:pt x="6880" y="8967"/>
                  </a:cubicBezTo>
                  <a:lnTo>
                    <a:pt x="6916" y="9037"/>
                  </a:lnTo>
                  <a:cubicBezTo>
                    <a:pt x="6944" y="9051"/>
                    <a:pt x="6965" y="9080"/>
                    <a:pt x="6972" y="9108"/>
                  </a:cubicBezTo>
                  <a:cubicBezTo>
                    <a:pt x="6986" y="9136"/>
                    <a:pt x="6993" y="9171"/>
                    <a:pt x="6986" y="9199"/>
                  </a:cubicBezTo>
                  <a:cubicBezTo>
                    <a:pt x="7423" y="10200"/>
                    <a:pt x="7804" y="11230"/>
                    <a:pt x="8135" y="12273"/>
                  </a:cubicBezTo>
                  <a:lnTo>
                    <a:pt x="8142" y="12301"/>
                  </a:lnTo>
                  <a:lnTo>
                    <a:pt x="8149" y="12273"/>
                  </a:lnTo>
                  <a:cubicBezTo>
                    <a:pt x="8241" y="12068"/>
                    <a:pt x="9030" y="10271"/>
                    <a:pt x="9869" y="10165"/>
                  </a:cubicBezTo>
                  <a:cubicBezTo>
                    <a:pt x="9894" y="10162"/>
                    <a:pt x="9920" y="10160"/>
                    <a:pt x="9948" y="10160"/>
                  </a:cubicBezTo>
                  <a:cubicBezTo>
                    <a:pt x="10112" y="10160"/>
                    <a:pt x="10326" y="10225"/>
                    <a:pt x="10525" y="10489"/>
                  </a:cubicBezTo>
                  <a:cubicBezTo>
                    <a:pt x="10764" y="10793"/>
                    <a:pt x="10743" y="11060"/>
                    <a:pt x="10680" y="11237"/>
                  </a:cubicBezTo>
                  <a:cubicBezTo>
                    <a:pt x="10377" y="12054"/>
                    <a:pt x="8558" y="12470"/>
                    <a:pt x="8347" y="12513"/>
                  </a:cubicBezTo>
                  <a:cubicBezTo>
                    <a:pt x="8335" y="12517"/>
                    <a:pt x="8323" y="12518"/>
                    <a:pt x="8311" y="12518"/>
                  </a:cubicBezTo>
                  <a:cubicBezTo>
                    <a:pt x="8281" y="12518"/>
                    <a:pt x="8250" y="12507"/>
                    <a:pt x="8220" y="12491"/>
                  </a:cubicBezTo>
                  <a:lnTo>
                    <a:pt x="8198" y="12477"/>
                  </a:lnTo>
                  <a:lnTo>
                    <a:pt x="8206" y="12506"/>
                  </a:lnTo>
                  <a:cubicBezTo>
                    <a:pt x="8523" y="13542"/>
                    <a:pt x="8812" y="14641"/>
                    <a:pt x="9066" y="15776"/>
                  </a:cubicBezTo>
                  <a:lnTo>
                    <a:pt x="9073" y="15805"/>
                  </a:lnTo>
                  <a:lnTo>
                    <a:pt x="9087" y="15776"/>
                  </a:lnTo>
                  <a:cubicBezTo>
                    <a:pt x="9305" y="15346"/>
                    <a:pt x="10081" y="13951"/>
                    <a:pt x="10828" y="13887"/>
                  </a:cubicBezTo>
                  <a:cubicBezTo>
                    <a:pt x="10844" y="13886"/>
                    <a:pt x="10861" y="13885"/>
                    <a:pt x="10879" y="13885"/>
                  </a:cubicBezTo>
                  <a:cubicBezTo>
                    <a:pt x="11046" y="13885"/>
                    <a:pt x="11272" y="13953"/>
                    <a:pt x="11469" y="14240"/>
                  </a:cubicBezTo>
                  <a:cubicBezTo>
                    <a:pt x="11695" y="14557"/>
                    <a:pt x="11660" y="14825"/>
                    <a:pt x="11589" y="14994"/>
                  </a:cubicBezTo>
                  <a:cubicBezTo>
                    <a:pt x="11251" y="15798"/>
                    <a:pt x="9411" y="16129"/>
                    <a:pt x="9207" y="16164"/>
                  </a:cubicBezTo>
                  <a:lnTo>
                    <a:pt x="9150" y="16164"/>
                  </a:lnTo>
                  <a:lnTo>
                    <a:pt x="9150" y="16178"/>
                  </a:lnTo>
                  <a:cubicBezTo>
                    <a:pt x="9376" y="17243"/>
                    <a:pt x="9573" y="18363"/>
                    <a:pt x="9735" y="19498"/>
                  </a:cubicBezTo>
                  <a:lnTo>
                    <a:pt x="9742" y="19534"/>
                  </a:lnTo>
                  <a:lnTo>
                    <a:pt x="9756" y="19498"/>
                  </a:lnTo>
                  <a:cubicBezTo>
                    <a:pt x="9919" y="19174"/>
                    <a:pt x="10743" y="17567"/>
                    <a:pt x="11554" y="17496"/>
                  </a:cubicBezTo>
                  <a:cubicBezTo>
                    <a:pt x="11565" y="17496"/>
                    <a:pt x="11576" y="17496"/>
                    <a:pt x="11588" y="17496"/>
                  </a:cubicBezTo>
                  <a:cubicBezTo>
                    <a:pt x="11761" y="17496"/>
                    <a:pt x="11991" y="17551"/>
                    <a:pt x="12202" y="17849"/>
                  </a:cubicBezTo>
                  <a:cubicBezTo>
                    <a:pt x="12421" y="18173"/>
                    <a:pt x="12386" y="18434"/>
                    <a:pt x="12315" y="18603"/>
                  </a:cubicBezTo>
                  <a:cubicBezTo>
                    <a:pt x="11977" y="19407"/>
                    <a:pt x="10137" y="19745"/>
                    <a:pt x="9933" y="19780"/>
                  </a:cubicBezTo>
                  <a:cubicBezTo>
                    <a:pt x="9923" y="19782"/>
                    <a:pt x="9914" y="19782"/>
                    <a:pt x="9905" y="19782"/>
                  </a:cubicBezTo>
                  <a:cubicBezTo>
                    <a:pt x="9860" y="19782"/>
                    <a:pt x="9821" y="19767"/>
                    <a:pt x="9792" y="19738"/>
                  </a:cubicBezTo>
                  <a:lnTo>
                    <a:pt x="9770" y="19724"/>
                  </a:lnTo>
                  <a:lnTo>
                    <a:pt x="9770" y="19752"/>
                  </a:lnTo>
                  <a:cubicBezTo>
                    <a:pt x="10193" y="22776"/>
                    <a:pt x="10229" y="24905"/>
                    <a:pt x="10229" y="24926"/>
                  </a:cubicBezTo>
                  <a:cubicBezTo>
                    <a:pt x="10229" y="25044"/>
                    <a:pt x="10138" y="25104"/>
                    <a:pt x="10048" y="25104"/>
                  </a:cubicBezTo>
                  <a:cubicBezTo>
                    <a:pt x="9962" y="25104"/>
                    <a:pt x="9876" y="25048"/>
                    <a:pt x="9876" y="24933"/>
                  </a:cubicBezTo>
                  <a:cubicBezTo>
                    <a:pt x="9770" y="22085"/>
                    <a:pt x="9425" y="19252"/>
                    <a:pt x="8847" y="16460"/>
                  </a:cubicBezTo>
                  <a:lnTo>
                    <a:pt x="8847" y="16446"/>
                  </a:lnTo>
                  <a:lnTo>
                    <a:pt x="8826" y="16460"/>
                  </a:lnTo>
                  <a:cubicBezTo>
                    <a:pt x="8431" y="16770"/>
                    <a:pt x="7437" y="17489"/>
                    <a:pt x="6732" y="17489"/>
                  </a:cubicBezTo>
                  <a:cubicBezTo>
                    <a:pt x="6641" y="17489"/>
                    <a:pt x="6556" y="17475"/>
                    <a:pt x="6471" y="17447"/>
                  </a:cubicBezTo>
                  <a:cubicBezTo>
                    <a:pt x="6309" y="17391"/>
                    <a:pt x="6098" y="17243"/>
                    <a:pt x="6027" y="16862"/>
                  </a:cubicBezTo>
                  <a:cubicBezTo>
                    <a:pt x="5957" y="16481"/>
                    <a:pt x="6105" y="16256"/>
                    <a:pt x="6239" y="16129"/>
                  </a:cubicBezTo>
                  <a:cubicBezTo>
                    <a:pt x="6480" y="15903"/>
                    <a:pt x="6898" y="15832"/>
                    <a:pt x="7330" y="15832"/>
                  </a:cubicBezTo>
                  <a:cubicBezTo>
                    <a:pt x="7894" y="15832"/>
                    <a:pt x="8483" y="15953"/>
                    <a:pt x="8734" y="16009"/>
                  </a:cubicBezTo>
                  <a:lnTo>
                    <a:pt x="8748" y="16009"/>
                  </a:lnTo>
                  <a:lnTo>
                    <a:pt x="8748" y="15995"/>
                  </a:lnTo>
                  <a:cubicBezTo>
                    <a:pt x="8516" y="14923"/>
                    <a:pt x="8241" y="13873"/>
                    <a:pt x="7945" y="12886"/>
                  </a:cubicBezTo>
                  <a:lnTo>
                    <a:pt x="7945" y="12865"/>
                  </a:lnTo>
                  <a:lnTo>
                    <a:pt x="7931" y="12879"/>
                  </a:lnTo>
                  <a:cubicBezTo>
                    <a:pt x="7550" y="13203"/>
                    <a:pt x="6591" y="13951"/>
                    <a:pt x="5907" y="13951"/>
                  </a:cubicBezTo>
                  <a:cubicBezTo>
                    <a:pt x="5837" y="13951"/>
                    <a:pt x="5759" y="13937"/>
                    <a:pt x="5682" y="13915"/>
                  </a:cubicBezTo>
                  <a:cubicBezTo>
                    <a:pt x="5520" y="13866"/>
                    <a:pt x="5308" y="13732"/>
                    <a:pt x="5217" y="13351"/>
                  </a:cubicBezTo>
                  <a:cubicBezTo>
                    <a:pt x="5132" y="12978"/>
                    <a:pt x="5266" y="12738"/>
                    <a:pt x="5393" y="12611"/>
                  </a:cubicBezTo>
                  <a:cubicBezTo>
                    <a:pt x="5663" y="12337"/>
                    <a:pt x="6176" y="12258"/>
                    <a:pt x="6678" y="12258"/>
                  </a:cubicBezTo>
                  <a:cubicBezTo>
                    <a:pt x="7105" y="12258"/>
                    <a:pt x="7523" y="12315"/>
                    <a:pt x="7776" y="12357"/>
                  </a:cubicBezTo>
                  <a:lnTo>
                    <a:pt x="7790" y="12357"/>
                  </a:lnTo>
                  <a:lnTo>
                    <a:pt x="7783" y="12343"/>
                  </a:lnTo>
                  <a:cubicBezTo>
                    <a:pt x="7472" y="11364"/>
                    <a:pt x="7120" y="10419"/>
                    <a:pt x="6746" y="9538"/>
                  </a:cubicBezTo>
                  <a:lnTo>
                    <a:pt x="6739" y="9524"/>
                  </a:lnTo>
                  <a:lnTo>
                    <a:pt x="6725" y="9531"/>
                  </a:lnTo>
                  <a:cubicBezTo>
                    <a:pt x="6281" y="10003"/>
                    <a:pt x="5442" y="10800"/>
                    <a:pt x="4801" y="10800"/>
                  </a:cubicBezTo>
                  <a:cubicBezTo>
                    <a:pt x="4758" y="10800"/>
                    <a:pt x="4723" y="10793"/>
                    <a:pt x="4681" y="10785"/>
                  </a:cubicBezTo>
                  <a:cubicBezTo>
                    <a:pt x="4512" y="10757"/>
                    <a:pt x="4279" y="10652"/>
                    <a:pt x="4145" y="10285"/>
                  </a:cubicBezTo>
                  <a:cubicBezTo>
                    <a:pt x="4011" y="9918"/>
                    <a:pt x="4117" y="9672"/>
                    <a:pt x="4223" y="9531"/>
                  </a:cubicBezTo>
                  <a:cubicBezTo>
                    <a:pt x="4580" y="9062"/>
                    <a:pt x="5531" y="8976"/>
                    <a:pt x="6212" y="8976"/>
                  </a:cubicBezTo>
                  <a:cubicBezTo>
                    <a:pt x="6309" y="8976"/>
                    <a:pt x="6401" y="8978"/>
                    <a:pt x="6486" y="8981"/>
                  </a:cubicBezTo>
                  <a:lnTo>
                    <a:pt x="6500" y="8981"/>
                  </a:lnTo>
                  <a:lnTo>
                    <a:pt x="6493" y="8967"/>
                  </a:lnTo>
                  <a:cubicBezTo>
                    <a:pt x="6161" y="8248"/>
                    <a:pt x="5816" y="7564"/>
                    <a:pt x="5456" y="6937"/>
                  </a:cubicBezTo>
                  <a:lnTo>
                    <a:pt x="5449" y="6922"/>
                  </a:lnTo>
                  <a:lnTo>
                    <a:pt x="5435" y="6937"/>
                  </a:lnTo>
                  <a:cubicBezTo>
                    <a:pt x="5062" y="7352"/>
                    <a:pt x="4110" y="8318"/>
                    <a:pt x="3405" y="8318"/>
                  </a:cubicBezTo>
                  <a:cubicBezTo>
                    <a:pt x="3363" y="8318"/>
                    <a:pt x="3320" y="8318"/>
                    <a:pt x="3278" y="8311"/>
                  </a:cubicBezTo>
                  <a:cubicBezTo>
                    <a:pt x="3109" y="8276"/>
                    <a:pt x="2883" y="8170"/>
                    <a:pt x="2749" y="7804"/>
                  </a:cubicBezTo>
                  <a:cubicBezTo>
                    <a:pt x="2615" y="7444"/>
                    <a:pt x="2714" y="7190"/>
                    <a:pt x="2827" y="7049"/>
                  </a:cubicBezTo>
                  <a:cubicBezTo>
                    <a:pt x="3185" y="6582"/>
                    <a:pt x="4156" y="6497"/>
                    <a:pt x="4806" y="6497"/>
                  </a:cubicBezTo>
                  <a:cubicBezTo>
                    <a:pt x="4950" y="6497"/>
                    <a:pt x="5079" y="6501"/>
                    <a:pt x="5181" y="6507"/>
                  </a:cubicBezTo>
                  <a:lnTo>
                    <a:pt x="5195" y="6507"/>
                  </a:lnTo>
                  <a:lnTo>
                    <a:pt x="5188" y="6485"/>
                  </a:lnTo>
                  <a:cubicBezTo>
                    <a:pt x="4723" y="5724"/>
                    <a:pt x="4202" y="5005"/>
                    <a:pt x="3631" y="4321"/>
                  </a:cubicBezTo>
                  <a:lnTo>
                    <a:pt x="3624" y="4314"/>
                  </a:lnTo>
                  <a:lnTo>
                    <a:pt x="3616" y="4321"/>
                  </a:lnTo>
                  <a:cubicBezTo>
                    <a:pt x="3320" y="4660"/>
                    <a:pt x="2284" y="5766"/>
                    <a:pt x="1530" y="5766"/>
                  </a:cubicBezTo>
                  <a:cubicBezTo>
                    <a:pt x="1488" y="5766"/>
                    <a:pt x="1445" y="5759"/>
                    <a:pt x="1403" y="5752"/>
                  </a:cubicBezTo>
                  <a:cubicBezTo>
                    <a:pt x="1234" y="5724"/>
                    <a:pt x="1008" y="5618"/>
                    <a:pt x="874" y="5252"/>
                  </a:cubicBezTo>
                  <a:cubicBezTo>
                    <a:pt x="740" y="4885"/>
                    <a:pt x="839" y="4639"/>
                    <a:pt x="952" y="4498"/>
                  </a:cubicBezTo>
                  <a:cubicBezTo>
                    <a:pt x="1312" y="4019"/>
                    <a:pt x="2318" y="3941"/>
                    <a:pt x="2961" y="3941"/>
                  </a:cubicBezTo>
                  <a:cubicBezTo>
                    <a:pt x="3085" y="3941"/>
                    <a:pt x="3195" y="3944"/>
                    <a:pt x="3285" y="3948"/>
                  </a:cubicBezTo>
                  <a:lnTo>
                    <a:pt x="3306" y="3948"/>
                  </a:lnTo>
                  <a:lnTo>
                    <a:pt x="3292" y="3934"/>
                  </a:lnTo>
                  <a:cubicBezTo>
                    <a:pt x="2989" y="3595"/>
                    <a:pt x="2665" y="3278"/>
                    <a:pt x="2319" y="2975"/>
                  </a:cubicBezTo>
                  <a:cubicBezTo>
                    <a:pt x="2305" y="2975"/>
                    <a:pt x="2284" y="2982"/>
                    <a:pt x="2270" y="2982"/>
                  </a:cubicBezTo>
                  <a:cubicBezTo>
                    <a:pt x="2221" y="2982"/>
                    <a:pt x="2171" y="2968"/>
                    <a:pt x="2129" y="2947"/>
                  </a:cubicBezTo>
                  <a:cubicBezTo>
                    <a:pt x="1875" y="2820"/>
                    <a:pt x="1022" y="2369"/>
                    <a:pt x="480" y="1812"/>
                  </a:cubicBezTo>
                  <a:cubicBezTo>
                    <a:pt x="205" y="1523"/>
                    <a:pt x="57" y="1241"/>
                    <a:pt x="35" y="987"/>
                  </a:cubicBezTo>
                  <a:cubicBezTo>
                    <a:pt x="21" y="776"/>
                    <a:pt x="78" y="465"/>
                    <a:pt x="458" y="212"/>
                  </a:cubicBezTo>
                  <a:cubicBezTo>
                    <a:pt x="669" y="71"/>
                    <a:pt x="861" y="23"/>
                    <a:pt x="1023" y="23"/>
                  </a:cubicBezTo>
                  <a:close/>
                  <a:moveTo>
                    <a:pt x="1020" y="1"/>
                  </a:moveTo>
                  <a:cubicBezTo>
                    <a:pt x="853" y="1"/>
                    <a:pt x="658" y="50"/>
                    <a:pt x="444" y="197"/>
                  </a:cubicBezTo>
                  <a:cubicBezTo>
                    <a:pt x="64" y="458"/>
                    <a:pt x="0" y="768"/>
                    <a:pt x="14" y="987"/>
                  </a:cubicBezTo>
                  <a:cubicBezTo>
                    <a:pt x="35" y="1248"/>
                    <a:pt x="183" y="1530"/>
                    <a:pt x="472" y="1826"/>
                  </a:cubicBezTo>
                  <a:cubicBezTo>
                    <a:pt x="1008" y="2390"/>
                    <a:pt x="1868" y="2841"/>
                    <a:pt x="2115" y="2961"/>
                  </a:cubicBezTo>
                  <a:cubicBezTo>
                    <a:pt x="2164" y="2989"/>
                    <a:pt x="2221" y="3003"/>
                    <a:pt x="2270" y="3003"/>
                  </a:cubicBezTo>
                  <a:lnTo>
                    <a:pt x="2319" y="3003"/>
                  </a:lnTo>
                  <a:cubicBezTo>
                    <a:pt x="2651" y="3292"/>
                    <a:pt x="2961" y="3602"/>
                    <a:pt x="3257" y="3934"/>
                  </a:cubicBezTo>
                  <a:cubicBezTo>
                    <a:pt x="3162" y="3929"/>
                    <a:pt x="3046" y="3925"/>
                    <a:pt x="2917" y="3925"/>
                  </a:cubicBezTo>
                  <a:cubicBezTo>
                    <a:pt x="2271" y="3925"/>
                    <a:pt x="1295" y="4013"/>
                    <a:pt x="931" y="4483"/>
                  </a:cubicBezTo>
                  <a:cubicBezTo>
                    <a:pt x="818" y="4631"/>
                    <a:pt x="712" y="4892"/>
                    <a:pt x="853" y="5259"/>
                  </a:cubicBezTo>
                  <a:cubicBezTo>
                    <a:pt x="987" y="5632"/>
                    <a:pt x="1227" y="5745"/>
                    <a:pt x="1403" y="5781"/>
                  </a:cubicBezTo>
                  <a:cubicBezTo>
                    <a:pt x="1445" y="5788"/>
                    <a:pt x="1488" y="5788"/>
                    <a:pt x="1530" y="5788"/>
                  </a:cubicBezTo>
                  <a:cubicBezTo>
                    <a:pt x="2284" y="5788"/>
                    <a:pt x="3313" y="4702"/>
                    <a:pt x="3624" y="4350"/>
                  </a:cubicBezTo>
                  <a:cubicBezTo>
                    <a:pt x="4187" y="5019"/>
                    <a:pt x="4702" y="5731"/>
                    <a:pt x="5160" y="6485"/>
                  </a:cubicBezTo>
                  <a:cubicBezTo>
                    <a:pt x="5060" y="6481"/>
                    <a:pt x="4937" y="6477"/>
                    <a:pt x="4799" y="6477"/>
                  </a:cubicBezTo>
                  <a:cubicBezTo>
                    <a:pt x="4146" y="6477"/>
                    <a:pt x="3174" y="6563"/>
                    <a:pt x="2813" y="7035"/>
                  </a:cubicBezTo>
                  <a:cubicBezTo>
                    <a:pt x="2693" y="7183"/>
                    <a:pt x="2594" y="7444"/>
                    <a:pt x="2728" y="7811"/>
                  </a:cubicBezTo>
                  <a:cubicBezTo>
                    <a:pt x="2862" y="8184"/>
                    <a:pt x="3102" y="8297"/>
                    <a:pt x="3278" y="8332"/>
                  </a:cubicBezTo>
                  <a:cubicBezTo>
                    <a:pt x="3320" y="8339"/>
                    <a:pt x="3363" y="8339"/>
                    <a:pt x="3405" y="8339"/>
                  </a:cubicBezTo>
                  <a:cubicBezTo>
                    <a:pt x="4117" y="8339"/>
                    <a:pt x="5062" y="7388"/>
                    <a:pt x="5442" y="6965"/>
                  </a:cubicBezTo>
                  <a:cubicBezTo>
                    <a:pt x="5795" y="7578"/>
                    <a:pt x="6140" y="8255"/>
                    <a:pt x="6464" y="8960"/>
                  </a:cubicBezTo>
                  <a:cubicBezTo>
                    <a:pt x="6384" y="8957"/>
                    <a:pt x="6297" y="8956"/>
                    <a:pt x="6204" y="8956"/>
                  </a:cubicBezTo>
                  <a:cubicBezTo>
                    <a:pt x="5520" y="8956"/>
                    <a:pt x="4569" y="9045"/>
                    <a:pt x="4209" y="9517"/>
                  </a:cubicBezTo>
                  <a:cubicBezTo>
                    <a:pt x="4089" y="9665"/>
                    <a:pt x="3983" y="9925"/>
                    <a:pt x="4117" y="10292"/>
                  </a:cubicBezTo>
                  <a:cubicBezTo>
                    <a:pt x="4251" y="10666"/>
                    <a:pt x="4491" y="10778"/>
                    <a:pt x="4667" y="10807"/>
                  </a:cubicBezTo>
                  <a:cubicBezTo>
                    <a:pt x="4709" y="10814"/>
                    <a:pt x="4751" y="10821"/>
                    <a:pt x="4794" y="10821"/>
                  </a:cubicBezTo>
                  <a:cubicBezTo>
                    <a:pt x="5442" y="10821"/>
                    <a:pt x="6274" y="10038"/>
                    <a:pt x="6725" y="9559"/>
                  </a:cubicBezTo>
                  <a:cubicBezTo>
                    <a:pt x="7092" y="10426"/>
                    <a:pt x="7444" y="11364"/>
                    <a:pt x="7747" y="12336"/>
                  </a:cubicBezTo>
                  <a:cubicBezTo>
                    <a:pt x="7493" y="12294"/>
                    <a:pt x="7079" y="12238"/>
                    <a:pt x="6657" y="12238"/>
                  </a:cubicBezTo>
                  <a:cubicBezTo>
                    <a:pt x="6156" y="12238"/>
                    <a:pt x="5643" y="12318"/>
                    <a:pt x="5372" y="12597"/>
                  </a:cubicBezTo>
                  <a:cubicBezTo>
                    <a:pt x="5245" y="12724"/>
                    <a:pt x="5104" y="12971"/>
                    <a:pt x="5195" y="13351"/>
                  </a:cubicBezTo>
                  <a:cubicBezTo>
                    <a:pt x="5280" y="13739"/>
                    <a:pt x="5506" y="13880"/>
                    <a:pt x="5675" y="13937"/>
                  </a:cubicBezTo>
                  <a:cubicBezTo>
                    <a:pt x="5752" y="13958"/>
                    <a:pt x="5830" y="13972"/>
                    <a:pt x="5907" y="13972"/>
                  </a:cubicBezTo>
                  <a:cubicBezTo>
                    <a:pt x="6591" y="13972"/>
                    <a:pt x="7543" y="13232"/>
                    <a:pt x="7938" y="12900"/>
                  </a:cubicBezTo>
                  <a:cubicBezTo>
                    <a:pt x="8227" y="13887"/>
                    <a:pt x="8495" y="14923"/>
                    <a:pt x="8727" y="15981"/>
                  </a:cubicBezTo>
                  <a:cubicBezTo>
                    <a:pt x="8414" y="15904"/>
                    <a:pt x="7868" y="15799"/>
                    <a:pt x="7347" y="15799"/>
                  </a:cubicBezTo>
                  <a:cubicBezTo>
                    <a:pt x="6905" y="15799"/>
                    <a:pt x="6481" y="15875"/>
                    <a:pt x="6232" y="16108"/>
                  </a:cubicBezTo>
                  <a:cubicBezTo>
                    <a:pt x="6091" y="16235"/>
                    <a:pt x="5943" y="16474"/>
                    <a:pt x="6013" y="16862"/>
                  </a:cubicBezTo>
                  <a:cubicBezTo>
                    <a:pt x="6084" y="17243"/>
                    <a:pt x="6302" y="17398"/>
                    <a:pt x="6471" y="17461"/>
                  </a:cubicBezTo>
                  <a:cubicBezTo>
                    <a:pt x="6556" y="17489"/>
                    <a:pt x="6648" y="17503"/>
                    <a:pt x="6746" y="17503"/>
                  </a:cubicBezTo>
                  <a:cubicBezTo>
                    <a:pt x="7444" y="17503"/>
                    <a:pt x="8431" y="16799"/>
                    <a:pt x="8833" y="16481"/>
                  </a:cubicBezTo>
                  <a:cubicBezTo>
                    <a:pt x="9411" y="19266"/>
                    <a:pt x="9749" y="22093"/>
                    <a:pt x="9855" y="24933"/>
                  </a:cubicBezTo>
                  <a:cubicBezTo>
                    <a:pt x="9862" y="25039"/>
                    <a:pt x="9947" y="25124"/>
                    <a:pt x="10052" y="25124"/>
                  </a:cubicBezTo>
                  <a:lnTo>
                    <a:pt x="10060" y="25117"/>
                  </a:lnTo>
                  <a:cubicBezTo>
                    <a:pt x="10109" y="25117"/>
                    <a:pt x="10158" y="25096"/>
                    <a:pt x="10193" y="25053"/>
                  </a:cubicBezTo>
                  <a:cubicBezTo>
                    <a:pt x="10229" y="25018"/>
                    <a:pt x="10250" y="24969"/>
                    <a:pt x="10250" y="24919"/>
                  </a:cubicBezTo>
                  <a:cubicBezTo>
                    <a:pt x="10193" y="23192"/>
                    <a:pt x="10045" y="21472"/>
                    <a:pt x="9799" y="19766"/>
                  </a:cubicBezTo>
                  <a:lnTo>
                    <a:pt x="9799" y="19766"/>
                  </a:lnTo>
                  <a:cubicBezTo>
                    <a:pt x="9830" y="19782"/>
                    <a:pt x="9866" y="19790"/>
                    <a:pt x="9900" y="19790"/>
                  </a:cubicBezTo>
                  <a:cubicBezTo>
                    <a:pt x="9911" y="19790"/>
                    <a:pt x="9922" y="19789"/>
                    <a:pt x="9933" y="19787"/>
                  </a:cubicBezTo>
                  <a:cubicBezTo>
                    <a:pt x="10144" y="19752"/>
                    <a:pt x="11998" y="19421"/>
                    <a:pt x="12336" y="18603"/>
                  </a:cubicBezTo>
                  <a:cubicBezTo>
                    <a:pt x="12407" y="18434"/>
                    <a:pt x="12442" y="18152"/>
                    <a:pt x="12217" y="17828"/>
                  </a:cubicBezTo>
                  <a:cubicBezTo>
                    <a:pt x="12024" y="17548"/>
                    <a:pt x="11794" y="17471"/>
                    <a:pt x="11621" y="17471"/>
                  </a:cubicBezTo>
                  <a:cubicBezTo>
                    <a:pt x="11597" y="17471"/>
                    <a:pt x="11575" y="17473"/>
                    <a:pt x="11554" y="17475"/>
                  </a:cubicBezTo>
                  <a:cubicBezTo>
                    <a:pt x="10757" y="17539"/>
                    <a:pt x="9947" y="19068"/>
                    <a:pt x="9756" y="19456"/>
                  </a:cubicBezTo>
                  <a:cubicBezTo>
                    <a:pt x="9594" y="18335"/>
                    <a:pt x="9397" y="17236"/>
                    <a:pt x="9178" y="16185"/>
                  </a:cubicBezTo>
                  <a:lnTo>
                    <a:pt x="9207" y="16185"/>
                  </a:lnTo>
                  <a:cubicBezTo>
                    <a:pt x="9418" y="16150"/>
                    <a:pt x="11265" y="15812"/>
                    <a:pt x="11603" y="15001"/>
                  </a:cubicBezTo>
                  <a:cubicBezTo>
                    <a:pt x="11681" y="14825"/>
                    <a:pt x="11709" y="14550"/>
                    <a:pt x="11491" y="14226"/>
                  </a:cubicBezTo>
                  <a:cubicBezTo>
                    <a:pt x="11287" y="13932"/>
                    <a:pt x="11054" y="13864"/>
                    <a:pt x="10881" y="13864"/>
                  </a:cubicBezTo>
                  <a:cubicBezTo>
                    <a:pt x="10862" y="13864"/>
                    <a:pt x="10845" y="13865"/>
                    <a:pt x="10828" y="13866"/>
                  </a:cubicBezTo>
                  <a:cubicBezTo>
                    <a:pt x="10081" y="13922"/>
                    <a:pt x="9319" y="15283"/>
                    <a:pt x="9080" y="15741"/>
                  </a:cubicBezTo>
                  <a:cubicBezTo>
                    <a:pt x="8833" y="14620"/>
                    <a:pt x="8551" y="13542"/>
                    <a:pt x="8234" y="12520"/>
                  </a:cubicBezTo>
                  <a:lnTo>
                    <a:pt x="8234" y="12520"/>
                  </a:lnTo>
                  <a:cubicBezTo>
                    <a:pt x="8256" y="12533"/>
                    <a:pt x="8281" y="12538"/>
                    <a:pt x="8307" y="12538"/>
                  </a:cubicBezTo>
                  <a:cubicBezTo>
                    <a:pt x="8323" y="12538"/>
                    <a:pt x="8338" y="12536"/>
                    <a:pt x="8354" y="12534"/>
                  </a:cubicBezTo>
                  <a:cubicBezTo>
                    <a:pt x="8565" y="12491"/>
                    <a:pt x="10398" y="12068"/>
                    <a:pt x="10701" y="11244"/>
                  </a:cubicBezTo>
                  <a:cubicBezTo>
                    <a:pt x="10764" y="11067"/>
                    <a:pt x="10786" y="10785"/>
                    <a:pt x="10546" y="10475"/>
                  </a:cubicBezTo>
                  <a:cubicBezTo>
                    <a:pt x="10341" y="10204"/>
                    <a:pt x="10116" y="10139"/>
                    <a:pt x="9944" y="10139"/>
                  </a:cubicBezTo>
                  <a:cubicBezTo>
                    <a:pt x="9915" y="10139"/>
                    <a:pt x="9888" y="10141"/>
                    <a:pt x="9862" y="10144"/>
                  </a:cubicBezTo>
                  <a:cubicBezTo>
                    <a:pt x="9044" y="10250"/>
                    <a:pt x="8276" y="11942"/>
                    <a:pt x="8142" y="12238"/>
                  </a:cubicBezTo>
                  <a:cubicBezTo>
                    <a:pt x="7818" y="11201"/>
                    <a:pt x="7437" y="10186"/>
                    <a:pt x="7007" y="9192"/>
                  </a:cubicBezTo>
                  <a:cubicBezTo>
                    <a:pt x="7014" y="9157"/>
                    <a:pt x="7007" y="9129"/>
                    <a:pt x="7000" y="9094"/>
                  </a:cubicBezTo>
                  <a:cubicBezTo>
                    <a:pt x="6986" y="9065"/>
                    <a:pt x="6958" y="9037"/>
                    <a:pt x="6930" y="9016"/>
                  </a:cubicBezTo>
                  <a:lnTo>
                    <a:pt x="6901" y="8953"/>
                  </a:lnTo>
                  <a:cubicBezTo>
                    <a:pt x="6880" y="8896"/>
                    <a:pt x="6852" y="8840"/>
                    <a:pt x="6824" y="8776"/>
                  </a:cubicBezTo>
                  <a:cubicBezTo>
                    <a:pt x="6486" y="8043"/>
                    <a:pt x="6119" y="7324"/>
                    <a:pt x="5710" y="6619"/>
                  </a:cubicBezTo>
                  <a:cubicBezTo>
                    <a:pt x="5724" y="6619"/>
                    <a:pt x="5745" y="6619"/>
                    <a:pt x="5759" y="6612"/>
                  </a:cubicBezTo>
                  <a:cubicBezTo>
                    <a:pt x="5957" y="6542"/>
                    <a:pt x="7726" y="5893"/>
                    <a:pt x="7924" y="5033"/>
                  </a:cubicBezTo>
                  <a:cubicBezTo>
                    <a:pt x="7966" y="4850"/>
                    <a:pt x="7952" y="4575"/>
                    <a:pt x="7677" y="4293"/>
                  </a:cubicBezTo>
                  <a:cubicBezTo>
                    <a:pt x="7480" y="4091"/>
                    <a:pt x="7286" y="4030"/>
                    <a:pt x="7127" y="4030"/>
                  </a:cubicBezTo>
                  <a:cubicBezTo>
                    <a:pt x="7065" y="4030"/>
                    <a:pt x="7008" y="4039"/>
                    <a:pt x="6958" y="4053"/>
                  </a:cubicBezTo>
                  <a:cubicBezTo>
                    <a:pt x="6182" y="4251"/>
                    <a:pt x="5640" y="5921"/>
                    <a:pt x="5527" y="6316"/>
                  </a:cubicBezTo>
                  <a:cubicBezTo>
                    <a:pt x="5040" y="5520"/>
                    <a:pt x="4498" y="4765"/>
                    <a:pt x="3898" y="4053"/>
                  </a:cubicBezTo>
                  <a:cubicBezTo>
                    <a:pt x="4159" y="3962"/>
                    <a:pt x="5851" y="3327"/>
                    <a:pt x="6048" y="2481"/>
                  </a:cubicBezTo>
                  <a:cubicBezTo>
                    <a:pt x="6091" y="2298"/>
                    <a:pt x="6077" y="2016"/>
                    <a:pt x="5802" y="1741"/>
                  </a:cubicBezTo>
                  <a:cubicBezTo>
                    <a:pt x="5605" y="1539"/>
                    <a:pt x="5411" y="1478"/>
                    <a:pt x="5252" y="1478"/>
                  </a:cubicBezTo>
                  <a:cubicBezTo>
                    <a:pt x="5190" y="1478"/>
                    <a:pt x="5133" y="1488"/>
                    <a:pt x="5083" y="1502"/>
                  </a:cubicBezTo>
                  <a:cubicBezTo>
                    <a:pt x="4300" y="1699"/>
                    <a:pt x="3757" y="3384"/>
                    <a:pt x="3645" y="3764"/>
                  </a:cubicBezTo>
                  <a:cubicBezTo>
                    <a:pt x="3320" y="3405"/>
                    <a:pt x="2975" y="3052"/>
                    <a:pt x="2608" y="2728"/>
                  </a:cubicBezTo>
                  <a:cubicBezTo>
                    <a:pt x="2623" y="2686"/>
                    <a:pt x="2623" y="2644"/>
                    <a:pt x="2608" y="2601"/>
                  </a:cubicBezTo>
                  <a:cubicBezTo>
                    <a:pt x="2559" y="2249"/>
                    <a:pt x="2242" y="479"/>
                    <a:pt x="1389" y="85"/>
                  </a:cubicBezTo>
                  <a:lnTo>
                    <a:pt x="1368" y="71"/>
                  </a:lnTo>
                  <a:cubicBezTo>
                    <a:pt x="1273" y="33"/>
                    <a:pt x="1156" y="1"/>
                    <a:pt x="1020" y="1"/>
                  </a:cubicBezTo>
                  <a:close/>
                </a:path>
              </a:pathLst>
            </a:custGeom>
            <a:solidFill>
              <a:srgbClr val="C92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0"/>
            <p:cNvSpPr/>
            <p:nvPr/>
          </p:nvSpPr>
          <p:spPr>
            <a:xfrm>
              <a:off x="9863750" y="3248950"/>
              <a:ext cx="27400" cy="44650"/>
            </a:xfrm>
            <a:custGeom>
              <a:avLst/>
              <a:gdLst/>
              <a:ahLst/>
              <a:cxnLst/>
              <a:rect l="l" t="t" r="r" b="b"/>
              <a:pathLst>
                <a:path w="1096" h="1786" extrusionOk="0">
                  <a:moveTo>
                    <a:pt x="429" y="0"/>
                  </a:moveTo>
                  <a:lnTo>
                    <a:pt x="0" y="881"/>
                  </a:lnTo>
                  <a:lnTo>
                    <a:pt x="429" y="1786"/>
                  </a:lnTo>
                  <a:lnTo>
                    <a:pt x="310" y="952"/>
                  </a:lnTo>
                  <a:lnTo>
                    <a:pt x="1096" y="5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881" name="Google Shape;1881;p40"/>
          <p:cNvGrpSpPr/>
          <p:nvPr/>
        </p:nvGrpSpPr>
        <p:grpSpPr>
          <a:xfrm rot="-1799755" flipH="1">
            <a:off x="7703094" y="2435308"/>
            <a:ext cx="1211711" cy="2602006"/>
            <a:chOff x="7977701" y="1750700"/>
            <a:chExt cx="1486214" cy="3191469"/>
          </a:xfrm>
        </p:grpSpPr>
        <p:grpSp>
          <p:nvGrpSpPr>
            <p:cNvPr id="1882" name="Google Shape;1882;p40"/>
            <p:cNvGrpSpPr/>
            <p:nvPr/>
          </p:nvGrpSpPr>
          <p:grpSpPr>
            <a:xfrm>
              <a:off x="7977701" y="1750700"/>
              <a:ext cx="1486214" cy="3191469"/>
              <a:chOff x="7977701" y="1750700"/>
              <a:chExt cx="1486214" cy="3191469"/>
            </a:xfrm>
          </p:grpSpPr>
          <p:sp>
            <p:nvSpPr>
              <p:cNvPr id="1883" name="Google Shape;1883;p40"/>
              <p:cNvSpPr/>
              <p:nvPr/>
            </p:nvSpPr>
            <p:spPr>
              <a:xfrm>
                <a:off x="8288365" y="2598936"/>
                <a:ext cx="306959" cy="321312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864" extrusionOk="0">
                    <a:moveTo>
                      <a:pt x="923" y="1"/>
                    </a:moveTo>
                    <a:cubicBezTo>
                      <a:pt x="753" y="1"/>
                      <a:pt x="539" y="62"/>
                      <a:pt x="317" y="288"/>
                    </a:cubicBezTo>
                    <a:cubicBezTo>
                      <a:pt x="14" y="592"/>
                      <a:pt x="0" y="895"/>
                      <a:pt x="50" y="1092"/>
                    </a:cubicBezTo>
                    <a:cubicBezTo>
                      <a:pt x="268" y="2051"/>
                      <a:pt x="2256" y="2777"/>
                      <a:pt x="2482" y="2854"/>
                    </a:cubicBezTo>
                    <a:cubicBezTo>
                      <a:pt x="2501" y="2861"/>
                      <a:pt x="2520" y="2864"/>
                      <a:pt x="2540" y="2864"/>
                    </a:cubicBezTo>
                    <a:cubicBezTo>
                      <a:pt x="2585" y="2864"/>
                      <a:pt x="2630" y="2847"/>
                      <a:pt x="2665" y="2812"/>
                    </a:cubicBezTo>
                    <a:cubicBezTo>
                      <a:pt x="2714" y="2770"/>
                      <a:pt x="2735" y="2692"/>
                      <a:pt x="2721" y="2629"/>
                    </a:cubicBezTo>
                    <a:cubicBezTo>
                      <a:pt x="2651" y="2389"/>
                      <a:pt x="2016" y="260"/>
                      <a:pt x="1093" y="21"/>
                    </a:cubicBezTo>
                    <a:cubicBezTo>
                      <a:pt x="1043" y="9"/>
                      <a:pt x="986" y="1"/>
                      <a:pt x="923" y="1"/>
                    </a:cubicBezTo>
                    <a:close/>
                  </a:path>
                </a:pathLst>
              </a:custGeom>
              <a:solidFill>
                <a:srgbClr val="F4EE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0"/>
              <p:cNvSpPr/>
              <p:nvPr/>
            </p:nvSpPr>
            <p:spPr>
              <a:xfrm>
                <a:off x="8287580" y="2597702"/>
                <a:ext cx="310885" cy="32389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887" extrusionOk="0">
                    <a:moveTo>
                      <a:pt x="927" y="23"/>
                    </a:moveTo>
                    <a:cubicBezTo>
                      <a:pt x="991" y="23"/>
                      <a:pt x="1049" y="32"/>
                      <a:pt x="1100" y="46"/>
                    </a:cubicBezTo>
                    <a:cubicBezTo>
                      <a:pt x="2016" y="278"/>
                      <a:pt x="2651" y="2400"/>
                      <a:pt x="2714" y="2640"/>
                    </a:cubicBezTo>
                    <a:cubicBezTo>
                      <a:pt x="2735" y="2703"/>
                      <a:pt x="2714" y="2774"/>
                      <a:pt x="2672" y="2816"/>
                    </a:cubicBezTo>
                    <a:cubicBezTo>
                      <a:pt x="2637" y="2844"/>
                      <a:pt x="2594" y="2865"/>
                      <a:pt x="2552" y="2865"/>
                    </a:cubicBezTo>
                    <a:cubicBezTo>
                      <a:pt x="2531" y="2865"/>
                      <a:pt x="2510" y="2858"/>
                      <a:pt x="2489" y="2858"/>
                    </a:cubicBezTo>
                    <a:lnTo>
                      <a:pt x="2496" y="2858"/>
                    </a:lnTo>
                    <a:cubicBezTo>
                      <a:pt x="2277" y="2781"/>
                      <a:pt x="289" y="2055"/>
                      <a:pt x="71" y="1103"/>
                    </a:cubicBezTo>
                    <a:cubicBezTo>
                      <a:pt x="21" y="906"/>
                      <a:pt x="35" y="610"/>
                      <a:pt x="339" y="307"/>
                    </a:cubicBezTo>
                    <a:cubicBezTo>
                      <a:pt x="553" y="87"/>
                      <a:pt x="760" y="23"/>
                      <a:pt x="927" y="23"/>
                    </a:cubicBezTo>
                    <a:close/>
                    <a:moveTo>
                      <a:pt x="923" y="1"/>
                    </a:moveTo>
                    <a:cubicBezTo>
                      <a:pt x="751" y="1"/>
                      <a:pt x="540" y="65"/>
                      <a:pt x="317" y="292"/>
                    </a:cubicBezTo>
                    <a:cubicBezTo>
                      <a:pt x="14" y="603"/>
                      <a:pt x="0" y="906"/>
                      <a:pt x="50" y="1110"/>
                    </a:cubicBezTo>
                    <a:cubicBezTo>
                      <a:pt x="268" y="2069"/>
                      <a:pt x="2256" y="2795"/>
                      <a:pt x="2482" y="2872"/>
                    </a:cubicBezTo>
                    <a:cubicBezTo>
                      <a:pt x="2503" y="2879"/>
                      <a:pt x="2524" y="2887"/>
                      <a:pt x="2552" y="2887"/>
                    </a:cubicBezTo>
                    <a:cubicBezTo>
                      <a:pt x="2679" y="2887"/>
                      <a:pt x="2771" y="2760"/>
                      <a:pt x="2735" y="2640"/>
                    </a:cubicBezTo>
                    <a:cubicBezTo>
                      <a:pt x="2665" y="2393"/>
                      <a:pt x="2037" y="264"/>
                      <a:pt x="1107" y="25"/>
                    </a:cubicBezTo>
                    <a:cubicBezTo>
                      <a:pt x="1053" y="11"/>
                      <a:pt x="991" y="1"/>
                      <a:pt x="923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0"/>
              <p:cNvSpPr/>
              <p:nvPr/>
            </p:nvSpPr>
            <p:spPr>
              <a:xfrm>
                <a:off x="7979272" y="1751710"/>
                <a:ext cx="1483858" cy="3187879"/>
              </a:xfrm>
              <a:custGeom>
                <a:avLst/>
                <a:gdLst/>
                <a:ahLst/>
                <a:cxnLst/>
                <a:rect l="l" t="t" r="r" b="b"/>
                <a:pathLst>
                  <a:path w="13226" h="28415" extrusionOk="0">
                    <a:moveTo>
                      <a:pt x="12079" y="0"/>
                    </a:moveTo>
                    <a:cubicBezTo>
                      <a:pt x="11927" y="0"/>
                      <a:pt x="11797" y="38"/>
                      <a:pt x="11695" y="85"/>
                    </a:cubicBezTo>
                    <a:cubicBezTo>
                      <a:pt x="11688" y="85"/>
                      <a:pt x="11674" y="85"/>
                      <a:pt x="11667" y="92"/>
                    </a:cubicBezTo>
                    <a:cubicBezTo>
                      <a:pt x="10716" y="536"/>
                      <a:pt x="10349" y="2538"/>
                      <a:pt x="10286" y="2940"/>
                    </a:cubicBezTo>
                    <a:cubicBezTo>
                      <a:pt x="10278" y="2997"/>
                      <a:pt x="10286" y="3053"/>
                      <a:pt x="10300" y="3109"/>
                    </a:cubicBezTo>
                    <a:cubicBezTo>
                      <a:pt x="9877" y="3497"/>
                      <a:pt x="9475" y="3899"/>
                      <a:pt x="9094" y="4329"/>
                    </a:cubicBezTo>
                    <a:cubicBezTo>
                      <a:pt x="9024" y="4089"/>
                      <a:pt x="8389" y="1960"/>
                      <a:pt x="7466" y="1721"/>
                    </a:cubicBezTo>
                    <a:cubicBezTo>
                      <a:pt x="7416" y="1707"/>
                      <a:pt x="7358" y="1698"/>
                      <a:pt x="7293" y="1698"/>
                    </a:cubicBezTo>
                    <a:cubicBezTo>
                      <a:pt x="7123" y="1698"/>
                      <a:pt x="6911" y="1763"/>
                      <a:pt x="6690" y="1989"/>
                    </a:cubicBezTo>
                    <a:cubicBezTo>
                      <a:pt x="6387" y="2292"/>
                      <a:pt x="6373" y="2595"/>
                      <a:pt x="6423" y="2792"/>
                    </a:cubicBezTo>
                    <a:cubicBezTo>
                      <a:pt x="6641" y="3751"/>
                      <a:pt x="8622" y="4477"/>
                      <a:pt x="8855" y="4555"/>
                    </a:cubicBezTo>
                    <a:lnTo>
                      <a:pt x="8890" y="4562"/>
                    </a:lnTo>
                    <a:cubicBezTo>
                      <a:pt x="8178" y="5400"/>
                      <a:pt x="7529" y="6296"/>
                      <a:pt x="6965" y="7240"/>
                    </a:cubicBezTo>
                    <a:cubicBezTo>
                      <a:pt x="6965" y="7233"/>
                      <a:pt x="6965" y="7226"/>
                      <a:pt x="6965" y="7226"/>
                    </a:cubicBezTo>
                    <a:cubicBezTo>
                      <a:pt x="6895" y="6979"/>
                      <a:pt x="6260" y="4858"/>
                      <a:pt x="5344" y="4618"/>
                    </a:cubicBezTo>
                    <a:cubicBezTo>
                      <a:pt x="5292" y="4604"/>
                      <a:pt x="5233" y="4595"/>
                      <a:pt x="5169" y="4595"/>
                    </a:cubicBezTo>
                    <a:cubicBezTo>
                      <a:pt x="4998" y="4595"/>
                      <a:pt x="4789" y="4661"/>
                      <a:pt x="4569" y="4886"/>
                    </a:cubicBezTo>
                    <a:cubicBezTo>
                      <a:pt x="4265" y="5189"/>
                      <a:pt x="4251" y="5492"/>
                      <a:pt x="4294" y="5689"/>
                    </a:cubicBezTo>
                    <a:cubicBezTo>
                      <a:pt x="4519" y="6648"/>
                      <a:pt x="6500" y="7374"/>
                      <a:pt x="6726" y="7452"/>
                    </a:cubicBezTo>
                    <a:cubicBezTo>
                      <a:pt x="6747" y="7459"/>
                      <a:pt x="6766" y="7462"/>
                      <a:pt x="6785" y="7462"/>
                    </a:cubicBezTo>
                    <a:cubicBezTo>
                      <a:pt x="6803" y="7462"/>
                      <a:pt x="6821" y="7459"/>
                      <a:pt x="6838" y="7452"/>
                    </a:cubicBezTo>
                    <a:lnTo>
                      <a:pt x="6838" y="7452"/>
                    </a:lnTo>
                    <a:cubicBezTo>
                      <a:pt x="6366" y="8262"/>
                      <a:pt x="5929" y="9094"/>
                      <a:pt x="5541" y="9947"/>
                    </a:cubicBezTo>
                    <a:lnTo>
                      <a:pt x="5414" y="10229"/>
                    </a:lnTo>
                    <a:cubicBezTo>
                      <a:pt x="5386" y="10250"/>
                      <a:pt x="5358" y="10279"/>
                      <a:pt x="5344" y="10314"/>
                    </a:cubicBezTo>
                    <a:cubicBezTo>
                      <a:pt x="5330" y="10349"/>
                      <a:pt x="5330" y="10384"/>
                      <a:pt x="5337" y="10420"/>
                    </a:cubicBezTo>
                    <a:cubicBezTo>
                      <a:pt x="4822" y="11590"/>
                      <a:pt x="4378" y="12795"/>
                      <a:pt x="3998" y="14015"/>
                    </a:cubicBezTo>
                    <a:cubicBezTo>
                      <a:pt x="4005" y="13979"/>
                      <a:pt x="4005" y="13944"/>
                      <a:pt x="3991" y="13909"/>
                    </a:cubicBezTo>
                    <a:cubicBezTo>
                      <a:pt x="3892" y="13676"/>
                      <a:pt x="2997" y="11646"/>
                      <a:pt x="2052" y="11526"/>
                    </a:cubicBezTo>
                    <a:cubicBezTo>
                      <a:pt x="2026" y="11523"/>
                      <a:pt x="1999" y="11522"/>
                      <a:pt x="1971" y="11522"/>
                    </a:cubicBezTo>
                    <a:cubicBezTo>
                      <a:pt x="1785" y="11522"/>
                      <a:pt x="1538" y="11593"/>
                      <a:pt x="1312" y="11886"/>
                    </a:cubicBezTo>
                    <a:cubicBezTo>
                      <a:pt x="1051" y="12224"/>
                      <a:pt x="1072" y="12527"/>
                      <a:pt x="1143" y="12718"/>
                    </a:cubicBezTo>
                    <a:cubicBezTo>
                      <a:pt x="1481" y="13641"/>
                      <a:pt x="3539" y="14113"/>
                      <a:pt x="3779" y="14163"/>
                    </a:cubicBezTo>
                    <a:lnTo>
                      <a:pt x="3814" y="14163"/>
                    </a:lnTo>
                    <a:cubicBezTo>
                      <a:pt x="3871" y="14163"/>
                      <a:pt x="3920" y="14142"/>
                      <a:pt x="3955" y="14092"/>
                    </a:cubicBezTo>
                    <a:cubicBezTo>
                      <a:pt x="3969" y="14085"/>
                      <a:pt x="3976" y="14071"/>
                      <a:pt x="3983" y="14057"/>
                    </a:cubicBezTo>
                    <a:lnTo>
                      <a:pt x="3983" y="14057"/>
                    </a:lnTo>
                    <a:cubicBezTo>
                      <a:pt x="3603" y="15284"/>
                      <a:pt x="3257" y="16574"/>
                      <a:pt x="2961" y="17934"/>
                    </a:cubicBezTo>
                    <a:cubicBezTo>
                      <a:pt x="2729" y="17476"/>
                      <a:pt x="1833" y="15805"/>
                      <a:pt x="966" y="15735"/>
                    </a:cubicBezTo>
                    <a:cubicBezTo>
                      <a:pt x="949" y="15733"/>
                      <a:pt x="931" y="15733"/>
                      <a:pt x="912" y="15733"/>
                    </a:cubicBezTo>
                    <a:cubicBezTo>
                      <a:pt x="720" y="15733"/>
                      <a:pt x="466" y="15807"/>
                      <a:pt x="247" y="16122"/>
                    </a:cubicBezTo>
                    <a:cubicBezTo>
                      <a:pt x="1" y="16475"/>
                      <a:pt x="36" y="16778"/>
                      <a:pt x="113" y="16968"/>
                    </a:cubicBezTo>
                    <a:cubicBezTo>
                      <a:pt x="494" y="17871"/>
                      <a:pt x="2574" y="18251"/>
                      <a:pt x="2806" y="18287"/>
                    </a:cubicBezTo>
                    <a:lnTo>
                      <a:pt x="2884" y="18287"/>
                    </a:lnTo>
                    <a:cubicBezTo>
                      <a:pt x="2884" y="18294"/>
                      <a:pt x="2884" y="18308"/>
                      <a:pt x="2877" y="18315"/>
                    </a:cubicBezTo>
                    <a:cubicBezTo>
                      <a:pt x="2186" y="21579"/>
                      <a:pt x="1777" y="24892"/>
                      <a:pt x="1657" y="28226"/>
                    </a:cubicBezTo>
                    <a:cubicBezTo>
                      <a:pt x="1654" y="28351"/>
                      <a:pt x="1746" y="28415"/>
                      <a:pt x="1839" y="28415"/>
                    </a:cubicBezTo>
                    <a:cubicBezTo>
                      <a:pt x="1929" y="28415"/>
                      <a:pt x="2020" y="28355"/>
                      <a:pt x="2024" y="28233"/>
                    </a:cubicBezTo>
                    <a:cubicBezTo>
                      <a:pt x="2144" y="24990"/>
                      <a:pt x="2531" y="21762"/>
                      <a:pt x="3194" y="18590"/>
                    </a:cubicBezTo>
                    <a:cubicBezTo>
                      <a:pt x="3589" y="18900"/>
                      <a:pt x="4766" y="19781"/>
                      <a:pt x="5584" y="19781"/>
                    </a:cubicBezTo>
                    <a:cubicBezTo>
                      <a:pt x="5689" y="19781"/>
                      <a:pt x="5788" y="19767"/>
                      <a:pt x="5887" y="19732"/>
                    </a:cubicBezTo>
                    <a:cubicBezTo>
                      <a:pt x="6070" y="19668"/>
                      <a:pt x="6303" y="19499"/>
                      <a:pt x="6380" y="19076"/>
                    </a:cubicBezTo>
                    <a:cubicBezTo>
                      <a:pt x="6458" y="18653"/>
                      <a:pt x="6296" y="18392"/>
                      <a:pt x="6148" y="18258"/>
                    </a:cubicBezTo>
                    <a:cubicBezTo>
                      <a:pt x="5872" y="18004"/>
                      <a:pt x="5404" y="17923"/>
                      <a:pt x="4918" y="17923"/>
                    </a:cubicBezTo>
                    <a:cubicBezTo>
                      <a:pt x="4272" y="17923"/>
                      <a:pt x="3594" y="18066"/>
                      <a:pt x="3293" y="18138"/>
                    </a:cubicBezTo>
                    <a:cubicBezTo>
                      <a:pt x="3539" y="17004"/>
                      <a:pt x="3842" y="15784"/>
                      <a:pt x="4223" y="14536"/>
                    </a:cubicBezTo>
                    <a:cubicBezTo>
                      <a:pt x="4674" y="14917"/>
                      <a:pt x="5760" y="15770"/>
                      <a:pt x="6535" y="15770"/>
                    </a:cubicBezTo>
                    <a:cubicBezTo>
                      <a:pt x="6620" y="15770"/>
                      <a:pt x="6704" y="15756"/>
                      <a:pt x="6789" y="15735"/>
                    </a:cubicBezTo>
                    <a:cubicBezTo>
                      <a:pt x="6972" y="15671"/>
                      <a:pt x="7212" y="15516"/>
                      <a:pt x="7311" y="15100"/>
                    </a:cubicBezTo>
                    <a:cubicBezTo>
                      <a:pt x="7402" y="14684"/>
                      <a:pt x="7254" y="14416"/>
                      <a:pt x="7113" y="14268"/>
                    </a:cubicBezTo>
                    <a:cubicBezTo>
                      <a:pt x="6813" y="13964"/>
                      <a:pt x="6251" y="13875"/>
                      <a:pt x="5693" y="13875"/>
                    </a:cubicBezTo>
                    <a:cubicBezTo>
                      <a:pt x="5191" y="13875"/>
                      <a:pt x="4693" y="13947"/>
                      <a:pt x="4392" y="14001"/>
                    </a:cubicBezTo>
                    <a:cubicBezTo>
                      <a:pt x="4731" y="12915"/>
                      <a:pt x="5132" y="11822"/>
                      <a:pt x="5598" y="10737"/>
                    </a:cubicBezTo>
                    <a:cubicBezTo>
                      <a:pt x="6049" y="11223"/>
                      <a:pt x="7043" y="12196"/>
                      <a:pt x="7790" y="12196"/>
                    </a:cubicBezTo>
                    <a:cubicBezTo>
                      <a:pt x="7839" y="12196"/>
                      <a:pt x="7882" y="12189"/>
                      <a:pt x="7931" y="12182"/>
                    </a:cubicBezTo>
                    <a:cubicBezTo>
                      <a:pt x="8121" y="12147"/>
                      <a:pt x="8382" y="12027"/>
                      <a:pt x="8523" y="11625"/>
                    </a:cubicBezTo>
                    <a:cubicBezTo>
                      <a:pt x="8671" y="11223"/>
                      <a:pt x="8558" y="10934"/>
                      <a:pt x="8439" y="10779"/>
                    </a:cubicBezTo>
                    <a:cubicBezTo>
                      <a:pt x="8029" y="10241"/>
                      <a:pt x="6900" y="10154"/>
                      <a:pt x="6160" y="10154"/>
                    </a:cubicBezTo>
                    <a:cubicBezTo>
                      <a:pt x="6047" y="10154"/>
                      <a:pt x="5943" y="10156"/>
                      <a:pt x="5852" y="10159"/>
                    </a:cubicBezTo>
                    <a:cubicBezTo>
                      <a:pt x="6218" y="9355"/>
                      <a:pt x="6613" y="8559"/>
                      <a:pt x="7057" y="7797"/>
                    </a:cubicBezTo>
                    <a:cubicBezTo>
                      <a:pt x="7424" y="8206"/>
                      <a:pt x="8558" y="9383"/>
                      <a:pt x="9376" y="9383"/>
                    </a:cubicBezTo>
                    <a:cubicBezTo>
                      <a:pt x="9418" y="9383"/>
                      <a:pt x="9468" y="9376"/>
                      <a:pt x="9510" y="9369"/>
                    </a:cubicBezTo>
                    <a:cubicBezTo>
                      <a:pt x="9700" y="9334"/>
                      <a:pt x="9961" y="9207"/>
                      <a:pt x="10109" y="8805"/>
                    </a:cubicBezTo>
                    <a:cubicBezTo>
                      <a:pt x="10257" y="8403"/>
                      <a:pt x="10145" y="8121"/>
                      <a:pt x="10018" y="7959"/>
                    </a:cubicBezTo>
                    <a:cubicBezTo>
                      <a:pt x="9619" y="7437"/>
                      <a:pt x="8543" y="7340"/>
                      <a:pt x="7802" y="7340"/>
                    </a:cubicBezTo>
                    <a:cubicBezTo>
                      <a:pt x="7613" y="7340"/>
                      <a:pt x="7446" y="7346"/>
                      <a:pt x="7318" y="7353"/>
                    </a:cubicBezTo>
                    <a:cubicBezTo>
                      <a:pt x="7854" y="6465"/>
                      <a:pt x="8460" y="5626"/>
                      <a:pt x="9129" y="4837"/>
                    </a:cubicBezTo>
                    <a:cubicBezTo>
                      <a:pt x="9411" y="5154"/>
                      <a:pt x="10624" y="6486"/>
                      <a:pt x="11505" y="6486"/>
                    </a:cubicBezTo>
                    <a:cubicBezTo>
                      <a:pt x="11554" y="6486"/>
                      <a:pt x="11597" y="6486"/>
                      <a:pt x="11646" y="6479"/>
                    </a:cubicBezTo>
                    <a:cubicBezTo>
                      <a:pt x="11836" y="6444"/>
                      <a:pt x="12090" y="6317"/>
                      <a:pt x="12238" y="5915"/>
                    </a:cubicBezTo>
                    <a:cubicBezTo>
                      <a:pt x="12386" y="5513"/>
                      <a:pt x="12273" y="5231"/>
                      <a:pt x="12154" y="5069"/>
                    </a:cubicBezTo>
                    <a:cubicBezTo>
                      <a:pt x="11747" y="4536"/>
                      <a:pt x="10641" y="4446"/>
                      <a:pt x="9901" y="4446"/>
                    </a:cubicBezTo>
                    <a:cubicBezTo>
                      <a:pt x="9730" y="4446"/>
                      <a:pt x="9579" y="4451"/>
                      <a:pt x="9461" y="4456"/>
                    </a:cubicBezTo>
                    <a:cubicBezTo>
                      <a:pt x="9813" y="4068"/>
                      <a:pt x="10187" y="3695"/>
                      <a:pt x="10575" y="3342"/>
                    </a:cubicBezTo>
                    <a:cubicBezTo>
                      <a:pt x="10605" y="3350"/>
                      <a:pt x="10636" y="3354"/>
                      <a:pt x="10668" y="3354"/>
                    </a:cubicBezTo>
                    <a:cubicBezTo>
                      <a:pt x="10724" y="3354"/>
                      <a:pt x="10781" y="3341"/>
                      <a:pt x="10835" y="3314"/>
                    </a:cubicBezTo>
                    <a:cubicBezTo>
                      <a:pt x="11096" y="3187"/>
                      <a:pt x="12083" y="2672"/>
                      <a:pt x="12703" y="2031"/>
                    </a:cubicBezTo>
                    <a:cubicBezTo>
                      <a:pt x="12985" y="1735"/>
                      <a:pt x="13190" y="1411"/>
                      <a:pt x="13211" y="1086"/>
                    </a:cubicBezTo>
                    <a:cubicBezTo>
                      <a:pt x="13225" y="868"/>
                      <a:pt x="13155" y="515"/>
                      <a:pt x="12725" y="219"/>
                    </a:cubicBezTo>
                    <a:cubicBezTo>
                      <a:pt x="12484" y="56"/>
                      <a:pt x="12265" y="0"/>
                      <a:pt x="120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0"/>
              <p:cNvSpPr/>
              <p:nvPr/>
            </p:nvSpPr>
            <p:spPr>
              <a:xfrm>
                <a:off x="7977701" y="1750700"/>
                <a:ext cx="1486214" cy="3191469"/>
              </a:xfrm>
              <a:custGeom>
                <a:avLst/>
                <a:gdLst/>
                <a:ahLst/>
                <a:cxnLst/>
                <a:rect l="l" t="t" r="r" b="b"/>
                <a:pathLst>
                  <a:path w="13247" h="28447" extrusionOk="0">
                    <a:moveTo>
                      <a:pt x="10303" y="3114"/>
                    </a:moveTo>
                    <a:cubicBezTo>
                      <a:pt x="9895" y="3488"/>
                      <a:pt x="9495" y="3888"/>
                      <a:pt x="9115" y="4322"/>
                    </a:cubicBezTo>
                    <a:lnTo>
                      <a:pt x="9115" y="4322"/>
                    </a:lnTo>
                    <a:cubicBezTo>
                      <a:pt x="9115" y="4323"/>
                      <a:pt x="9115" y="4323"/>
                      <a:pt x="9115" y="4324"/>
                    </a:cubicBezTo>
                    <a:cubicBezTo>
                      <a:pt x="9489" y="3901"/>
                      <a:pt x="9884" y="3499"/>
                      <a:pt x="10307" y="3125"/>
                    </a:cubicBezTo>
                    <a:cubicBezTo>
                      <a:pt x="10305" y="3122"/>
                      <a:pt x="10304" y="3118"/>
                      <a:pt x="10303" y="3114"/>
                    </a:cubicBezTo>
                    <a:close/>
                    <a:moveTo>
                      <a:pt x="7302" y="1706"/>
                    </a:moveTo>
                    <a:cubicBezTo>
                      <a:pt x="7130" y="1706"/>
                      <a:pt x="6919" y="1769"/>
                      <a:pt x="6697" y="1991"/>
                    </a:cubicBezTo>
                    <a:cubicBezTo>
                      <a:pt x="6394" y="2308"/>
                      <a:pt x="6380" y="2611"/>
                      <a:pt x="6429" y="2808"/>
                    </a:cubicBezTo>
                    <a:cubicBezTo>
                      <a:pt x="6648" y="3774"/>
                      <a:pt x="8636" y="4500"/>
                      <a:pt x="8861" y="4578"/>
                    </a:cubicBezTo>
                    <a:lnTo>
                      <a:pt x="8883" y="4585"/>
                    </a:lnTo>
                    <a:cubicBezTo>
                      <a:pt x="8185" y="5409"/>
                      <a:pt x="7543" y="6291"/>
                      <a:pt x="6986" y="7221"/>
                    </a:cubicBezTo>
                    <a:cubicBezTo>
                      <a:pt x="6902" y="6932"/>
                      <a:pt x="6274" y="4853"/>
                      <a:pt x="5358" y="4620"/>
                    </a:cubicBezTo>
                    <a:cubicBezTo>
                      <a:pt x="5303" y="4604"/>
                      <a:pt x="5240" y="4593"/>
                      <a:pt x="5171" y="4593"/>
                    </a:cubicBezTo>
                    <a:cubicBezTo>
                      <a:pt x="5000" y="4593"/>
                      <a:pt x="4791" y="4660"/>
                      <a:pt x="4576" y="4881"/>
                    </a:cubicBezTo>
                    <a:cubicBezTo>
                      <a:pt x="4265" y="5191"/>
                      <a:pt x="4251" y="5501"/>
                      <a:pt x="4301" y="5698"/>
                    </a:cubicBezTo>
                    <a:cubicBezTo>
                      <a:pt x="4519" y="6657"/>
                      <a:pt x="6507" y="7383"/>
                      <a:pt x="6733" y="7468"/>
                    </a:cubicBezTo>
                    <a:cubicBezTo>
                      <a:pt x="6758" y="7473"/>
                      <a:pt x="6782" y="7478"/>
                      <a:pt x="6805" y="7478"/>
                    </a:cubicBezTo>
                    <a:cubicBezTo>
                      <a:pt x="6814" y="7478"/>
                      <a:pt x="6823" y="7477"/>
                      <a:pt x="6831" y="7475"/>
                    </a:cubicBezTo>
                    <a:lnTo>
                      <a:pt x="6831" y="7475"/>
                    </a:lnTo>
                    <a:cubicBezTo>
                      <a:pt x="6359" y="8278"/>
                      <a:pt x="5929" y="9110"/>
                      <a:pt x="5541" y="9956"/>
                    </a:cubicBezTo>
                    <a:lnTo>
                      <a:pt x="5443" y="10168"/>
                    </a:lnTo>
                    <a:lnTo>
                      <a:pt x="5414" y="10231"/>
                    </a:lnTo>
                    <a:cubicBezTo>
                      <a:pt x="5386" y="10252"/>
                      <a:pt x="5358" y="10288"/>
                      <a:pt x="5344" y="10323"/>
                    </a:cubicBezTo>
                    <a:cubicBezTo>
                      <a:pt x="5330" y="10351"/>
                      <a:pt x="5330" y="10386"/>
                      <a:pt x="5337" y="10421"/>
                    </a:cubicBezTo>
                    <a:cubicBezTo>
                      <a:pt x="4836" y="11578"/>
                      <a:pt x="4399" y="12755"/>
                      <a:pt x="4026" y="13953"/>
                    </a:cubicBezTo>
                    <a:cubicBezTo>
                      <a:pt x="4019" y="13939"/>
                      <a:pt x="4019" y="13925"/>
                      <a:pt x="4012" y="13911"/>
                    </a:cubicBezTo>
                    <a:cubicBezTo>
                      <a:pt x="3913" y="13678"/>
                      <a:pt x="3018" y="11641"/>
                      <a:pt x="2066" y="11521"/>
                    </a:cubicBezTo>
                    <a:cubicBezTo>
                      <a:pt x="2039" y="11518"/>
                      <a:pt x="2010" y="11516"/>
                      <a:pt x="1979" y="11516"/>
                    </a:cubicBezTo>
                    <a:cubicBezTo>
                      <a:pt x="1794" y="11516"/>
                      <a:pt x="1549" y="11584"/>
                      <a:pt x="1319" y="11881"/>
                    </a:cubicBezTo>
                    <a:cubicBezTo>
                      <a:pt x="1051" y="12233"/>
                      <a:pt x="1079" y="12536"/>
                      <a:pt x="1150" y="12727"/>
                    </a:cubicBezTo>
                    <a:cubicBezTo>
                      <a:pt x="1488" y="13650"/>
                      <a:pt x="3560" y="14129"/>
                      <a:pt x="3793" y="14179"/>
                    </a:cubicBezTo>
                    <a:cubicBezTo>
                      <a:pt x="3806" y="14182"/>
                      <a:pt x="3820" y="14183"/>
                      <a:pt x="3833" y="14183"/>
                    </a:cubicBezTo>
                    <a:cubicBezTo>
                      <a:pt x="3882" y="14183"/>
                      <a:pt x="3930" y="14163"/>
                      <a:pt x="3969" y="14129"/>
                    </a:cubicBezTo>
                    <a:lnTo>
                      <a:pt x="3969" y="14129"/>
                    </a:lnTo>
                    <a:cubicBezTo>
                      <a:pt x="3596" y="15328"/>
                      <a:pt x="3257" y="16597"/>
                      <a:pt x="2968" y="17915"/>
                    </a:cubicBezTo>
                    <a:cubicBezTo>
                      <a:pt x="2700" y="17386"/>
                      <a:pt x="1833" y="15807"/>
                      <a:pt x="980" y="15744"/>
                    </a:cubicBezTo>
                    <a:lnTo>
                      <a:pt x="980" y="15744"/>
                    </a:lnTo>
                    <a:cubicBezTo>
                      <a:pt x="1833" y="15814"/>
                      <a:pt x="2714" y="17443"/>
                      <a:pt x="2961" y="17936"/>
                    </a:cubicBezTo>
                    <a:lnTo>
                      <a:pt x="2975" y="17964"/>
                    </a:lnTo>
                    <a:lnTo>
                      <a:pt x="2982" y="17936"/>
                    </a:lnTo>
                    <a:cubicBezTo>
                      <a:pt x="3278" y="16583"/>
                      <a:pt x="3624" y="15278"/>
                      <a:pt x="4005" y="14059"/>
                    </a:cubicBezTo>
                    <a:lnTo>
                      <a:pt x="3990" y="14052"/>
                    </a:lnTo>
                    <a:cubicBezTo>
                      <a:pt x="3983" y="14066"/>
                      <a:pt x="3969" y="14073"/>
                      <a:pt x="3962" y="14087"/>
                    </a:cubicBezTo>
                    <a:cubicBezTo>
                      <a:pt x="3929" y="14126"/>
                      <a:pt x="3881" y="14148"/>
                      <a:pt x="3832" y="14148"/>
                    </a:cubicBezTo>
                    <a:cubicBezTo>
                      <a:pt x="3819" y="14148"/>
                      <a:pt x="3806" y="14146"/>
                      <a:pt x="3793" y="14143"/>
                    </a:cubicBezTo>
                    <a:cubicBezTo>
                      <a:pt x="3560" y="14094"/>
                      <a:pt x="1502" y="13622"/>
                      <a:pt x="1171" y="12712"/>
                    </a:cubicBezTo>
                    <a:cubicBezTo>
                      <a:pt x="1100" y="12522"/>
                      <a:pt x="1079" y="12219"/>
                      <a:pt x="1333" y="11888"/>
                    </a:cubicBezTo>
                    <a:cubicBezTo>
                      <a:pt x="1552" y="11603"/>
                      <a:pt x="1786" y="11528"/>
                      <a:pt x="1968" y="11528"/>
                    </a:cubicBezTo>
                    <a:cubicBezTo>
                      <a:pt x="2003" y="11528"/>
                      <a:pt x="2036" y="11531"/>
                      <a:pt x="2066" y="11535"/>
                    </a:cubicBezTo>
                    <a:cubicBezTo>
                      <a:pt x="3004" y="11655"/>
                      <a:pt x="3892" y="13678"/>
                      <a:pt x="3990" y="13911"/>
                    </a:cubicBezTo>
                    <a:cubicBezTo>
                      <a:pt x="4005" y="13946"/>
                      <a:pt x="4005" y="13981"/>
                      <a:pt x="3997" y="14017"/>
                    </a:cubicBezTo>
                    <a:lnTo>
                      <a:pt x="4019" y="14017"/>
                    </a:lnTo>
                    <a:cubicBezTo>
                      <a:pt x="4399" y="12797"/>
                      <a:pt x="4843" y="11592"/>
                      <a:pt x="5351" y="10414"/>
                    </a:cubicBezTo>
                    <a:cubicBezTo>
                      <a:pt x="5351" y="10379"/>
                      <a:pt x="5351" y="10351"/>
                      <a:pt x="5365" y="10316"/>
                    </a:cubicBezTo>
                    <a:cubicBezTo>
                      <a:pt x="5379" y="10288"/>
                      <a:pt x="5400" y="10259"/>
                      <a:pt x="5436" y="10238"/>
                    </a:cubicBezTo>
                    <a:lnTo>
                      <a:pt x="5464" y="10168"/>
                    </a:lnTo>
                    <a:lnTo>
                      <a:pt x="5562" y="9956"/>
                    </a:lnTo>
                    <a:cubicBezTo>
                      <a:pt x="5950" y="9096"/>
                      <a:pt x="6380" y="8264"/>
                      <a:pt x="6859" y="7454"/>
                    </a:cubicBezTo>
                    <a:lnTo>
                      <a:pt x="6874" y="7426"/>
                    </a:lnTo>
                    <a:lnTo>
                      <a:pt x="6845" y="7433"/>
                    </a:lnTo>
                    <a:cubicBezTo>
                      <a:pt x="6828" y="7440"/>
                      <a:pt x="6810" y="7443"/>
                      <a:pt x="6793" y="7443"/>
                    </a:cubicBezTo>
                    <a:cubicBezTo>
                      <a:pt x="6775" y="7443"/>
                      <a:pt x="6757" y="7440"/>
                      <a:pt x="6740" y="7433"/>
                    </a:cubicBezTo>
                    <a:cubicBezTo>
                      <a:pt x="6521" y="7355"/>
                      <a:pt x="4533" y="6636"/>
                      <a:pt x="4315" y="5684"/>
                    </a:cubicBezTo>
                    <a:cubicBezTo>
                      <a:pt x="4265" y="5487"/>
                      <a:pt x="4279" y="5191"/>
                      <a:pt x="4583" y="4888"/>
                    </a:cubicBezTo>
                    <a:cubicBezTo>
                      <a:pt x="4798" y="4663"/>
                      <a:pt x="5005" y="4597"/>
                      <a:pt x="5173" y="4597"/>
                    </a:cubicBezTo>
                    <a:cubicBezTo>
                      <a:pt x="5236" y="4597"/>
                      <a:pt x="5294" y="4606"/>
                      <a:pt x="5344" y="4620"/>
                    </a:cubicBezTo>
                    <a:cubicBezTo>
                      <a:pt x="6260" y="4853"/>
                      <a:pt x="6895" y="6981"/>
                      <a:pt x="6965" y="7235"/>
                    </a:cubicBezTo>
                    <a:lnTo>
                      <a:pt x="6972" y="7263"/>
                    </a:lnTo>
                    <a:lnTo>
                      <a:pt x="6986" y="7235"/>
                    </a:lnTo>
                    <a:cubicBezTo>
                      <a:pt x="7550" y="6298"/>
                      <a:pt x="8192" y="5402"/>
                      <a:pt x="8904" y="4564"/>
                    </a:cubicBezTo>
                    <a:lnTo>
                      <a:pt x="8918" y="4549"/>
                    </a:lnTo>
                    <a:lnTo>
                      <a:pt x="8897" y="4549"/>
                    </a:lnTo>
                    <a:cubicBezTo>
                      <a:pt x="8890" y="4549"/>
                      <a:pt x="8876" y="4542"/>
                      <a:pt x="8861" y="4542"/>
                    </a:cubicBezTo>
                    <a:cubicBezTo>
                      <a:pt x="8643" y="4465"/>
                      <a:pt x="6655" y="3739"/>
                      <a:pt x="6437" y="2787"/>
                    </a:cubicBezTo>
                    <a:cubicBezTo>
                      <a:pt x="6394" y="2597"/>
                      <a:pt x="6408" y="2294"/>
                      <a:pt x="6704" y="1991"/>
                    </a:cubicBezTo>
                    <a:cubicBezTo>
                      <a:pt x="6919" y="1771"/>
                      <a:pt x="7126" y="1707"/>
                      <a:pt x="7293" y="1707"/>
                    </a:cubicBezTo>
                    <a:cubicBezTo>
                      <a:pt x="7357" y="1707"/>
                      <a:pt x="7415" y="1716"/>
                      <a:pt x="7466" y="1730"/>
                    </a:cubicBezTo>
                    <a:cubicBezTo>
                      <a:pt x="8382" y="1969"/>
                      <a:pt x="9017" y="4091"/>
                      <a:pt x="9087" y="4331"/>
                    </a:cubicBezTo>
                    <a:lnTo>
                      <a:pt x="9087" y="4352"/>
                    </a:lnTo>
                    <a:lnTo>
                      <a:pt x="9101" y="4338"/>
                    </a:lnTo>
                    <a:cubicBezTo>
                      <a:pt x="9106" y="4333"/>
                      <a:pt x="9110" y="4328"/>
                      <a:pt x="9115" y="4322"/>
                    </a:cubicBezTo>
                    <a:lnTo>
                      <a:pt x="9115" y="4322"/>
                    </a:lnTo>
                    <a:cubicBezTo>
                      <a:pt x="9022" y="4014"/>
                      <a:pt x="8395" y="1962"/>
                      <a:pt x="7487" y="1730"/>
                    </a:cubicBezTo>
                    <a:cubicBezTo>
                      <a:pt x="7433" y="1716"/>
                      <a:pt x="7370" y="1706"/>
                      <a:pt x="7302" y="1706"/>
                    </a:cubicBezTo>
                    <a:close/>
                    <a:moveTo>
                      <a:pt x="12086" y="1"/>
                    </a:moveTo>
                    <a:cubicBezTo>
                      <a:pt x="11935" y="1"/>
                      <a:pt x="11806" y="36"/>
                      <a:pt x="11702" y="80"/>
                    </a:cubicBezTo>
                    <a:lnTo>
                      <a:pt x="11695" y="80"/>
                    </a:lnTo>
                    <a:lnTo>
                      <a:pt x="11681" y="87"/>
                    </a:lnTo>
                    <a:cubicBezTo>
                      <a:pt x="10715" y="538"/>
                      <a:pt x="10356" y="2547"/>
                      <a:pt x="10292" y="2949"/>
                    </a:cubicBezTo>
                    <a:cubicBezTo>
                      <a:pt x="10286" y="3002"/>
                      <a:pt x="10285" y="3061"/>
                      <a:pt x="10303" y="3114"/>
                    </a:cubicBezTo>
                    <a:lnTo>
                      <a:pt x="10303" y="3114"/>
                    </a:lnTo>
                    <a:cubicBezTo>
                      <a:pt x="10306" y="3111"/>
                      <a:pt x="10310" y="3108"/>
                      <a:pt x="10314" y="3104"/>
                    </a:cubicBezTo>
                    <a:cubicBezTo>
                      <a:pt x="10300" y="3048"/>
                      <a:pt x="10292" y="2992"/>
                      <a:pt x="10300" y="2935"/>
                    </a:cubicBezTo>
                    <a:cubicBezTo>
                      <a:pt x="10363" y="2540"/>
                      <a:pt x="10722" y="538"/>
                      <a:pt x="11681" y="94"/>
                    </a:cubicBezTo>
                    <a:lnTo>
                      <a:pt x="11695" y="87"/>
                    </a:lnTo>
                    <a:lnTo>
                      <a:pt x="11702" y="87"/>
                    </a:lnTo>
                    <a:cubicBezTo>
                      <a:pt x="11802" y="43"/>
                      <a:pt x="11930" y="8"/>
                      <a:pt x="12079" y="8"/>
                    </a:cubicBezTo>
                    <a:cubicBezTo>
                      <a:pt x="12265" y="8"/>
                      <a:pt x="12482" y="64"/>
                      <a:pt x="12717" y="228"/>
                    </a:cubicBezTo>
                    <a:cubicBezTo>
                      <a:pt x="13147" y="517"/>
                      <a:pt x="13218" y="870"/>
                      <a:pt x="13197" y="1109"/>
                    </a:cubicBezTo>
                    <a:cubicBezTo>
                      <a:pt x="13176" y="1398"/>
                      <a:pt x="13006" y="1716"/>
                      <a:pt x="12689" y="2040"/>
                    </a:cubicBezTo>
                    <a:cubicBezTo>
                      <a:pt x="12083" y="2674"/>
                      <a:pt x="11110" y="3189"/>
                      <a:pt x="10828" y="3330"/>
                    </a:cubicBezTo>
                    <a:cubicBezTo>
                      <a:pt x="10779" y="3351"/>
                      <a:pt x="10722" y="3365"/>
                      <a:pt x="10666" y="3365"/>
                    </a:cubicBezTo>
                    <a:cubicBezTo>
                      <a:pt x="10631" y="3365"/>
                      <a:pt x="10603" y="3365"/>
                      <a:pt x="10567" y="3358"/>
                    </a:cubicBezTo>
                    <a:cubicBezTo>
                      <a:pt x="10180" y="3711"/>
                      <a:pt x="9806" y="4084"/>
                      <a:pt x="9454" y="4472"/>
                    </a:cubicBezTo>
                    <a:lnTo>
                      <a:pt x="9432" y="4493"/>
                    </a:lnTo>
                    <a:lnTo>
                      <a:pt x="9461" y="4493"/>
                    </a:lnTo>
                    <a:cubicBezTo>
                      <a:pt x="9587" y="4486"/>
                      <a:pt x="9747" y="4480"/>
                      <a:pt x="9928" y="4480"/>
                    </a:cubicBezTo>
                    <a:cubicBezTo>
                      <a:pt x="10668" y="4480"/>
                      <a:pt x="11744" y="4578"/>
                      <a:pt x="12146" y="5099"/>
                    </a:cubicBezTo>
                    <a:cubicBezTo>
                      <a:pt x="12266" y="5254"/>
                      <a:pt x="12379" y="5536"/>
                      <a:pt x="12231" y="5938"/>
                    </a:cubicBezTo>
                    <a:cubicBezTo>
                      <a:pt x="12083" y="6333"/>
                      <a:pt x="11836" y="6453"/>
                      <a:pt x="11646" y="6488"/>
                    </a:cubicBezTo>
                    <a:cubicBezTo>
                      <a:pt x="11604" y="6495"/>
                      <a:pt x="11554" y="6502"/>
                      <a:pt x="11512" y="6502"/>
                    </a:cubicBezTo>
                    <a:cubicBezTo>
                      <a:pt x="10631" y="6502"/>
                      <a:pt x="9383" y="5127"/>
                      <a:pt x="9143" y="4853"/>
                    </a:cubicBezTo>
                    <a:lnTo>
                      <a:pt x="9136" y="4838"/>
                    </a:lnTo>
                    <a:lnTo>
                      <a:pt x="9122" y="4853"/>
                    </a:lnTo>
                    <a:cubicBezTo>
                      <a:pt x="8460" y="5642"/>
                      <a:pt x="7853" y="6488"/>
                      <a:pt x="7318" y="7369"/>
                    </a:cubicBezTo>
                    <a:lnTo>
                      <a:pt x="7304" y="7390"/>
                    </a:lnTo>
                    <a:lnTo>
                      <a:pt x="7325" y="7390"/>
                    </a:lnTo>
                    <a:cubicBezTo>
                      <a:pt x="7453" y="7383"/>
                      <a:pt x="7616" y="7377"/>
                      <a:pt x="7799" y="7377"/>
                    </a:cubicBezTo>
                    <a:cubicBezTo>
                      <a:pt x="8544" y="7377"/>
                      <a:pt x="9621" y="7474"/>
                      <a:pt x="10018" y="7989"/>
                    </a:cubicBezTo>
                    <a:cubicBezTo>
                      <a:pt x="10137" y="8152"/>
                      <a:pt x="10250" y="8434"/>
                      <a:pt x="10102" y="8828"/>
                    </a:cubicBezTo>
                    <a:cubicBezTo>
                      <a:pt x="9961" y="9230"/>
                      <a:pt x="9707" y="9350"/>
                      <a:pt x="9517" y="9385"/>
                    </a:cubicBezTo>
                    <a:cubicBezTo>
                      <a:pt x="9487" y="9390"/>
                      <a:pt x="9454" y="9395"/>
                      <a:pt x="9422" y="9395"/>
                    </a:cubicBezTo>
                    <a:cubicBezTo>
                      <a:pt x="9408" y="9395"/>
                      <a:pt x="9396" y="9394"/>
                      <a:pt x="9383" y="9392"/>
                    </a:cubicBezTo>
                    <a:cubicBezTo>
                      <a:pt x="8558" y="9392"/>
                      <a:pt x="7402" y="8180"/>
                      <a:pt x="7071" y="7806"/>
                    </a:cubicBezTo>
                    <a:lnTo>
                      <a:pt x="7064" y="7799"/>
                    </a:lnTo>
                    <a:lnTo>
                      <a:pt x="7057" y="7813"/>
                    </a:lnTo>
                    <a:cubicBezTo>
                      <a:pt x="6634" y="8539"/>
                      <a:pt x="6225" y="9336"/>
                      <a:pt x="5844" y="10175"/>
                    </a:cubicBezTo>
                    <a:lnTo>
                      <a:pt x="5837" y="10189"/>
                    </a:lnTo>
                    <a:lnTo>
                      <a:pt x="5858" y="10189"/>
                    </a:lnTo>
                    <a:cubicBezTo>
                      <a:pt x="5949" y="10186"/>
                      <a:pt x="6058" y="10183"/>
                      <a:pt x="6180" y="10183"/>
                    </a:cubicBezTo>
                    <a:cubicBezTo>
                      <a:pt x="6888" y="10183"/>
                      <a:pt x="8030" y="10267"/>
                      <a:pt x="8439" y="10802"/>
                    </a:cubicBezTo>
                    <a:cubicBezTo>
                      <a:pt x="8558" y="10957"/>
                      <a:pt x="8671" y="11239"/>
                      <a:pt x="8523" y="11641"/>
                    </a:cubicBezTo>
                    <a:cubicBezTo>
                      <a:pt x="8375" y="12036"/>
                      <a:pt x="8121" y="12163"/>
                      <a:pt x="7938" y="12191"/>
                    </a:cubicBezTo>
                    <a:cubicBezTo>
                      <a:pt x="7896" y="12198"/>
                      <a:pt x="7846" y="12205"/>
                      <a:pt x="7804" y="12205"/>
                    </a:cubicBezTo>
                    <a:cubicBezTo>
                      <a:pt x="7050" y="12205"/>
                      <a:pt x="6021" y="11190"/>
                      <a:pt x="5612" y="10753"/>
                    </a:cubicBezTo>
                    <a:lnTo>
                      <a:pt x="5598" y="10739"/>
                    </a:lnTo>
                    <a:lnTo>
                      <a:pt x="5591" y="10753"/>
                    </a:lnTo>
                    <a:cubicBezTo>
                      <a:pt x="5154" y="11775"/>
                      <a:pt x="4752" y="12868"/>
                      <a:pt x="4385" y="14017"/>
                    </a:cubicBezTo>
                    <a:lnTo>
                      <a:pt x="4385" y="14031"/>
                    </a:lnTo>
                    <a:lnTo>
                      <a:pt x="4399" y="14031"/>
                    </a:lnTo>
                    <a:cubicBezTo>
                      <a:pt x="4695" y="13978"/>
                      <a:pt x="5188" y="13907"/>
                      <a:pt x="5687" y="13907"/>
                    </a:cubicBezTo>
                    <a:cubicBezTo>
                      <a:pt x="6247" y="13907"/>
                      <a:pt x="6815" y="13996"/>
                      <a:pt x="7113" y="14299"/>
                    </a:cubicBezTo>
                    <a:cubicBezTo>
                      <a:pt x="7254" y="14447"/>
                      <a:pt x="7402" y="14707"/>
                      <a:pt x="7304" y="15123"/>
                    </a:cubicBezTo>
                    <a:cubicBezTo>
                      <a:pt x="7212" y="15532"/>
                      <a:pt x="6972" y="15687"/>
                      <a:pt x="6789" y="15744"/>
                    </a:cubicBezTo>
                    <a:cubicBezTo>
                      <a:pt x="6711" y="15765"/>
                      <a:pt x="6627" y="15779"/>
                      <a:pt x="6542" y="15779"/>
                    </a:cubicBezTo>
                    <a:cubicBezTo>
                      <a:pt x="5767" y="15779"/>
                      <a:pt x="4674" y="14919"/>
                      <a:pt x="4237" y="14545"/>
                    </a:cubicBezTo>
                    <a:lnTo>
                      <a:pt x="4223" y="14538"/>
                    </a:lnTo>
                    <a:lnTo>
                      <a:pt x="4223" y="14552"/>
                    </a:lnTo>
                    <a:cubicBezTo>
                      <a:pt x="3878" y="15694"/>
                      <a:pt x="3567" y="16907"/>
                      <a:pt x="3293" y="18155"/>
                    </a:cubicBezTo>
                    <a:lnTo>
                      <a:pt x="3293" y="18169"/>
                    </a:lnTo>
                    <a:lnTo>
                      <a:pt x="3307" y="18169"/>
                    </a:lnTo>
                    <a:cubicBezTo>
                      <a:pt x="3597" y="18096"/>
                      <a:pt x="4282" y="17951"/>
                      <a:pt x="4933" y="17951"/>
                    </a:cubicBezTo>
                    <a:cubicBezTo>
                      <a:pt x="5418" y="17951"/>
                      <a:pt x="5884" y="18032"/>
                      <a:pt x="6155" y="18281"/>
                    </a:cubicBezTo>
                    <a:cubicBezTo>
                      <a:pt x="6303" y="18422"/>
                      <a:pt x="6465" y="18676"/>
                      <a:pt x="6387" y="19092"/>
                    </a:cubicBezTo>
                    <a:cubicBezTo>
                      <a:pt x="6310" y="19508"/>
                      <a:pt x="6077" y="19677"/>
                      <a:pt x="5901" y="19741"/>
                    </a:cubicBezTo>
                    <a:cubicBezTo>
                      <a:pt x="5802" y="19776"/>
                      <a:pt x="5703" y="19790"/>
                      <a:pt x="5605" y="19790"/>
                    </a:cubicBezTo>
                    <a:cubicBezTo>
                      <a:pt x="4780" y="19790"/>
                      <a:pt x="3567" y="18881"/>
                      <a:pt x="3215" y="18599"/>
                    </a:cubicBezTo>
                    <a:lnTo>
                      <a:pt x="3201" y="18592"/>
                    </a:lnTo>
                    <a:lnTo>
                      <a:pt x="3201" y="18606"/>
                    </a:lnTo>
                    <a:cubicBezTo>
                      <a:pt x="2545" y="21785"/>
                      <a:pt x="2151" y="25006"/>
                      <a:pt x="2031" y="28249"/>
                    </a:cubicBezTo>
                    <a:cubicBezTo>
                      <a:pt x="2031" y="28348"/>
                      <a:pt x="1953" y="28425"/>
                      <a:pt x="1854" y="28425"/>
                    </a:cubicBezTo>
                    <a:cubicBezTo>
                      <a:pt x="1763" y="28418"/>
                      <a:pt x="1685" y="28341"/>
                      <a:pt x="1685" y="28249"/>
                    </a:cubicBezTo>
                    <a:cubicBezTo>
                      <a:pt x="1805" y="24915"/>
                      <a:pt x="2214" y="21602"/>
                      <a:pt x="2905" y="18338"/>
                    </a:cubicBezTo>
                    <a:lnTo>
                      <a:pt x="2912" y="18288"/>
                    </a:lnTo>
                    <a:lnTo>
                      <a:pt x="2891" y="18281"/>
                    </a:lnTo>
                    <a:lnTo>
                      <a:pt x="2827" y="18281"/>
                    </a:lnTo>
                    <a:cubicBezTo>
                      <a:pt x="2588" y="18239"/>
                      <a:pt x="515" y="17866"/>
                      <a:pt x="141" y="16963"/>
                    </a:cubicBezTo>
                    <a:cubicBezTo>
                      <a:pt x="64" y="16780"/>
                      <a:pt x="22" y="16477"/>
                      <a:pt x="268" y="16131"/>
                    </a:cubicBezTo>
                    <a:cubicBezTo>
                      <a:pt x="487" y="15816"/>
                      <a:pt x="741" y="15742"/>
                      <a:pt x="928" y="15742"/>
                    </a:cubicBezTo>
                    <a:cubicBezTo>
                      <a:pt x="946" y="15742"/>
                      <a:pt x="964" y="15742"/>
                      <a:pt x="980" y="15744"/>
                    </a:cubicBezTo>
                    <a:cubicBezTo>
                      <a:pt x="957" y="15741"/>
                      <a:pt x="933" y="15740"/>
                      <a:pt x="908" y="15740"/>
                    </a:cubicBezTo>
                    <a:cubicBezTo>
                      <a:pt x="718" y="15740"/>
                      <a:pt x="471" y="15821"/>
                      <a:pt x="247" y="16138"/>
                    </a:cubicBezTo>
                    <a:cubicBezTo>
                      <a:pt x="1" y="16498"/>
                      <a:pt x="43" y="16801"/>
                      <a:pt x="120" y="16991"/>
                    </a:cubicBezTo>
                    <a:cubicBezTo>
                      <a:pt x="501" y="17901"/>
                      <a:pt x="2588" y="18274"/>
                      <a:pt x="2820" y="18317"/>
                    </a:cubicBezTo>
                    <a:cubicBezTo>
                      <a:pt x="2831" y="18320"/>
                      <a:pt x="2841" y="18322"/>
                      <a:pt x="2852" y="18322"/>
                    </a:cubicBezTo>
                    <a:cubicBezTo>
                      <a:pt x="2863" y="18322"/>
                      <a:pt x="2873" y="18320"/>
                      <a:pt x="2884" y="18317"/>
                    </a:cubicBezTo>
                    <a:lnTo>
                      <a:pt x="2884" y="18338"/>
                    </a:lnTo>
                    <a:cubicBezTo>
                      <a:pt x="2193" y="21595"/>
                      <a:pt x="1784" y="24915"/>
                      <a:pt x="1664" y="28249"/>
                    </a:cubicBezTo>
                    <a:cubicBezTo>
                      <a:pt x="1664" y="28298"/>
                      <a:pt x="1678" y="28348"/>
                      <a:pt x="1721" y="28383"/>
                    </a:cubicBezTo>
                    <a:cubicBezTo>
                      <a:pt x="1756" y="28425"/>
                      <a:pt x="1805" y="28446"/>
                      <a:pt x="1854" y="28446"/>
                    </a:cubicBezTo>
                    <a:cubicBezTo>
                      <a:pt x="1960" y="28446"/>
                      <a:pt x="2052" y="28362"/>
                      <a:pt x="2052" y="28256"/>
                    </a:cubicBezTo>
                    <a:cubicBezTo>
                      <a:pt x="2172" y="25021"/>
                      <a:pt x="2559" y="21799"/>
                      <a:pt x="3222" y="18627"/>
                    </a:cubicBezTo>
                    <a:cubicBezTo>
                      <a:pt x="3680" y="18993"/>
                      <a:pt x="4801" y="19811"/>
                      <a:pt x="5605" y="19811"/>
                    </a:cubicBezTo>
                    <a:cubicBezTo>
                      <a:pt x="5710" y="19811"/>
                      <a:pt x="5809" y="19797"/>
                      <a:pt x="5908" y="19762"/>
                    </a:cubicBezTo>
                    <a:cubicBezTo>
                      <a:pt x="6091" y="19698"/>
                      <a:pt x="6331" y="19536"/>
                      <a:pt x="6408" y="19099"/>
                    </a:cubicBezTo>
                    <a:cubicBezTo>
                      <a:pt x="6486" y="18669"/>
                      <a:pt x="6324" y="18415"/>
                      <a:pt x="6176" y="18274"/>
                    </a:cubicBezTo>
                    <a:cubicBezTo>
                      <a:pt x="5898" y="18018"/>
                      <a:pt x="5423" y="17936"/>
                      <a:pt x="4932" y="17936"/>
                    </a:cubicBezTo>
                    <a:cubicBezTo>
                      <a:pt x="4291" y="17936"/>
                      <a:pt x="3620" y="18076"/>
                      <a:pt x="3321" y="18147"/>
                    </a:cubicBezTo>
                    <a:cubicBezTo>
                      <a:pt x="3589" y="16914"/>
                      <a:pt x="3906" y="15708"/>
                      <a:pt x="4244" y="14573"/>
                    </a:cubicBezTo>
                    <a:cubicBezTo>
                      <a:pt x="4695" y="14954"/>
                      <a:pt x="5781" y="15800"/>
                      <a:pt x="6549" y="15800"/>
                    </a:cubicBezTo>
                    <a:cubicBezTo>
                      <a:pt x="6565" y="15801"/>
                      <a:pt x="6581" y="15802"/>
                      <a:pt x="6596" y="15802"/>
                    </a:cubicBezTo>
                    <a:cubicBezTo>
                      <a:pt x="6670" y="15802"/>
                      <a:pt x="6740" y="15788"/>
                      <a:pt x="6810" y="15765"/>
                    </a:cubicBezTo>
                    <a:cubicBezTo>
                      <a:pt x="6993" y="15708"/>
                      <a:pt x="7233" y="15553"/>
                      <a:pt x="7339" y="15130"/>
                    </a:cubicBezTo>
                    <a:cubicBezTo>
                      <a:pt x="7438" y="14700"/>
                      <a:pt x="7282" y="14433"/>
                      <a:pt x="7141" y="14292"/>
                    </a:cubicBezTo>
                    <a:cubicBezTo>
                      <a:pt x="6835" y="13981"/>
                      <a:pt x="6257" y="13890"/>
                      <a:pt x="5689" y="13890"/>
                    </a:cubicBezTo>
                    <a:cubicBezTo>
                      <a:pt x="5199" y="13890"/>
                      <a:pt x="4717" y="13957"/>
                      <a:pt x="4420" y="14010"/>
                    </a:cubicBezTo>
                    <a:cubicBezTo>
                      <a:pt x="4780" y="12882"/>
                      <a:pt x="5182" y="11796"/>
                      <a:pt x="5612" y="10788"/>
                    </a:cubicBezTo>
                    <a:cubicBezTo>
                      <a:pt x="6126" y="11331"/>
                      <a:pt x="7078" y="12233"/>
                      <a:pt x="7811" y="12233"/>
                    </a:cubicBezTo>
                    <a:cubicBezTo>
                      <a:pt x="7853" y="12233"/>
                      <a:pt x="7903" y="12233"/>
                      <a:pt x="7952" y="12226"/>
                    </a:cubicBezTo>
                    <a:cubicBezTo>
                      <a:pt x="8142" y="12184"/>
                      <a:pt x="8396" y="12064"/>
                      <a:pt x="8551" y="11655"/>
                    </a:cubicBezTo>
                    <a:cubicBezTo>
                      <a:pt x="8706" y="11246"/>
                      <a:pt x="8594" y="10964"/>
                      <a:pt x="8467" y="10795"/>
                    </a:cubicBezTo>
                    <a:cubicBezTo>
                      <a:pt x="8065" y="10277"/>
                      <a:pt x="7005" y="10175"/>
                      <a:pt x="6229" y="10175"/>
                    </a:cubicBezTo>
                    <a:cubicBezTo>
                      <a:pt x="6107" y="10175"/>
                      <a:pt x="5991" y="10178"/>
                      <a:pt x="5887" y="10182"/>
                    </a:cubicBezTo>
                    <a:cubicBezTo>
                      <a:pt x="6260" y="9350"/>
                      <a:pt x="6662" y="8568"/>
                      <a:pt x="7078" y="7848"/>
                    </a:cubicBezTo>
                    <a:cubicBezTo>
                      <a:pt x="7423" y="8229"/>
                      <a:pt x="8565" y="9428"/>
                      <a:pt x="9397" y="9428"/>
                    </a:cubicBezTo>
                    <a:cubicBezTo>
                      <a:pt x="9440" y="9428"/>
                      <a:pt x="9489" y="9420"/>
                      <a:pt x="9531" y="9413"/>
                    </a:cubicBezTo>
                    <a:cubicBezTo>
                      <a:pt x="9729" y="9378"/>
                      <a:pt x="9982" y="9258"/>
                      <a:pt x="10137" y="8849"/>
                    </a:cubicBezTo>
                    <a:cubicBezTo>
                      <a:pt x="10292" y="8434"/>
                      <a:pt x="10173" y="8152"/>
                      <a:pt x="10053" y="7989"/>
                    </a:cubicBezTo>
                    <a:cubicBezTo>
                      <a:pt x="9647" y="7464"/>
                      <a:pt x="8564" y="7364"/>
                      <a:pt x="7816" y="7364"/>
                    </a:cubicBezTo>
                    <a:cubicBezTo>
                      <a:pt x="7642" y="7364"/>
                      <a:pt x="7485" y="7370"/>
                      <a:pt x="7360" y="7376"/>
                    </a:cubicBezTo>
                    <a:cubicBezTo>
                      <a:pt x="7889" y="6495"/>
                      <a:pt x="8481" y="5663"/>
                      <a:pt x="9129" y="4881"/>
                    </a:cubicBezTo>
                    <a:cubicBezTo>
                      <a:pt x="9482" y="5283"/>
                      <a:pt x="10652" y="6530"/>
                      <a:pt x="11512" y="6530"/>
                    </a:cubicBezTo>
                    <a:cubicBezTo>
                      <a:pt x="11561" y="6530"/>
                      <a:pt x="11604" y="6530"/>
                      <a:pt x="11653" y="6523"/>
                    </a:cubicBezTo>
                    <a:cubicBezTo>
                      <a:pt x="11843" y="6488"/>
                      <a:pt x="12104" y="6368"/>
                      <a:pt x="12252" y="5952"/>
                    </a:cubicBezTo>
                    <a:cubicBezTo>
                      <a:pt x="12407" y="5536"/>
                      <a:pt x="12294" y="5261"/>
                      <a:pt x="12168" y="5092"/>
                    </a:cubicBezTo>
                    <a:cubicBezTo>
                      <a:pt x="11764" y="4568"/>
                      <a:pt x="10674" y="4467"/>
                      <a:pt x="9927" y="4467"/>
                    </a:cubicBezTo>
                    <a:cubicBezTo>
                      <a:pt x="9760" y="4467"/>
                      <a:pt x="9610" y="4472"/>
                      <a:pt x="9489" y="4479"/>
                    </a:cubicBezTo>
                    <a:cubicBezTo>
                      <a:pt x="9834" y="4098"/>
                      <a:pt x="10201" y="3732"/>
                      <a:pt x="10581" y="3386"/>
                    </a:cubicBezTo>
                    <a:cubicBezTo>
                      <a:pt x="10610" y="3393"/>
                      <a:pt x="10645" y="3400"/>
                      <a:pt x="10673" y="3400"/>
                    </a:cubicBezTo>
                    <a:cubicBezTo>
                      <a:pt x="10737" y="3400"/>
                      <a:pt x="10793" y="3386"/>
                      <a:pt x="10849" y="3358"/>
                    </a:cubicBezTo>
                    <a:cubicBezTo>
                      <a:pt x="11131" y="3217"/>
                      <a:pt x="12104" y="2703"/>
                      <a:pt x="12717" y="2068"/>
                    </a:cubicBezTo>
                    <a:cubicBezTo>
                      <a:pt x="13035" y="1737"/>
                      <a:pt x="13211" y="1413"/>
                      <a:pt x="13232" y="1116"/>
                    </a:cubicBezTo>
                    <a:cubicBezTo>
                      <a:pt x="13246" y="870"/>
                      <a:pt x="13176" y="517"/>
                      <a:pt x="12739" y="221"/>
                    </a:cubicBezTo>
                    <a:cubicBezTo>
                      <a:pt x="12496" y="57"/>
                      <a:pt x="12274" y="1"/>
                      <a:pt x="12086" y="1"/>
                    </a:cubicBezTo>
                    <a:close/>
                  </a:path>
                </a:pathLst>
              </a:custGeom>
              <a:solidFill>
                <a:srgbClr val="C92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0"/>
              <p:cNvSpPr/>
              <p:nvPr/>
            </p:nvSpPr>
            <p:spPr>
              <a:xfrm>
                <a:off x="8563600" y="2883125"/>
                <a:ext cx="38700" cy="4522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809" extrusionOk="0">
                    <a:moveTo>
                      <a:pt x="1262" y="452"/>
                    </a:moveTo>
                    <a:lnTo>
                      <a:pt x="643" y="0"/>
                    </a:lnTo>
                    <a:lnTo>
                      <a:pt x="0" y="1166"/>
                    </a:lnTo>
                    <a:lnTo>
                      <a:pt x="1548" y="180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sp>
          <p:nvSpPr>
            <p:cNvPr id="1888" name="Google Shape;1888;p40"/>
            <p:cNvSpPr/>
            <p:nvPr/>
          </p:nvSpPr>
          <p:spPr>
            <a:xfrm>
              <a:off x="8402275" y="3306975"/>
              <a:ext cx="38700" cy="39300"/>
            </a:xfrm>
            <a:custGeom>
              <a:avLst/>
              <a:gdLst/>
              <a:ahLst/>
              <a:cxnLst/>
              <a:rect l="l" t="t" r="r" b="b"/>
              <a:pathLst>
                <a:path w="1548" h="1572" extrusionOk="0">
                  <a:moveTo>
                    <a:pt x="1285" y="786"/>
                  </a:moveTo>
                  <a:lnTo>
                    <a:pt x="642" y="0"/>
                  </a:lnTo>
                  <a:lnTo>
                    <a:pt x="0" y="929"/>
                  </a:lnTo>
                  <a:lnTo>
                    <a:pt x="1548" y="1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esis Statement on How Nations Use Digital Espionage by Slidesgo">
  <a:themeElements>
    <a:clrScheme name="Simple Light">
      <a:dk1>
        <a:srgbClr val="1E1B1C"/>
      </a:dk1>
      <a:lt1>
        <a:srgbClr val="F4EEE9"/>
      </a:lt1>
      <a:dk2>
        <a:srgbClr val="C92727"/>
      </a:dk2>
      <a:lt2>
        <a:srgbClr val="E97C7C"/>
      </a:lt2>
      <a:accent1>
        <a:srgbClr val="FFA6A6"/>
      </a:accent1>
      <a:accent2>
        <a:srgbClr val="FFC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E1B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Bebas Neue</vt:lpstr>
      <vt:lpstr>Arial</vt:lpstr>
      <vt:lpstr>Fira Sans</vt:lpstr>
      <vt:lpstr>Thesis Statement on How Nations Use Digital Espionage by Slidesgo</vt:lpstr>
      <vt:lpstr>Производствена Практика</vt:lpstr>
      <vt:lpstr>01</vt:lpstr>
      <vt:lpstr>Задание </vt:lpstr>
      <vt:lpstr>Използвани технологии</vt:lpstr>
      <vt:lpstr>Демонстрация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Производствена Практика</dc:title>
  <dc:creator>MY</dc:creator>
  <cp:lastModifiedBy>Петя И. Петкова</cp:lastModifiedBy>
  <cp:revision>3</cp:revision>
  <dcterms:modified xsi:type="dcterms:W3CDTF">2022-07-04T17:28:19Z</dcterms:modified>
</cp:coreProperties>
</file>