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63" r:id="rId3"/>
    <p:sldId id="268" r:id="rId4"/>
    <p:sldId id="300" r:id="rId5"/>
    <p:sldId id="299" r:id="rId6"/>
    <p:sldId id="279" r:id="rId7"/>
  </p:sldIdLst>
  <p:sldSz cx="9144000" cy="5143500" type="screen16x9"/>
  <p:notesSz cx="6858000" cy="9144000"/>
  <p:embeddedFontLst>
    <p:embeddedFont>
      <p:font typeface="Exo 2" pitchFamily="2" charset="-52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  <p:embeddedFont>
      <p:font typeface="Squad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8C907A-BB3B-4A1F-9491-4558190250AC}">
  <a:tblStyle styleId="{6F8C907A-BB3B-4A1F-9491-455819025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9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Stefan Hristov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7478248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On-the-job training project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7"/>
          <p:cNvCxnSpPr/>
          <p:nvPr/>
        </p:nvCxnSpPr>
        <p:spPr>
          <a:xfrm>
            <a:off x="4596229" y="301328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37"/>
          <p:cNvSpPr txBox="1">
            <a:spLocks noGrp="1"/>
          </p:cNvSpPr>
          <p:nvPr>
            <p:ph type="ctrTitle" idx="2"/>
          </p:nvPr>
        </p:nvSpPr>
        <p:spPr>
          <a:xfrm>
            <a:off x="2164318" y="65039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ABOUT ME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9" name="Google Shape;229;p37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Stefan Hristov</a:t>
            </a:r>
            <a:endParaRPr dirty="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Student at VSCPI </a:t>
            </a:r>
            <a:r>
              <a:rPr lang="en-US" dirty="0" err="1">
                <a:solidFill>
                  <a:schemeClr val="lt2"/>
                </a:solidFill>
              </a:rPr>
              <a:t>Burgas</a:t>
            </a:r>
            <a:r>
              <a:rPr lang="en-US" dirty="0">
                <a:solidFill>
                  <a:schemeClr val="lt2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grade with a major in Software Assurance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5785" b="24301"/>
          <a:stretch/>
        </p:blipFill>
        <p:spPr>
          <a:xfrm>
            <a:off x="5964229" y="1889816"/>
            <a:ext cx="2217667" cy="2246938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ctrTitle"/>
          </p:nvPr>
        </p:nvSpPr>
        <p:spPr>
          <a:xfrm>
            <a:off x="1964850" y="78827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WORK</a:t>
            </a:r>
            <a:endParaRPr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ctrTitle" idx="2"/>
          </p:nvPr>
        </p:nvSpPr>
        <p:spPr>
          <a:xfrm>
            <a:off x="1246137" y="2953128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 </a:t>
            </a:r>
            <a:endParaRPr dirty="0"/>
          </a:p>
        </p:txBody>
      </p:sp>
      <p:sp>
        <p:nvSpPr>
          <p:cNvPr id="328" name="Google Shape;328;p42"/>
          <p:cNvSpPr txBox="1">
            <a:spLocks noGrp="1"/>
          </p:cNvSpPr>
          <p:nvPr>
            <p:ph type="ctrTitle" idx="3"/>
          </p:nvPr>
        </p:nvSpPr>
        <p:spPr>
          <a:xfrm>
            <a:off x="2870875" y="2953128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 idx="5"/>
          </p:nvPr>
        </p:nvSpPr>
        <p:spPr>
          <a:xfrm>
            <a:off x="4519557" y="2978547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</a:t>
            </a:r>
            <a:endParaRPr dirty="0"/>
          </a:p>
        </p:txBody>
      </p:sp>
      <p:sp>
        <p:nvSpPr>
          <p:cNvPr id="336" name="Google Shape;336;p42"/>
          <p:cNvSpPr txBox="1">
            <a:spLocks noGrp="1"/>
          </p:cNvSpPr>
          <p:nvPr>
            <p:ph type="ctrTitle" idx="14"/>
          </p:nvPr>
        </p:nvSpPr>
        <p:spPr>
          <a:xfrm>
            <a:off x="6151229" y="2986985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</a:t>
            </a:r>
            <a:endParaRPr dirty="0"/>
          </a:p>
        </p:txBody>
      </p:sp>
      <p:cxnSp>
        <p:nvCxnSpPr>
          <p:cNvPr id="338" name="Google Shape;338;p42"/>
          <p:cNvCxnSpPr>
            <a:cxnSpLocks/>
          </p:cNvCxnSpPr>
          <p:nvPr/>
        </p:nvCxnSpPr>
        <p:spPr>
          <a:xfrm>
            <a:off x="1010379" y="3023960"/>
            <a:ext cx="7355676" cy="97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42"/>
          <p:cNvGrpSpPr/>
          <p:nvPr/>
        </p:nvGrpSpPr>
        <p:grpSpPr>
          <a:xfrm>
            <a:off x="3851590" y="2461808"/>
            <a:ext cx="352526" cy="418856"/>
            <a:chOff x="-48233050" y="3569725"/>
            <a:chExt cx="252050" cy="299475"/>
          </a:xfrm>
        </p:grpSpPr>
        <p:sp>
          <p:nvSpPr>
            <p:cNvPr id="341" name="Google Shape;341;p42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42"/>
          <p:cNvGrpSpPr/>
          <p:nvPr/>
        </p:nvGrpSpPr>
        <p:grpSpPr>
          <a:xfrm>
            <a:off x="2212517" y="2462002"/>
            <a:ext cx="418610" cy="418366"/>
            <a:chOff x="-49764975" y="3183375"/>
            <a:chExt cx="299300" cy="299125"/>
          </a:xfrm>
        </p:grpSpPr>
        <p:sp>
          <p:nvSpPr>
            <p:cNvPr id="345" name="Google Shape;345;p42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42"/>
          <p:cNvGrpSpPr/>
          <p:nvPr/>
        </p:nvGrpSpPr>
        <p:grpSpPr>
          <a:xfrm>
            <a:off x="5437543" y="2461891"/>
            <a:ext cx="420813" cy="418646"/>
            <a:chOff x="-47155575" y="3200500"/>
            <a:chExt cx="300875" cy="299325"/>
          </a:xfrm>
        </p:grpSpPr>
        <p:sp>
          <p:nvSpPr>
            <p:cNvPr id="355" name="Google Shape;355;p42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42"/>
          <p:cNvGrpSpPr/>
          <p:nvPr/>
        </p:nvGrpSpPr>
        <p:grpSpPr>
          <a:xfrm>
            <a:off x="7046935" y="2467376"/>
            <a:ext cx="425657" cy="425657"/>
            <a:chOff x="3271200" y="1435075"/>
            <a:chExt cx="481825" cy="481825"/>
          </a:xfrm>
        </p:grpSpPr>
        <p:sp>
          <p:nvSpPr>
            <p:cNvPr id="367" name="Google Shape;367;p42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7" name="Google Shape;326;p42">
            <a:extLst>
              <a:ext uri="{FF2B5EF4-FFF2-40B4-BE49-F238E27FC236}">
                <a16:creationId xmlns:a16="http://schemas.microsoft.com/office/drawing/2014/main" id="{406B3BEE-F375-9964-47B6-F59BB3635CD9}"/>
              </a:ext>
            </a:extLst>
          </p:cNvPr>
          <p:cNvSpPr txBox="1">
            <a:spLocks/>
          </p:cNvSpPr>
          <p:nvPr/>
        </p:nvSpPr>
        <p:spPr>
          <a:xfrm>
            <a:off x="2006601" y="2020604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01</a:t>
            </a:r>
            <a:r>
              <a:rPr lang="en-GB" dirty="0"/>
              <a:t> </a:t>
            </a:r>
          </a:p>
        </p:txBody>
      </p:sp>
      <p:sp>
        <p:nvSpPr>
          <p:cNvPr id="68" name="Google Shape;326;p42">
            <a:extLst>
              <a:ext uri="{FF2B5EF4-FFF2-40B4-BE49-F238E27FC236}">
                <a16:creationId xmlns:a16="http://schemas.microsoft.com/office/drawing/2014/main" id="{6C2A4F05-EF09-BFF1-6371-A892EBA47574}"/>
              </a:ext>
            </a:extLst>
          </p:cNvPr>
          <p:cNvSpPr txBox="1">
            <a:spLocks/>
          </p:cNvSpPr>
          <p:nvPr/>
        </p:nvSpPr>
        <p:spPr>
          <a:xfrm>
            <a:off x="3595613" y="2020604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02</a:t>
            </a:r>
            <a:r>
              <a:rPr lang="en-GB" dirty="0"/>
              <a:t> </a:t>
            </a:r>
          </a:p>
        </p:txBody>
      </p:sp>
      <p:sp>
        <p:nvSpPr>
          <p:cNvPr id="69" name="Google Shape;326;p42">
            <a:extLst>
              <a:ext uri="{FF2B5EF4-FFF2-40B4-BE49-F238E27FC236}">
                <a16:creationId xmlns:a16="http://schemas.microsoft.com/office/drawing/2014/main" id="{CCEED0A1-CA86-8E7B-5533-18124E35F72B}"/>
              </a:ext>
            </a:extLst>
          </p:cNvPr>
          <p:cNvSpPr txBox="1">
            <a:spLocks/>
          </p:cNvSpPr>
          <p:nvPr/>
        </p:nvSpPr>
        <p:spPr>
          <a:xfrm>
            <a:off x="5230770" y="2020604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03</a:t>
            </a:r>
            <a:r>
              <a:rPr lang="en-GB" dirty="0"/>
              <a:t> </a:t>
            </a:r>
          </a:p>
        </p:txBody>
      </p:sp>
      <p:sp>
        <p:nvSpPr>
          <p:cNvPr id="70" name="Google Shape;326;p42">
            <a:extLst>
              <a:ext uri="{FF2B5EF4-FFF2-40B4-BE49-F238E27FC236}">
                <a16:creationId xmlns:a16="http://schemas.microsoft.com/office/drawing/2014/main" id="{50A90803-159A-22F8-8933-CC38F416DD7B}"/>
              </a:ext>
            </a:extLst>
          </p:cNvPr>
          <p:cNvSpPr txBox="1">
            <a:spLocks/>
          </p:cNvSpPr>
          <p:nvPr/>
        </p:nvSpPr>
        <p:spPr>
          <a:xfrm>
            <a:off x="6878783" y="2028860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04</a:t>
            </a:r>
            <a:r>
              <a:rPr lang="en-GB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9B002F-284B-91BC-426D-7DEAE9D56E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0011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987-9F1D-E15C-54DC-E835E562D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665765"/>
            <a:ext cx="5214300" cy="946200"/>
          </a:xfrm>
        </p:spPr>
        <p:txBody>
          <a:bodyPr/>
          <a:lstStyle/>
          <a:p>
            <a:r>
              <a:rPr lang="en-US" dirty="0"/>
              <a:t>USED APPLICATIONS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8BD6E2-787A-EBE6-7794-3849C80E8D7C}"/>
              </a:ext>
            </a:extLst>
          </p:cNvPr>
          <p:cNvGrpSpPr/>
          <p:nvPr/>
        </p:nvGrpSpPr>
        <p:grpSpPr>
          <a:xfrm>
            <a:off x="7179151" y="2172611"/>
            <a:ext cx="1313632" cy="1318035"/>
            <a:chOff x="2657475" y="1581150"/>
            <a:chExt cx="1841677" cy="18478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566050-3F60-7CB4-E45D-1AD79E1F7CD0}"/>
                </a:ext>
              </a:extLst>
            </p:cNvPr>
            <p:cNvSpPr/>
            <p:nvPr/>
          </p:nvSpPr>
          <p:spPr>
            <a:xfrm>
              <a:off x="2657475" y="1581150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7" name="Picture 2" descr="GitHub logo PNG">
              <a:extLst>
                <a:ext uri="{FF2B5EF4-FFF2-40B4-BE49-F238E27FC236}">
                  <a16:creationId xmlns:a16="http://schemas.microsoft.com/office/drawing/2014/main" id="{1215DE9B-8BE4-7090-6583-F7C382739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345" y="1775141"/>
              <a:ext cx="1553764" cy="1553765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EF556-167D-B23F-C3B9-E818C8BE482E}"/>
              </a:ext>
            </a:extLst>
          </p:cNvPr>
          <p:cNvGrpSpPr/>
          <p:nvPr/>
        </p:nvGrpSpPr>
        <p:grpSpPr>
          <a:xfrm>
            <a:off x="414641" y="2172611"/>
            <a:ext cx="1687437" cy="1318035"/>
            <a:chOff x="5523983" y="1428859"/>
            <a:chExt cx="2365742" cy="18478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D51750-21F6-9666-9117-F50FBB710B20}"/>
                </a:ext>
              </a:extLst>
            </p:cNvPr>
            <p:cNvSpPr/>
            <p:nvPr/>
          </p:nvSpPr>
          <p:spPr>
            <a:xfrm>
              <a:off x="5829347" y="1428859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 dirty="0"/>
            </a:p>
          </p:txBody>
        </p:sp>
        <p:pic>
          <p:nvPicPr>
            <p:cNvPr id="10" name="Picture 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53A14A5-D2F6-769F-991F-F54CCB70F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23983" y="1671220"/>
              <a:ext cx="2365742" cy="11828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B5B1C8-34D8-9F8C-2F6B-43FA58B258EC}"/>
              </a:ext>
            </a:extLst>
          </p:cNvPr>
          <p:cNvGrpSpPr/>
          <p:nvPr/>
        </p:nvGrpSpPr>
        <p:grpSpPr>
          <a:xfrm>
            <a:off x="3769026" y="2171500"/>
            <a:ext cx="1665205" cy="1320257"/>
            <a:chOff x="3997208" y="3145427"/>
            <a:chExt cx="2330645" cy="18478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C40ECA-B9DA-B146-840A-146273E44201}"/>
                </a:ext>
              </a:extLst>
            </p:cNvPr>
            <p:cNvSpPr/>
            <p:nvPr/>
          </p:nvSpPr>
          <p:spPr>
            <a:xfrm>
              <a:off x="4246575" y="3145427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13" name="Picture 4" descr="Download Microsoft PowerPoint Logo in SVG Vector or PNG File Format - Logo .wine">
              <a:extLst>
                <a:ext uri="{FF2B5EF4-FFF2-40B4-BE49-F238E27FC236}">
                  <a16:creationId xmlns:a16="http://schemas.microsoft.com/office/drawing/2014/main" id="{DA0A9688-E327-FF5E-41C6-A0E710953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208" y="3296611"/>
              <a:ext cx="2330645" cy="15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0EBBE2-161A-A091-E66C-5E2715A1282A}"/>
              </a:ext>
            </a:extLst>
          </p:cNvPr>
          <p:cNvGrpSpPr/>
          <p:nvPr/>
        </p:nvGrpSpPr>
        <p:grpSpPr>
          <a:xfrm>
            <a:off x="2379638" y="2172611"/>
            <a:ext cx="1313631" cy="1318034"/>
            <a:chOff x="6482440" y="4037415"/>
            <a:chExt cx="1841677" cy="18478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F01346-4A41-14E4-B8E8-638E8A393B60}"/>
                </a:ext>
              </a:extLst>
            </p:cNvPr>
            <p:cNvSpPr/>
            <p:nvPr/>
          </p:nvSpPr>
          <p:spPr>
            <a:xfrm>
              <a:off x="6482440" y="4037415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224EEEA0-CB69-F8B0-9438-E8A289BA9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763" y="4417726"/>
              <a:ext cx="1151102" cy="115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8C00558-2FDE-41E1-7104-705FB9697A7C}"/>
              </a:ext>
            </a:extLst>
          </p:cNvPr>
          <p:cNvSpPr/>
          <p:nvPr/>
        </p:nvSpPr>
        <p:spPr>
          <a:xfrm>
            <a:off x="10996509" y="4890733"/>
            <a:ext cx="193277" cy="193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14AE5B-4D18-18B7-BC78-A994C9067606}"/>
              </a:ext>
            </a:extLst>
          </p:cNvPr>
          <p:cNvGrpSpPr/>
          <p:nvPr/>
        </p:nvGrpSpPr>
        <p:grpSpPr>
          <a:xfrm>
            <a:off x="5524918" y="2171500"/>
            <a:ext cx="1376673" cy="1320257"/>
            <a:chOff x="5576709" y="2259068"/>
            <a:chExt cx="1376673" cy="132025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B67A2D-8EFD-3965-8443-E5ABE900C6C0}"/>
                </a:ext>
              </a:extLst>
            </p:cNvPr>
            <p:cNvSpPr/>
            <p:nvPr/>
          </p:nvSpPr>
          <p:spPr>
            <a:xfrm>
              <a:off x="5637536" y="2259068"/>
              <a:ext cx="1315846" cy="132025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1026" name="Picture 2" descr="Microsoft Excel Logo transparent PNG - StickPNG">
              <a:extLst>
                <a:ext uri="{FF2B5EF4-FFF2-40B4-BE49-F238E27FC236}">
                  <a16:creationId xmlns:a16="http://schemas.microsoft.com/office/drawing/2014/main" id="{DFB9D021-5F11-2574-203F-FA1DCBCA5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709" y="2541445"/>
              <a:ext cx="1208803" cy="755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6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 txBox="1">
            <a:spLocks noGrp="1"/>
          </p:cNvSpPr>
          <p:nvPr>
            <p:ph type="ctrTitle"/>
          </p:nvPr>
        </p:nvSpPr>
        <p:spPr>
          <a:xfrm flipH="1">
            <a:off x="1908836" y="18891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THANKS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609" name="Google Shape;609;p53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53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(16:9)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Condensed Light</vt:lpstr>
      <vt:lpstr>Fira Sans Extra Condensed Medium</vt:lpstr>
      <vt:lpstr>Squada One</vt:lpstr>
      <vt:lpstr>Exo 2</vt:lpstr>
      <vt:lpstr>Arial</vt:lpstr>
      <vt:lpstr>Tech Newsletter by Slidesgo</vt:lpstr>
      <vt:lpstr>On-the-job training project</vt:lpstr>
      <vt:lpstr>ABOUT ME</vt:lpstr>
      <vt:lpstr>STAGES OF WORK</vt:lpstr>
      <vt:lpstr>AIM</vt:lpstr>
      <vt:lpstr>USED APPLICATIONS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On-the-job training project</dc:title>
  <dc:creator>wewewe</dc:creator>
  <cp:lastModifiedBy>Стефан Христов Христов</cp:lastModifiedBy>
  <cp:revision>2</cp:revision>
  <dcterms:modified xsi:type="dcterms:W3CDTF">2022-07-03T10:05:08Z</dcterms:modified>
</cp:coreProperties>
</file>