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2" r:id="rId5"/>
    <p:sldId id="264" r:id="rId6"/>
    <p:sldId id="258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35466-982B-4866-B8A6-8FE8205C63D2}" v="189" dt="2021-04-25T17:37:53.481"/>
    <p1510:client id="{A210E068-1013-14A8-612B-F13723DC88D6}" v="4" dt="2021-04-25T17:18:08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9C86-1B34-4565-845D-8D9638C7F87A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8695-1A67-4E2B-84D1-D517B6801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3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9C86-1B34-4565-845D-8D9638C7F87A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8695-1A67-4E2B-84D1-D517B6801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24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9C86-1B34-4565-845D-8D9638C7F87A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8695-1A67-4E2B-84D1-D517B6801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9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9C86-1B34-4565-845D-8D9638C7F87A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8695-1A67-4E2B-84D1-D517B6801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53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9C86-1B34-4565-845D-8D9638C7F87A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8695-1A67-4E2B-84D1-D517B6801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38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9C86-1B34-4565-845D-8D9638C7F87A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8695-1A67-4E2B-84D1-D517B6801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29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9C86-1B34-4565-845D-8D9638C7F87A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8695-1A67-4E2B-84D1-D517B6801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33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9C86-1B34-4565-845D-8D9638C7F87A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8695-1A67-4E2B-84D1-D517B6801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39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9C86-1B34-4565-845D-8D9638C7F87A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8695-1A67-4E2B-84D1-D517B6801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20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9C86-1B34-4565-845D-8D9638C7F87A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8695-1A67-4E2B-84D1-D517B6801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26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9C86-1B34-4565-845D-8D9638C7F87A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8695-1A67-4E2B-84D1-D517B6801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88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9C86-1B34-4565-845D-8D9638C7F87A}" type="datetimeFigureOut">
              <a:rPr lang="en-GB" smtClean="0"/>
              <a:t>05/07/2022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58695-1A67-4E2B-84D1-D517B6801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98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4C5BAC-71DF-48C0-AB51-699516D3B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742FA10-28D2-4023-A08B-427E93706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C497CE0-1368-4C66-923F-CA97C35ED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96D638D-D7BB-43E9-BC7A-6FBBDB507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207DB018-8F92-42DF-A1CA-065C774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BB2A6006-A798-4927-B799-42A45D5B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F6DB3F4-548A-4D02-A6CC-D5275E6C8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2D9F4A59-DDA2-427E-802B-9056AD99C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F086A79-DD15-4D5E-A197-9ADE0ACF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CB86A9C-D602-4645-AF2E-7BADDF1E9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1C6649F-C4FA-423E-A09A-1B286FAE2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00891A4-E0CB-4F23-AD2A-4A2108753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0688C71A-541C-4CD1-9821-92958FFC0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B5F5BDE4-42C0-4408-B6A9-B35D037F1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B215F5C9-B825-47D1-8E5B-AE5BE61A4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8FDD346A-E62F-4D05-B776-13CE8F35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C1037E36-F1A3-4462-A9C6-C94A78146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0D539D8-C2C4-45F9-9778-440E86248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8B003199-95C6-4E08-9D5D-E53DAF421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6A2507B4-2AA4-44A1-93B1-D65EC73AF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7D6EE2-114A-422C-B580-7E0F335D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536" y="1261872"/>
            <a:ext cx="8238744" cy="31181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 dirty="0">
                <a:latin typeface="Aharoni" panose="02010803020104030203" pitchFamily="2" charset="-79"/>
                <a:cs typeface="Aharoni" panose="02010803020104030203" pitchFamily="2" charset="-79"/>
              </a:rPr>
              <a:t>OTJ Project</a:t>
            </a:r>
            <a:endParaRPr lang="en-US" sz="6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20B99-09A5-4DAF-8B35-913F78C5A4D7}"/>
              </a:ext>
            </a:extLst>
          </p:cNvPr>
          <p:cNvSpPr txBox="1"/>
          <p:nvPr/>
        </p:nvSpPr>
        <p:spPr>
          <a:xfrm>
            <a:off x="2121763" y="4474346"/>
            <a:ext cx="360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By </a:t>
            </a:r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Teodora </a:t>
            </a:r>
            <a:r>
              <a:rPr lang="en-GB" dirty="0" err="1">
                <a:latin typeface="Aharoni" panose="02010803020104030203" pitchFamily="2" charset="-79"/>
                <a:cs typeface="Aharoni" panose="02010803020104030203" pitchFamily="2" charset="-79"/>
              </a:rPr>
              <a:t>Kompanska</a:t>
            </a: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2F75C6-5AF5-81DE-E31B-C0EC8AF04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695" y="5816128"/>
            <a:ext cx="34766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4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0ACF2-47BD-4199-FAB0-1012C6DA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Project’s idea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684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237F-27A0-4691-9DD5-1A0ABE56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429" y="457564"/>
            <a:ext cx="10515600" cy="1325563"/>
          </a:xfrm>
        </p:spPr>
        <p:txBody>
          <a:bodyPr/>
          <a:lstStyle/>
          <a:p>
            <a:pPr algn="ctr"/>
            <a:r>
              <a:rPr lang="en-GB">
                <a:latin typeface="Aharoni" panose="02010803020104030203" pitchFamily="2" charset="-79"/>
                <a:ea typeface="DengXian"/>
                <a:cs typeface="Aharoni" panose="02010803020104030203" pitchFamily="2" charset="-79"/>
              </a:rPr>
              <a:t>Stages of realization</a:t>
            </a:r>
            <a:endParaRPr lang="en-GB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D0CB2-52B1-41EF-A1EC-C177D948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179" y="4402071"/>
            <a:ext cx="3538491" cy="74002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dirty="0">
                <a:latin typeface="Abadi" panose="020B0604020104020204" pitchFamily="34" charset="0"/>
              </a:rPr>
              <a:t>FIRST STAGE – </a:t>
            </a:r>
          </a:p>
          <a:p>
            <a:pPr marL="0" indent="0" algn="ctr">
              <a:buNone/>
            </a:pPr>
            <a:r>
              <a:rPr lang="en-GB" sz="2400" dirty="0"/>
              <a:t>LEARNING</a:t>
            </a:r>
            <a:endParaRPr lang="bg-BG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00A69-940C-41DF-B490-8933C97D06F3}"/>
              </a:ext>
            </a:extLst>
          </p:cNvPr>
          <p:cNvSpPr txBox="1"/>
          <p:nvPr/>
        </p:nvSpPr>
        <p:spPr>
          <a:xfrm>
            <a:off x="2887462" y="4363956"/>
            <a:ext cx="6094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defRPr cap="all"/>
            </a:pPr>
            <a:r>
              <a:rPr lang="en-US" sz="2400" dirty="0">
                <a:latin typeface="Abadi" panose="020B0604020104020204" pitchFamily="34" charset="0"/>
              </a:rPr>
              <a:t>Second stage – </a:t>
            </a:r>
          </a:p>
          <a:p>
            <a:pPr lvl="0" algn="ctr">
              <a:lnSpc>
                <a:spcPct val="100000"/>
              </a:lnSpc>
              <a:defRPr cap="all"/>
            </a:pPr>
            <a:r>
              <a:rPr lang="en-US" sz="2400" dirty="0">
                <a:latin typeface="Abadi" panose="020B0604020104020204" pitchFamily="34" charset="0"/>
              </a:rPr>
              <a:t>PLANNING</a:t>
            </a:r>
            <a:endParaRPr lang="bg-BG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90D90-4952-4C66-A654-593EF50BC105}"/>
              </a:ext>
            </a:extLst>
          </p:cNvPr>
          <p:cNvSpPr txBox="1"/>
          <p:nvPr/>
        </p:nvSpPr>
        <p:spPr>
          <a:xfrm>
            <a:off x="6907660" y="4356583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defRPr cap="all"/>
            </a:pPr>
            <a:r>
              <a:rPr lang="en-US" sz="2400" dirty="0">
                <a:latin typeface="Abadi" panose="020B0604020104020204" pitchFamily="34" charset="0"/>
              </a:rPr>
              <a:t>Third stage – </a:t>
            </a:r>
          </a:p>
          <a:p>
            <a:pPr lvl="0" algn="ctr">
              <a:lnSpc>
                <a:spcPct val="100000"/>
              </a:lnSpc>
              <a:defRPr cap="all"/>
            </a:pPr>
            <a:r>
              <a:rPr lang="en-US" sz="2400" dirty="0">
                <a:latin typeface="Abadi" panose="020B0604020104020204" pitchFamily="34" charset="0"/>
              </a:rPr>
              <a:t>REALIZATION AND </a:t>
            </a:r>
          </a:p>
          <a:p>
            <a:pPr lvl="0" algn="ctr">
              <a:lnSpc>
                <a:spcPct val="100000"/>
              </a:lnSpc>
              <a:defRPr cap="all"/>
            </a:pPr>
            <a:r>
              <a:rPr lang="en-US" sz="2400" dirty="0">
                <a:latin typeface="Abadi" panose="020B0604020104020204" pitchFamily="34" charset="0"/>
              </a:rPr>
              <a:t>presentation</a:t>
            </a:r>
            <a:endParaRPr lang="bg-BG" sz="2400" dirty="0"/>
          </a:p>
        </p:txBody>
      </p:sp>
      <p:pic>
        <p:nvPicPr>
          <p:cNvPr id="11" name="Graphic 10" descr="Blueprint with solid fill">
            <a:extLst>
              <a:ext uri="{FF2B5EF4-FFF2-40B4-BE49-F238E27FC236}">
                <a16:creationId xmlns:a16="http://schemas.microsoft.com/office/drawing/2014/main" id="{823FD8AB-1C0B-45BA-B79E-DA0A20325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109" y="2242814"/>
            <a:ext cx="2022629" cy="2022629"/>
          </a:xfrm>
          <a:prstGeom prst="rect">
            <a:avLst/>
          </a:prstGeom>
        </p:spPr>
      </p:pic>
      <p:pic>
        <p:nvPicPr>
          <p:cNvPr id="13" name="Graphic 12" descr="Clipboard Checked with solid fill">
            <a:extLst>
              <a:ext uri="{FF2B5EF4-FFF2-40B4-BE49-F238E27FC236}">
                <a16:creationId xmlns:a16="http://schemas.microsoft.com/office/drawing/2014/main" id="{37414862-B934-4BB8-B6B7-9C8C3FAC7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5132" y="2155542"/>
            <a:ext cx="2102528" cy="2102528"/>
          </a:xfrm>
          <a:prstGeom prst="rect">
            <a:avLst/>
          </a:prstGeom>
        </p:spPr>
      </p:pic>
      <p:pic>
        <p:nvPicPr>
          <p:cNvPr id="15" name="Graphic 14" descr="Classroom with solid fill">
            <a:extLst>
              <a:ext uri="{FF2B5EF4-FFF2-40B4-BE49-F238E27FC236}">
                <a16:creationId xmlns:a16="http://schemas.microsoft.com/office/drawing/2014/main" id="{F6FC93AB-A66A-49C0-B243-EEDD443828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2360" y="2234583"/>
            <a:ext cx="2030860" cy="203086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065E14B-E6D2-45C2-95EB-B346EF06C4C6}"/>
              </a:ext>
            </a:extLst>
          </p:cNvPr>
          <p:cNvCxnSpPr/>
          <p:nvPr/>
        </p:nvCxnSpPr>
        <p:spPr>
          <a:xfrm>
            <a:off x="3977196" y="2057029"/>
            <a:ext cx="0" cy="3296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DDC68EC-FA92-4AD5-B635-7F5CD39BF71A}"/>
              </a:ext>
            </a:extLst>
          </p:cNvPr>
          <p:cNvCxnSpPr/>
          <p:nvPr/>
        </p:nvCxnSpPr>
        <p:spPr>
          <a:xfrm>
            <a:off x="7643674" y="2162915"/>
            <a:ext cx="0" cy="3394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93B0C9-FB5B-4400-B91F-A8BD6F3AB3FE}"/>
              </a:ext>
            </a:extLst>
          </p:cNvPr>
          <p:cNvCxnSpPr>
            <a:cxnSpLocks/>
          </p:cNvCxnSpPr>
          <p:nvPr/>
        </p:nvCxnSpPr>
        <p:spPr>
          <a:xfrm flipV="1">
            <a:off x="523783" y="1562470"/>
            <a:ext cx="1069759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43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7C74-74C5-444B-94D6-1E5D2AE2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449" y="2656064"/>
            <a:ext cx="352296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Used programs</a:t>
            </a: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ED52484-C939-4951-85D6-79046BBC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67397" cy="3481744"/>
          </a:xfrm>
          <a:custGeom>
            <a:avLst/>
            <a:gdLst>
              <a:gd name="connsiteX0" fmla="*/ 0 w 4067397"/>
              <a:gd name="connsiteY0" fmla="*/ 0 h 3481744"/>
              <a:gd name="connsiteX1" fmla="*/ 3741230 w 4067397"/>
              <a:gd name="connsiteY1" fmla="*/ 0 h 3481744"/>
              <a:gd name="connsiteX2" fmla="*/ 3789282 w 4067397"/>
              <a:gd name="connsiteY2" fmla="*/ 79096 h 3481744"/>
              <a:gd name="connsiteX3" fmla="*/ 4067397 w 4067397"/>
              <a:gd name="connsiteY3" fmla="*/ 1177456 h 3481744"/>
              <a:gd name="connsiteX4" fmla="*/ 1763109 w 4067397"/>
              <a:gd name="connsiteY4" fmla="*/ 3481744 h 3481744"/>
              <a:gd name="connsiteX5" fmla="*/ 133731 w 4067397"/>
              <a:gd name="connsiteY5" fmla="*/ 2806834 h 3481744"/>
              <a:gd name="connsiteX6" fmla="*/ 0 w 4067397"/>
              <a:gd name="connsiteY6" fmla="*/ 2659692 h 348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7397" h="3481744">
                <a:moveTo>
                  <a:pt x="0" y="0"/>
                </a:moveTo>
                <a:lnTo>
                  <a:pt x="3741230" y="0"/>
                </a:lnTo>
                <a:lnTo>
                  <a:pt x="3789282" y="79096"/>
                </a:lnTo>
                <a:cubicBezTo>
                  <a:pt x="3966649" y="405598"/>
                  <a:pt x="4067397" y="779761"/>
                  <a:pt x="4067397" y="1177456"/>
                </a:cubicBezTo>
                <a:cubicBezTo>
                  <a:pt x="4067397" y="2450079"/>
                  <a:pt x="3035732" y="3481744"/>
                  <a:pt x="1763109" y="3481744"/>
                </a:cubicBezTo>
                <a:cubicBezTo>
                  <a:pt x="1126798" y="3481744"/>
                  <a:pt x="550726" y="3223828"/>
                  <a:pt x="133731" y="2806834"/>
                </a:cubicBezTo>
                <a:lnTo>
                  <a:pt x="0" y="265969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23AC743-1CAC-4594-8F81-8E5C1E45B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5804" y="452999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3DF8EA8C-4EAB-49EE-BBAB-78BE910D2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041056"/>
            <a:ext cx="3216344" cy="2816945"/>
          </a:xfrm>
          <a:custGeom>
            <a:avLst/>
            <a:gdLst>
              <a:gd name="connsiteX0" fmla="*/ 1360112 w 3216344"/>
              <a:gd name="connsiteY0" fmla="*/ 0 h 2816945"/>
              <a:gd name="connsiteX1" fmla="*/ 3216344 w 3216344"/>
              <a:gd name="connsiteY1" fmla="*/ 1856232 h 2816945"/>
              <a:gd name="connsiteX2" fmla="*/ 2992307 w 3216344"/>
              <a:gd name="connsiteY2" fmla="*/ 2741023 h 2816945"/>
              <a:gd name="connsiteX3" fmla="*/ 2946183 w 3216344"/>
              <a:gd name="connsiteY3" fmla="*/ 2816945 h 2816945"/>
              <a:gd name="connsiteX4" fmla="*/ 0 w 3216344"/>
              <a:gd name="connsiteY4" fmla="*/ 2816945 h 2816945"/>
              <a:gd name="connsiteX5" fmla="*/ 0 w 3216344"/>
              <a:gd name="connsiteY5" fmla="*/ 596005 h 2816945"/>
              <a:gd name="connsiteX6" fmla="*/ 47558 w 3216344"/>
              <a:gd name="connsiteY6" fmla="*/ 543678 h 2816945"/>
              <a:gd name="connsiteX7" fmla="*/ 1360112 w 3216344"/>
              <a:gd name="connsiteY7" fmla="*/ 0 h 281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344" h="2816945">
                <a:moveTo>
                  <a:pt x="1360112" y="0"/>
                </a:moveTo>
                <a:cubicBezTo>
                  <a:pt x="2385281" y="0"/>
                  <a:pt x="3216344" y="831063"/>
                  <a:pt x="3216344" y="1856232"/>
                </a:cubicBezTo>
                <a:cubicBezTo>
                  <a:pt x="3216344" y="2176598"/>
                  <a:pt x="3135186" y="2478007"/>
                  <a:pt x="2992307" y="2741023"/>
                </a:cubicBezTo>
                <a:lnTo>
                  <a:pt x="2946183" y="2816945"/>
                </a:lnTo>
                <a:lnTo>
                  <a:pt x="0" y="2816945"/>
                </a:lnTo>
                <a:lnTo>
                  <a:pt x="0" y="596005"/>
                </a:lnTo>
                <a:lnTo>
                  <a:pt x="47558" y="543678"/>
                </a:lnTo>
                <a:cubicBezTo>
                  <a:pt x="383470" y="207766"/>
                  <a:pt x="847528" y="0"/>
                  <a:pt x="13601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973AF05-1CBD-4B57-BB0F-EAEF9F8FB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0935" y="2871982"/>
            <a:ext cx="2834640" cy="28346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Картина 5">
            <a:extLst>
              <a:ext uri="{FF2B5EF4-FFF2-40B4-BE49-F238E27FC236}">
                <a16:creationId xmlns:a16="http://schemas.microsoft.com/office/drawing/2014/main" id="{EA120473-9E9A-4228-8C3E-E340A8D19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17" r="1" b="8783"/>
          <a:stretch/>
        </p:blipFill>
        <p:spPr>
          <a:xfrm>
            <a:off x="20" y="10"/>
            <a:ext cx="2910344" cy="2473813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</p:spPr>
      </p:pic>
      <p:pic>
        <p:nvPicPr>
          <p:cNvPr id="7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F6D0D7B-58F2-4D4D-BA3D-72A2F826C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02" b="6771"/>
          <a:stretch/>
        </p:blipFill>
        <p:spPr>
          <a:xfrm>
            <a:off x="2" y="4788816"/>
            <a:ext cx="2381860" cy="2072873"/>
          </a:xfrm>
          <a:custGeom>
            <a:avLst/>
            <a:gdLst/>
            <a:ahLst/>
            <a:cxnLst/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BE1281-A608-4DEA-8316-7B7E60966DCC}"/>
              </a:ext>
            </a:extLst>
          </p:cNvPr>
          <p:cNvCxnSpPr/>
          <p:nvPr/>
        </p:nvCxnSpPr>
        <p:spPr>
          <a:xfrm>
            <a:off x="6862438" y="832281"/>
            <a:ext cx="0" cy="519343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3" name="Graphic 12" descr="Laptop with solid fill">
            <a:extLst>
              <a:ext uri="{FF2B5EF4-FFF2-40B4-BE49-F238E27FC236}">
                <a16:creationId xmlns:a16="http://schemas.microsoft.com/office/drawing/2014/main" id="{0FCE38C3-885D-4593-A6CC-E163A8FA7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8898" y="1183143"/>
            <a:ext cx="4982070" cy="498207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ED2BCB0-58B1-3E5B-2C0F-1750270AF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398" y="647104"/>
            <a:ext cx="2840777" cy="177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8E4297-C77E-C88C-BE33-A550D014A6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0949" y="2917717"/>
            <a:ext cx="2675051" cy="267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2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D4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2FF2E-0893-49E9-ADB8-F8F7A7A2B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844463-EE54-06DC-F539-016D1899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128" y="298580"/>
            <a:ext cx="6766590" cy="624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1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495F8E3-5243-4F02-AC53-F05721B35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280F9F-2129-4B35-86B4-8A4267DFA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079E950F-26FD-49A5-8CFB-664703BE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957C5C2-2E01-464B-97B4-1981AF052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3B7BE02-9D75-4EBB-879B-D7B75937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0D9536D6-02B7-4110-BF2B-17B08DDFE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DA6B83F-32F5-4D8C-AA2F-53A4FA12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AE2FF24D-C357-4073-8093-410279D42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A7D5D9E-853D-4831-B45D-ED773133B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5D185781-4FC4-4AF1-B231-942FDE963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C270413-B0D3-4A07-BD1B-E9254A989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C47358D-4669-406F-AC20-6D169951B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28C9057-3C8A-45CB-A084-4AD4535CD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D204A0F9-30D5-4D9E-9019-95DEDCFFE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9CC2C27-C82D-467C-836F-F166E7059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F680CD9A-5DEE-446A-A951-936A1B2D1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0F745C0-6118-47A3-85AB-A412FE581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3CEC5B1E-7348-4ACE-B1DD-E53926E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F96B7951-47C0-4555-9A22-86491610F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ACD5C04A-A4EA-432A-A9B5-F84F41D74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B33C957B-D207-438D-9823-4FF59328F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79D782-A9ED-4AEE-B67D-DDD6F1CB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C9F140-6D17-42C4-96E2-F124090D4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E0A3AEC-72D0-4759-A596-564927A0C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A027B02-EC1B-499B-B4F5-7221EC8D8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7CEC08-0592-47BD-AEE5-3E72334F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134" y="2548231"/>
            <a:ext cx="8677656" cy="1746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accent3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 for your attention!</a:t>
            </a:r>
          </a:p>
        </p:txBody>
      </p:sp>
      <p:pic>
        <p:nvPicPr>
          <p:cNvPr id="5" name="Graphic 4" descr="Comment Like with solid fill">
            <a:extLst>
              <a:ext uri="{FF2B5EF4-FFF2-40B4-BE49-F238E27FC236}">
                <a16:creationId xmlns:a16="http://schemas.microsoft.com/office/drawing/2014/main" id="{5521134E-AB78-44EA-9BCF-8FBB6EED3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849" y="1280534"/>
            <a:ext cx="1646722" cy="1646722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Graphic 7" descr="Comment Fire with solid fill">
            <a:extLst>
              <a:ext uri="{FF2B5EF4-FFF2-40B4-BE49-F238E27FC236}">
                <a16:creationId xmlns:a16="http://schemas.microsoft.com/office/drawing/2014/main" id="{3FC7449F-DA17-49EE-AFEA-21D067177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820751" y="3297224"/>
            <a:ext cx="1461263" cy="1207761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1464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DFA87E0EA95954FAAA043472012DDC2" ma:contentTypeVersion="13" ma:contentTypeDescription="Създаване на нов документ" ma:contentTypeScope="" ma:versionID="650e9ec92ab24d36f9e288d69ccad188">
  <xsd:schema xmlns:xsd="http://www.w3.org/2001/XMLSchema" xmlns:xs="http://www.w3.org/2001/XMLSchema" xmlns:p="http://schemas.microsoft.com/office/2006/metadata/properties" xmlns:ns3="d00b8f54-f3cf-445f-8972-2afa33eddbf2" xmlns:ns4="1c83ee7e-6573-437d-9db5-48e4d246fba7" targetNamespace="http://schemas.microsoft.com/office/2006/metadata/properties" ma:root="true" ma:fieldsID="2b60fa6f53f0320ffb238d8ef5760873" ns3:_="" ns4:_="">
    <xsd:import namespace="d00b8f54-f3cf-445f-8972-2afa33eddbf2"/>
    <xsd:import namespace="1c83ee7e-6573-437d-9db5-48e4d246fb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0b8f54-f3cf-445f-8972-2afa33edd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83ee7e-6573-437d-9db5-48e4d246fba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AB4703-30DB-4C4C-8F8E-07A71062DB49}">
  <ds:schemaRefs>
    <ds:schemaRef ds:uri="1c83ee7e-6573-437d-9db5-48e4d246fba7"/>
    <ds:schemaRef ds:uri="d00b8f54-f3cf-445f-8972-2afa33eddb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7A768B3-C31E-47D1-A8F7-EE803FBC1A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106032-89C5-4D08-BA76-E1F7B85608A8}">
  <ds:schemaRefs>
    <ds:schemaRef ds:uri="1c83ee7e-6573-437d-9db5-48e4d246fba7"/>
    <ds:schemaRef ds:uri="d00b8f54-f3cf-445f-8972-2afa33eddb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Abadi</vt:lpstr>
      <vt:lpstr>Aharoni</vt:lpstr>
      <vt:lpstr>Arial</vt:lpstr>
      <vt:lpstr>Calibri</vt:lpstr>
      <vt:lpstr>Calibri Light</vt:lpstr>
      <vt:lpstr>Office Theme</vt:lpstr>
      <vt:lpstr>OTJ Project</vt:lpstr>
      <vt:lpstr>Project’s idea</vt:lpstr>
      <vt:lpstr>Stages of realization</vt:lpstr>
      <vt:lpstr>Used programs</vt:lpstr>
      <vt:lpstr>My project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Department Project</dc:title>
  <dc:creator>Мариета Петкова Стойчева</dc:creator>
  <cp:lastModifiedBy>Теодора Николаева Компанска</cp:lastModifiedBy>
  <cp:revision>5</cp:revision>
  <dcterms:created xsi:type="dcterms:W3CDTF">2021-04-24T19:23:10Z</dcterms:created>
  <dcterms:modified xsi:type="dcterms:W3CDTF">2022-07-05T04:08:48Z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0x0101008DFA87E0EA95954FAAA043472012DDC2</vt:lpwstr>
  </property>
</Properties>
</file>