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63" r:id="rId3"/>
    <p:sldId id="264" r:id="rId4"/>
    <p:sldId id="266" r:id="rId5"/>
    <p:sldId id="267" r:id="rId6"/>
    <p:sldId id="268" r:id="rId7"/>
  </p:sldIdLst>
  <p:sldSz cx="9144000" cy="5143500" type="screen16x9"/>
  <p:notesSz cx="6858000" cy="9144000"/>
  <p:embeddedFontLst>
    <p:embeddedFont>
      <p:font typeface="Open Sans Light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-52"/>
      <p:regular r:id="rId13"/>
      <p:bold r:id="rId14"/>
      <p:italic r:id="rId15"/>
      <p:boldItalic r:id="rId16"/>
    </p:embeddedFont>
    <p:embeddedFont>
      <p:font typeface="Montserrat Medium" panose="020B0604020202020204" charset="-52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923360-CD45-40AD-BFD1-5FE9B1B114D4}">
  <a:tblStyle styleId="{2E923360-CD45-40AD-BFD1-5FE9B1B114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c548e9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c548e9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35bf864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35bf864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4545bfc5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c4545bfc5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c4545bfc50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c4545bfc50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c4545bfc50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c4545bfc50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92938" y="384750"/>
            <a:ext cx="4836900" cy="437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6563" y="377900"/>
            <a:ext cx="2254500" cy="3446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96563" y="3887600"/>
            <a:ext cx="22545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08013" y="1083675"/>
            <a:ext cx="4430400" cy="25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508138" y="3642825"/>
            <a:ext cx="44304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992950" y="1442900"/>
            <a:ext cx="4836900" cy="13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5896575" y="678500"/>
            <a:ext cx="22545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7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210925" y="3887600"/>
            <a:ext cx="6722100" cy="8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325675" y="1047850"/>
            <a:ext cx="31278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5325675" y="2764100"/>
            <a:ext cx="31278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3">
    <p:bg>
      <p:bgPr>
        <a:solidFill>
          <a:schemeClr val="l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1136375" y="786125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136375" y="1961763"/>
            <a:ext cx="3224400" cy="2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4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83225" y="1273413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4783225" y="2314762"/>
            <a:ext cx="3224400" cy="17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">
    <p:bg>
      <p:bgPr>
        <a:solidFill>
          <a:schemeClr val="lt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">
    <p:bg>
      <p:bgPr>
        <a:solidFill>
          <a:schemeClr val="accen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8">
    <p:bg>
      <p:bgPr>
        <a:solidFill>
          <a:schemeClr val="accent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2" r:id="rId5"/>
    <p:sldLayoutId id="2147483663" r:id="rId6"/>
    <p:sldLayoutId id="2147483674" r:id="rId7"/>
    <p:sldLayoutId id="2147483675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ctrTitle"/>
          </p:nvPr>
        </p:nvSpPr>
        <p:spPr>
          <a:xfrm>
            <a:off x="1508013" y="1083675"/>
            <a:ext cx="4430400" cy="25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/>
              <a:t>Приложение за управление на проекти</a:t>
            </a:r>
            <a:endParaRPr sz="4400" dirty="0"/>
          </a:p>
        </p:txBody>
      </p:sp>
      <p:grpSp>
        <p:nvGrpSpPr>
          <p:cNvPr id="177" name="Google Shape;177;p36"/>
          <p:cNvGrpSpPr/>
          <p:nvPr/>
        </p:nvGrpSpPr>
        <p:grpSpPr>
          <a:xfrm rot="-899960">
            <a:off x="6638695" y="2878447"/>
            <a:ext cx="1261462" cy="1463656"/>
            <a:chOff x="6906866" y="2960327"/>
            <a:chExt cx="1261500" cy="1463700"/>
          </a:xfrm>
        </p:grpSpPr>
        <p:sp>
          <p:nvSpPr>
            <p:cNvPr id="178" name="Google Shape;178;p36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6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" name="Google Shape;180;p36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1" name="Google Shape;181;p36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2" name="Google Shape;182;p36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83" name="Google Shape;183;p36"/>
          <p:cNvGrpSpPr/>
          <p:nvPr/>
        </p:nvGrpSpPr>
        <p:grpSpPr>
          <a:xfrm rot="836755">
            <a:off x="7208839" y="508350"/>
            <a:ext cx="1261469" cy="1463664"/>
            <a:chOff x="6906866" y="2960327"/>
            <a:chExt cx="1261500" cy="1463700"/>
          </a:xfrm>
        </p:grpSpPr>
        <p:sp>
          <p:nvSpPr>
            <p:cNvPr id="184" name="Google Shape;184;p36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6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6" name="Google Shape;186;p36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" name="Google Shape;187;p36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8" name="Google Shape;188;p36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D2133F0-E30B-61A7-1562-20A0F836B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/>
          <p:nvPr/>
        </p:nvSpPr>
        <p:spPr>
          <a:xfrm>
            <a:off x="992950" y="384750"/>
            <a:ext cx="4836900" cy="3446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3"/>
          <p:cNvSpPr/>
          <p:nvPr/>
        </p:nvSpPr>
        <p:spPr>
          <a:xfrm>
            <a:off x="5896575" y="377900"/>
            <a:ext cx="2254500" cy="1792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3"/>
          <p:cNvSpPr/>
          <p:nvPr/>
        </p:nvSpPr>
        <p:spPr>
          <a:xfrm>
            <a:off x="992976" y="3887600"/>
            <a:ext cx="48369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3"/>
          <p:cNvSpPr txBox="1">
            <a:spLocks noGrp="1"/>
          </p:cNvSpPr>
          <p:nvPr>
            <p:ph type="title"/>
          </p:nvPr>
        </p:nvSpPr>
        <p:spPr>
          <a:xfrm>
            <a:off x="992950" y="1442900"/>
            <a:ext cx="4836900" cy="13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 проекта</a:t>
            </a:r>
            <a:endParaRPr dirty="0"/>
          </a:p>
        </p:txBody>
      </p:sp>
      <p:sp>
        <p:nvSpPr>
          <p:cNvPr id="376" name="Google Shape;376;p43"/>
          <p:cNvSpPr txBox="1">
            <a:spLocks noGrp="1"/>
          </p:cNvSpPr>
          <p:nvPr>
            <p:ph type="title" idx="2"/>
          </p:nvPr>
        </p:nvSpPr>
        <p:spPr>
          <a:xfrm>
            <a:off x="5896575" y="678500"/>
            <a:ext cx="22545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78" name="Google Shape;378;p43"/>
          <p:cNvGrpSpPr/>
          <p:nvPr/>
        </p:nvGrpSpPr>
        <p:grpSpPr>
          <a:xfrm rot="836755">
            <a:off x="282939" y="2078550"/>
            <a:ext cx="1261469" cy="1463664"/>
            <a:chOff x="6906866" y="2960327"/>
            <a:chExt cx="1261500" cy="1463700"/>
          </a:xfrm>
        </p:grpSpPr>
        <p:sp>
          <p:nvSpPr>
            <p:cNvPr id="379" name="Google Shape;379;p43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1" name="Google Shape;381;p43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2" name="Google Shape;382;p43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3" name="Google Shape;383;p43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84" name="Google Shape;384;p43"/>
          <p:cNvSpPr/>
          <p:nvPr/>
        </p:nvSpPr>
        <p:spPr>
          <a:xfrm>
            <a:off x="5896575" y="2241000"/>
            <a:ext cx="22545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3"/>
          <p:cNvSpPr/>
          <p:nvPr/>
        </p:nvSpPr>
        <p:spPr>
          <a:xfrm>
            <a:off x="5896575" y="3183100"/>
            <a:ext cx="2254500" cy="1577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43"/>
          <p:cNvGrpSpPr/>
          <p:nvPr/>
        </p:nvGrpSpPr>
        <p:grpSpPr>
          <a:xfrm rot="1799990">
            <a:off x="6439293" y="3318235"/>
            <a:ext cx="1169050" cy="1306836"/>
            <a:chOff x="2341575" y="2980975"/>
            <a:chExt cx="548950" cy="613650"/>
          </a:xfrm>
        </p:grpSpPr>
        <p:sp>
          <p:nvSpPr>
            <p:cNvPr id="387" name="Google Shape;387;p43"/>
            <p:cNvSpPr/>
            <p:nvPr/>
          </p:nvSpPr>
          <p:spPr>
            <a:xfrm>
              <a:off x="2585175" y="2980975"/>
              <a:ext cx="28650" cy="91825"/>
            </a:xfrm>
            <a:custGeom>
              <a:avLst/>
              <a:gdLst/>
              <a:ahLst/>
              <a:cxnLst/>
              <a:rect l="l" t="t" r="r" b="b"/>
              <a:pathLst>
                <a:path w="1146" h="3673" extrusionOk="0">
                  <a:moveTo>
                    <a:pt x="224" y="0"/>
                  </a:moveTo>
                  <a:cubicBezTo>
                    <a:pt x="159" y="0"/>
                    <a:pt x="96" y="44"/>
                    <a:pt x="84" y="114"/>
                  </a:cubicBezTo>
                  <a:cubicBezTo>
                    <a:pt x="0" y="1160"/>
                    <a:pt x="168" y="2227"/>
                    <a:pt x="251" y="3274"/>
                  </a:cubicBezTo>
                  <a:cubicBezTo>
                    <a:pt x="280" y="3548"/>
                    <a:pt x="475" y="3673"/>
                    <a:pt x="671" y="3673"/>
                  </a:cubicBezTo>
                  <a:cubicBezTo>
                    <a:pt x="908" y="3673"/>
                    <a:pt x="1146" y="3490"/>
                    <a:pt x="1088" y="3169"/>
                  </a:cubicBezTo>
                  <a:cubicBezTo>
                    <a:pt x="879" y="2123"/>
                    <a:pt x="712" y="1077"/>
                    <a:pt x="356" y="93"/>
                  </a:cubicBezTo>
                  <a:cubicBezTo>
                    <a:pt x="328" y="28"/>
                    <a:pt x="276" y="0"/>
                    <a:pt x="2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2729225" y="3039075"/>
              <a:ext cx="66900" cy="77700"/>
            </a:xfrm>
            <a:custGeom>
              <a:avLst/>
              <a:gdLst/>
              <a:ahLst/>
              <a:cxnLst/>
              <a:rect l="l" t="t" r="r" b="b"/>
              <a:pathLst>
                <a:path w="2676" h="3108" extrusionOk="0">
                  <a:moveTo>
                    <a:pt x="2457" y="1"/>
                  </a:moveTo>
                  <a:cubicBezTo>
                    <a:pt x="2426" y="1"/>
                    <a:pt x="2392" y="9"/>
                    <a:pt x="2357" y="29"/>
                  </a:cubicBezTo>
                  <a:cubicBezTo>
                    <a:pt x="1436" y="594"/>
                    <a:pt x="683" y="1598"/>
                    <a:pt x="160" y="2519"/>
                  </a:cubicBezTo>
                  <a:cubicBezTo>
                    <a:pt x="0" y="2823"/>
                    <a:pt x="273" y="3107"/>
                    <a:pt x="531" y="3107"/>
                  </a:cubicBezTo>
                  <a:cubicBezTo>
                    <a:pt x="646" y="3107"/>
                    <a:pt x="759" y="3051"/>
                    <a:pt x="829" y="2916"/>
                  </a:cubicBezTo>
                  <a:cubicBezTo>
                    <a:pt x="1331" y="1975"/>
                    <a:pt x="2168" y="1242"/>
                    <a:pt x="2608" y="280"/>
                  </a:cubicBezTo>
                  <a:cubicBezTo>
                    <a:pt x="2676" y="161"/>
                    <a:pt x="2592" y="1"/>
                    <a:pt x="245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2508275" y="3172900"/>
              <a:ext cx="240125" cy="421725"/>
            </a:xfrm>
            <a:custGeom>
              <a:avLst/>
              <a:gdLst/>
              <a:ahLst/>
              <a:cxnLst/>
              <a:rect l="l" t="t" r="r" b="b"/>
              <a:pathLst>
                <a:path w="9605" h="16869" extrusionOk="0">
                  <a:moveTo>
                    <a:pt x="5796" y="4928"/>
                  </a:moveTo>
                  <a:lnTo>
                    <a:pt x="5796" y="4928"/>
                  </a:lnTo>
                  <a:cubicBezTo>
                    <a:pt x="5901" y="5180"/>
                    <a:pt x="5880" y="5431"/>
                    <a:pt x="5755" y="5661"/>
                  </a:cubicBezTo>
                  <a:cubicBezTo>
                    <a:pt x="5671" y="5410"/>
                    <a:pt x="5692" y="5180"/>
                    <a:pt x="5796" y="4928"/>
                  </a:cubicBezTo>
                  <a:close/>
                  <a:moveTo>
                    <a:pt x="4227" y="4928"/>
                  </a:moveTo>
                  <a:cubicBezTo>
                    <a:pt x="4311" y="5012"/>
                    <a:pt x="4374" y="5138"/>
                    <a:pt x="4415" y="5284"/>
                  </a:cubicBezTo>
                  <a:cubicBezTo>
                    <a:pt x="4499" y="5514"/>
                    <a:pt x="4457" y="5765"/>
                    <a:pt x="4436" y="6037"/>
                  </a:cubicBezTo>
                  <a:cubicBezTo>
                    <a:pt x="4164" y="5724"/>
                    <a:pt x="4081" y="5284"/>
                    <a:pt x="4227" y="4928"/>
                  </a:cubicBezTo>
                  <a:close/>
                  <a:moveTo>
                    <a:pt x="6580" y="4339"/>
                  </a:moveTo>
                  <a:cubicBezTo>
                    <a:pt x="6823" y="4339"/>
                    <a:pt x="7029" y="4496"/>
                    <a:pt x="7052" y="4887"/>
                  </a:cubicBezTo>
                  <a:cubicBezTo>
                    <a:pt x="7094" y="5640"/>
                    <a:pt x="6738" y="6435"/>
                    <a:pt x="6424" y="7105"/>
                  </a:cubicBezTo>
                  <a:cubicBezTo>
                    <a:pt x="6006" y="8046"/>
                    <a:pt x="5169" y="9511"/>
                    <a:pt x="5692" y="10557"/>
                  </a:cubicBezTo>
                  <a:cubicBezTo>
                    <a:pt x="5483" y="10578"/>
                    <a:pt x="5315" y="10578"/>
                    <a:pt x="5106" y="10620"/>
                  </a:cubicBezTo>
                  <a:cubicBezTo>
                    <a:pt x="4813" y="10641"/>
                    <a:pt x="4499" y="10662"/>
                    <a:pt x="4206" y="10682"/>
                  </a:cubicBezTo>
                  <a:lnTo>
                    <a:pt x="4185" y="10682"/>
                  </a:lnTo>
                  <a:cubicBezTo>
                    <a:pt x="4123" y="9427"/>
                    <a:pt x="3704" y="8234"/>
                    <a:pt x="3223" y="7084"/>
                  </a:cubicBezTo>
                  <a:cubicBezTo>
                    <a:pt x="2909" y="6372"/>
                    <a:pt x="2553" y="5347"/>
                    <a:pt x="3390" y="4824"/>
                  </a:cubicBezTo>
                  <a:cubicBezTo>
                    <a:pt x="3524" y="4743"/>
                    <a:pt x="3658" y="4706"/>
                    <a:pt x="3787" y="4706"/>
                  </a:cubicBezTo>
                  <a:cubicBezTo>
                    <a:pt x="3859" y="4706"/>
                    <a:pt x="3929" y="4718"/>
                    <a:pt x="3997" y="4740"/>
                  </a:cubicBezTo>
                  <a:cubicBezTo>
                    <a:pt x="3746" y="5305"/>
                    <a:pt x="3892" y="6058"/>
                    <a:pt x="4499" y="6456"/>
                  </a:cubicBezTo>
                  <a:cubicBezTo>
                    <a:pt x="4522" y="6467"/>
                    <a:pt x="4547" y="6472"/>
                    <a:pt x="4572" y="6472"/>
                  </a:cubicBezTo>
                  <a:cubicBezTo>
                    <a:pt x="4641" y="6472"/>
                    <a:pt x="4708" y="6433"/>
                    <a:pt x="4708" y="6372"/>
                  </a:cubicBezTo>
                  <a:cubicBezTo>
                    <a:pt x="4792" y="5828"/>
                    <a:pt x="4834" y="5096"/>
                    <a:pt x="4415" y="4677"/>
                  </a:cubicBezTo>
                  <a:cubicBezTo>
                    <a:pt x="4520" y="4573"/>
                    <a:pt x="4646" y="4489"/>
                    <a:pt x="4834" y="4426"/>
                  </a:cubicBezTo>
                  <a:cubicBezTo>
                    <a:pt x="4898" y="4414"/>
                    <a:pt x="4960" y="4408"/>
                    <a:pt x="5019" y="4408"/>
                  </a:cubicBezTo>
                  <a:cubicBezTo>
                    <a:pt x="5254" y="4408"/>
                    <a:pt x="5454" y="4498"/>
                    <a:pt x="5587" y="4615"/>
                  </a:cubicBezTo>
                  <a:cubicBezTo>
                    <a:pt x="5336" y="5033"/>
                    <a:pt x="5315" y="5577"/>
                    <a:pt x="5566" y="5996"/>
                  </a:cubicBezTo>
                  <a:cubicBezTo>
                    <a:pt x="5604" y="6046"/>
                    <a:pt x="5658" y="6074"/>
                    <a:pt x="5708" y="6074"/>
                  </a:cubicBezTo>
                  <a:cubicBezTo>
                    <a:pt x="5740" y="6074"/>
                    <a:pt x="5772" y="6062"/>
                    <a:pt x="5796" y="6037"/>
                  </a:cubicBezTo>
                  <a:cubicBezTo>
                    <a:pt x="6215" y="5640"/>
                    <a:pt x="6257" y="5033"/>
                    <a:pt x="5985" y="4615"/>
                  </a:cubicBezTo>
                  <a:cubicBezTo>
                    <a:pt x="6155" y="4445"/>
                    <a:pt x="6380" y="4339"/>
                    <a:pt x="6580" y="4339"/>
                  </a:cubicBezTo>
                  <a:close/>
                  <a:moveTo>
                    <a:pt x="4988" y="353"/>
                  </a:moveTo>
                  <a:cubicBezTo>
                    <a:pt x="5621" y="353"/>
                    <a:pt x="6251" y="481"/>
                    <a:pt x="6822" y="744"/>
                  </a:cubicBezTo>
                  <a:cubicBezTo>
                    <a:pt x="8370" y="1476"/>
                    <a:pt x="9102" y="3150"/>
                    <a:pt x="9081" y="4803"/>
                  </a:cubicBezTo>
                  <a:cubicBezTo>
                    <a:pt x="9081" y="5870"/>
                    <a:pt x="8768" y="6958"/>
                    <a:pt x="8265" y="7900"/>
                  </a:cubicBezTo>
                  <a:cubicBezTo>
                    <a:pt x="7847" y="8695"/>
                    <a:pt x="7240" y="9490"/>
                    <a:pt x="7052" y="10410"/>
                  </a:cubicBezTo>
                  <a:lnTo>
                    <a:pt x="7052" y="10452"/>
                  </a:lnTo>
                  <a:cubicBezTo>
                    <a:pt x="6696" y="10473"/>
                    <a:pt x="6320" y="10515"/>
                    <a:pt x="5964" y="10557"/>
                  </a:cubicBezTo>
                  <a:cubicBezTo>
                    <a:pt x="5901" y="10097"/>
                    <a:pt x="5859" y="9636"/>
                    <a:pt x="5985" y="9176"/>
                  </a:cubicBezTo>
                  <a:cubicBezTo>
                    <a:pt x="6110" y="8653"/>
                    <a:pt x="6320" y="8151"/>
                    <a:pt x="6529" y="7690"/>
                  </a:cubicBezTo>
                  <a:cubicBezTo>
                    <a:pt x="6905" y="6853"/>
                    <a:pt x="7345" y="5975"/>
                    <a:pt x="7366" y="5033"/>
                  </a:cubicBezTo>
                  <a:cubicBezTo>
                    <a:pt x="7366" y="4719"/>
                    <a:pt x="7324" y="4364"/>
                    <a:pt x="7052" y="4154"/>
                  </a:cubicBezTo>
                  <a:cubicBezTo>
                    <a:pt x="6938" y="4066"/>
                    <a:pt x="6797" y="4030"/>
                    <a:pt x="6652" y="4030"/>
                  </a:cubicBezTo>
                  <a:cubicBezTo>
                    <a:pt x="6450" y="4030"/>
                    <a:pt x="6238" y="4099"/>
                    <a:pt x="6068" y="4196"/>
                  </a:cubicBezTo>
                  <a:cubicBezTo>
                    <a:pt x="5964" y="4259"/>
                    <a:pt x="5880" y="4343"/>
                    <a:pt x="5796" y="4405"/>
                  </a:cubicBezTo>
                  <a:cubicBezTo>
                    <a:pt x="5611" y="4237"/>
                    <a:pt x="5371" y="4136"/>
                    <a:pt x="5099" y="4136"/>
                  </a:cubicBezTo>
                  <a:cubicBezTo>
                    <a:pt x="5034" y="4136"/>
                    <a:pt x="4966" y="4142"/>
                    <a:pt x="4897" y="4154"/>
                  </a:cubicBezTo>
                  <a:cubicBezTo>
                    <a:pt x="4583" y="4196"/>
                    <a:pt x="4332" y="4343"/>
                    <a:pt x="4185" y="4510"/>
                  </a:cubicBezTo>
                  <a:cubicBezTo>
                    <a:pt x="4059" y="4447"/>
                    <a:pt x="3931" y="4419"/>
                    <a:pt x="3803" y="4419"/>
                  </a:cubicBezTo>
                  <a:cubicBezTo>
                    <a:pt x="3339" y="4419"/>
                    <a:pt x="2897" y="4794"/>
                    <a:pt x="2700" y="5221"/>
                  </a:cubicBezTo>
                  <a:cubicBezTo>
                    <a:pt x="2323" y="5996"/>
                    <a:pt x="2804" y="6895"/>
                    <a:pt x="3118" y="7607"/>
                  </a:cubicBezTo>
                  <a:cubicBezTo>
                    <a:pt x="3558" y="8611"/>
                    <a:pt x="3767" y="9636"/>
                    <a:pt x="3892" y="10703"/>
                  </a:cubicBezTo>
                  <a:cubicBezTo>
                    <a:pt x="3809" y="10703"/>
                    <a:pt x="3746" y="10703"/>
                    <a:pt x="3683" y="10745"/>
                  </a:cubicBezTo>
                  <a:cubicBezTo>
                    <a:pt x="3558" y="10766"/>
                    <a:pt x="3474" y="10850"/>
                    <a:pt x="3327" y="10892"/>
                  </a:cubicBezTo>
                  <a:cubicBezTo>
                    <a:pt x="3265" y="10934"/>
                    <a:pt x="3286" y="10975"/>
                    <a:pt x="3327" y="10975"/>
                  </a:cubicBezTo>
                  <a:cubicBezTo>
                    <a:pt x="3453" y="10996"/>
                    <a:pt x="3558" y="11059"/>
                    <a:pt x="3683" y="11080"/>
                  </a:cubicBezTo>
                  <a:lnTo>
                    <a:pt x="3955" y="11080"/>
                  </a:lnTo>
                  <a:cubicBezTo>
                    <a:pt x="3955" y="11143"/>
                    <a:pt x="3976" y="11206"/>
                    <a:pt x="3976" y="11268"/>
                  </a:cubicBezTo>
                  <a:cubicBezTo>
                    <a:pt x="3987" y="11342"/>
                    <a:pt x="4044" y="11378"/>
                    <a:pt x="4099" y="11378"/>
                  </a:cubicBezTo>
                  <a:cubicBezTo>
                    <a:pt x="4154" y="11378"/>
                    <a:pt x="4206" y="11342"/>
                    <a:pt x="4206" y="11268"/>
                  </a:cubicBezTo>
                  <a:lnTo>
                    <a:pt x="4206" y="11059"/>
                  </a:lnTo>
                  <a:cubicBezTo>
                    <a:pt x="4520" y="11017"/>
                    <a:pt x="4813" y="10996"/>
                    <a:pt x="5127" y="10975"/>
                  </a:cubicBezTo>
                  <a:cubicBezTo>
                    <a:pt x="5420" y="10954"/>
                    <a:pt x="5692" y="10934"/>
                    <a:pt x="5985" y="10934"/>
                  </a:cubicBezTo>
                  <a:cubicBezTo>
                    <a:pt x="5692" y="11080"/>
                    <a:pt x="5378" y="11226"/>
                    <a:pt x="5106" y="11394"/>
                  </a:cubicBezTo>
                  <a:cubicBezTo>
                    <a:pt x="4520" y="11708"/>
                    <a:pt x="3955" y="12022"/>
                    <a:pt x="3369" y="12356"/>
                  </a:cubicBezTo>
                  <a:cubicBezTo>
                    <a:pt x="3348" y="11938"/>
                    <a:pt x="3327" y="11457"/>
                    <a:pt x="3118" y="11143"/>
                  </a:cubicBezTo>
                  <a:cubicBezTo>
                    <a:pt x="3076" y="11080"/>
                    <a:pt x="3035" y="11059"/>
                    <a:pt x="3014" y="11059"/>
                  </a:cubicBezTo>
                  <a:cubicBezTo>
                    <a:pt x="2658" y="10159"/>
                    <a:pt x="2177" y="9385"/>
                    <a:pt x="1612" y="8611"/>
                  </a:cubicBezTo>
                  <a:cubicBezTo>
                    <a:pt x="1068" y="7879"/>
                    <a:pt x="670" y="7188"/>
                    <a:pt x="461" y="6288"/>
                  </a:cubicBezTo>
                  <a:cubicBezTo>
                    <a:pt x="105" y="4594"/>
                    <a:pt x="628" y="2711"/>
                    <a:pt x="1905" y="1539"/>
                  </a:cubicBezTo>
                  <a:cubicBezTo>
                    <a:pt x="2723" y="761"/>
                    <a:pt x="3859" y="353"/>
                    <a:pt x="4988" y="353"/>
                  </a:cubicBezTo>
                  <a:close/>
                  <a:moveTo>
                    <a:pt x="6843" y="10850"/>
                  </a:moveTo>
                  <a:lnTo>
                    <a:pt x="6843" y="11540"/>
                  </a:lnTo>
                  <a:cubicBezTo>
                    <a:pt x="6194" y="11791"/>
                    <a:pt x="5566" y="12273"/>
                    <a:pt x="5001" y="12649"/>
                  </a:cubicBezTo>
                  <a:cubicBezTo>
                    <a:pt x="4478" y="12963"/>
                    <a:pt x="3976" y="13298"/>
                    <a:pt x="3453" y="13612"/>
                  </a:cubicBezTo>
                  <a:cubicBezTo>
                    <a:pt x="3453" y="13340"/>
                    <a:pt x="3432" y="13047"/>
                    <a:pt x="3390" y="12775"/>
                  </a:cubicBezTo>
                  <a:cubicBezTo>
                    <a:pt x="3390" y="12712"/>
                    <a:pt x="3369" y="12628"/>
                    <a:pt x="3369" y="12524"/>
                  </a:cubicBezTo>
                  <a:cubicBezTo>
                    <a:pt x="3955" y="12210"/>
                    <a:pt x="4520" y="11875"/>
                    <a:pt x="5106" y="11582"/>
                  </a:cubicBezTo>
                  <a:cubicBezTo>
                    <a:pt x="5587" y="11310"/>
                    <a:pt x="6110" y="11101"/>
                    <a:pt x="6612" y="10871"/>
                  </a:cubicBezTo>
                  <a:cubicBezTo>
                    <a:pt x="6696" y="10871"/>
                    <a:pt x="6780" y="10871"/>
                    <a:pt x="6843" y="10850"/>
                  </a:cubicBezTo>
                  <a:close/>
                  <a:moveTo>
                    <a:pt x="6843" y="11729"/>
                  </a:moveTo>
                  <a:lnTo>
                    <a:pt x="6843" y="12817"/>
                  </a:lnTo>
                  <a:cubicBezTo>
                    <a:pt x="6278" y="13047"/>
                    <a:pt x="5713" y="13444"/>
                    <a:pt x="5190" y="13779"/>
                  </a:cubicBezTo>
                  <a:cubicBezTo>
                    <a:pt x="4667" y="14114"/>
                    <a:pt x="4123" y="14449"/>
                    <a:pt x="3579" y="14763"/>
                  </a:cubicBezTo>
                  <a:cubicBezTo>
                    <a:pt x="3599" y="14721"/>
                    <a:pt x="3599" y="14658"/>
                    <a:pt x="3579" y="14616"/>
                  </a:cubicBezTo>
                  <a:cubicBezTo>
                    <a:pt x="3558" y="14344"/>
                    <a:pt x="3537" y="14072"/>
                    <a:pt x="3474" y="13800"/>
                  </a:cubicBezTo>
                  <a:cubicBezTo>
                    <a:pt x="4018" y="13486"/>
                    <a:pt x="4562" y="13172"/>
                    <a:pt x="5085" y="12838"/>
                  </a:cubicBezTo>
                  <a:cubicBezTo>
                    <a:pt x="5650" y="12503"/>
                    <a:pt x="6320" y="12189"/>
                    <a:pt x="6843" y="11729"/>
                  </a:cubicBezTo>
                  <a:close/>
                  <a:moveTo>
                    <a:pt x="6884" y="13026"/>
                  </a:moveTo>
                  <a:lnTo>
                    <a:pt x="6884" y="14344"/>
                  </a:lnTo>
                  <a:cubicBezTo>
                    <a:pt x="6403" y="14616"/>
                    <a:pt x="5880" y="14825"/>
                    <a:pt x="5357" y="14951"/>
                  </a:cubicBezTo>
                  <a:cubicBezTo>
                    <a:pt x="5043" y="15035"/>
                    <a:pt x="4750" y="15076"/>
                    <a:pt x="4436" y="15118"/>
                  </a:cubicBezTo>
                  <a:cubicBezTo>
                    <a:pt x="4358" y="15118"/>
                    <a:pt x="4197" y="15154"/>
                    <a:pt x="4077" y="15154"/>
                  </a:cubicBezTo>
                  <a:cubicBezTo>
                    <a:pt x="4038" y="15154"/>
                    <a:pt x="4002" y="15150"/>
                    <a:pt x="3976" y="15139"/>
                  </a:cubicBezTo>
                  <a:cubicBezTo>
                    <a:pt x="3851" y="15076"/>
                    <a:pt x="3746" y="15014"/>
                    <a:pt x="3683" y="14930"/>
                  </a:cubicBezTo>
                  <a:cubicBezTo>
                    <a:pt x="4269" y="14616"/>
                    <a:pt x="4792" y="14302"/>
                    <a:pt x="5336" y="13967"/>
                  </a:cubicBezTo>
                  <a:cubicBezTo>
                    <a:pt x="5838" y="13654"/>
                    <a:pt x="6382" y="13361"/>
                    <a:pt x="6884" y="13026"/>
                  </a:cubicBezTo>
                  <a:close/>
                  <a:moveTo>
                    <a:pt x="5007" y="1"/>
                  </a:moveTo>
                  <a:cubicBezTo>
                    <a:pt x="4145" y="1"/>
                    <a:pt x="3279" y="220"/>
                    <a:pt x="2532" y="639"/>
                  </a:cubicBezTo>
                  <a:cubicBezTo>
                    <a:pt x="984" y="1539"/>
                    <a:pt x="84" y="3296"/>
                    <a:pt x="22" y="5033"/>
                  </a:cubicBezTo>
                  <a:cubicBezTo>
                    <a:pt x="1" y="6058"/>
                    <a:pt x="252" y="7125"/>
                    <a:pt x="775" y="8004"/>
                  </a:cubicBezTo>
                  <a:cubicBezTo>
                    <a:pt x="1089" y="8527"/>
                    <a:pt x="1507" y="8967"/>
                    <a:pt x="1863" y="9469"/>
                  </a:cubicBezTo>
                  <a:cubicBezTo>
                    <a:pt x="2218" y="10013"/>
                    <a:pt x="2553" y="10557"/>
                    <a:pt x="2909" y="11101"/>
                  </a:cubicBezTo>
                  <a:cubicBezTo>
                    <a:pt x="2867" y="11143"/>
                    <a:pt x="2867" y="11164"/>
                    <a:pt x="2846" y="11185"/>
                  </a:cubicBezTo>
                  <a:cubicBezTo>
                    <a:pt x="2700" y="11519"/>
                    <a:pt x="2825" y="11980"/>
                    <a:pt x="2867" y="12335"/>
                  </a:cubicBezTo>
                  <a:cubicBezTo>
                    <a:pt x="2930" y="12754"/>
                    <a:pt x="2972" y="13193"/>
                    <a:pt x="3035" y="13612"/>
                  </a:cubicBezTo>
                  <a:cubicBezTo>
                    <a:pt x="3035" y="13716"/>
                    <a:pt x="3055" y="13821"/>
                    <a:pt x="3055" y="13926"/>
                  </a:cubicBezTo>
                  <a:cubicBezTo>
                    <a:pt x="3014" y="13967"/>
                    <a:pt x="3035" y="14030"/>
                    <a:pt x="3055" y="14072"/>
                  </a:cubicBezTo>
                  <a:cubicBezTo>
                    <a:pt x="3076" y="14595"/>
                    <a:pt x="3118" y="15223"/>
                    <a:pt x="3474" y="15495"/>
                  </a:cubicBezTo>
                  <a:cubicBezTo>
                    <a:pt x="3474" y="15495"/>
                    <a:pt x="3495" y="15495"/>
                    <a:pt x="3495" y="15537"/>
                  </a:cubicBezTo>
                  <a:cubicBezTo>
                    <a:pt x="3453" y="15579"/>
                    <a:pt x="3453" y="15683"/>
                    <a:pt x="3537" y="15746"/>
                  </a:cubicBezTo>
                  <a:cubicBezTo>
                    <a:pt x="4018" y="16102"/>
                    <a:pt x="4520" y="16499"/>
                    <a:pt x="5064" y="16750"/>
                  </a:cubicBezTo>
                  <a:cubicBezTo>
                    <a:pt x="5215" y="16826"/>
                    <a:pt x="5350" y="16868"/>
                    <a:pt x="5485" y="16868"/>
                  </a:cubicBezTo>
                  <a:cubicBezTo>
                    <a:pt x="5612" y="16868"/>
                    <a:pt x="5739" y="16831"/>
                    <a:pt x="5880" y="16750"/>
                  </a:cubicBezTo>
                  <a:cubicBezTo>
                    <a:pt x="6278" y="16583"/>
                    <a:pt x="6612" y="16227"/>
                    <a:pt x="6905" y="15913"/>
                  </a:cubicBezTo>
                  <a:cubicBezTo>
                    <a:pt x="7156" y="15641"/>
                    <a:pt x="7554" y="15223"/>
                    <a:pt x="7470" y="14804"/>
                  </a:cubicBezTo>
                  <a:cubicBezTo>
                    <a:pt x="7455" y="14759"/>
                    <a:pt x="7408" y="14725"/>
                    <a:pt x="7366" y="14725"/>
                  </a:cubicBezTo>
                  <a:cubicBezTo>
                    <a:pt x="7350" y="14725"/>
                    <a:pt x="7336" y="14730"/>
                    <a:pt x="7324" y="14742"/>
                  </a:cubicBezTo>
                  <a:cubicBezTo>
                    <a:pt x="7031" y="14930"/>
                    <a:pt x="6926" y="15286"/>
                    <a:pt x="6717" y="15558"/>
                  </a:cubicBezTo>
                  <a:cubicBezTo>
                    <a:pt x="6466" y="15872"/>
                    <a:pt x="6173" y="16185"/>
                    <a:pt x="5838" y="16395"/>
                  </a:cubicBezTo>
                  <a:cubicBezTo>
                    <a:pt x="5700" y="16476"/>
                    <a:pt x="5581" y="16510"/>
                    <a:pt x="5468" y="16510"/>
                  </a:cubicBezTo>
                  <a:cubicBezTo>
                    <a:pt x="5291" y="16510"/>
                    <a:pt x="5130" y="16426"/>
                    <a:pt x="4939" y="16311"/>
                  </a:cubicBezTo>
                  <a:cubicBezTo>
                    <a:pt x="4604" y="16123"/>
                    <a:pt x="4290" y="15892"/>
                    <a:pt x="3934" y="15683"/>
                  </a:cubicBezTo>
                  <a:lnTo>
                    <a:pt x="3934" y="15683"/>
                  </a:lnTo>
                  <a:cubicBezTo>
                    <a:pt x="3999" y="15693"/>
                    <a:pt x="4066" y="15697"/>
                    <a:pt x="4134" y="15697"/>
                  </a:cubicBezTo>
                  <a:cubicBezTo>
                    <a:pt x="4504" y="15697"/>
                    <a:pt x="4907" y="15572"/>
                    <a:pt x="5190" y="15537"/>
                  </a:cubicBezTo>
                  <a:cubicBezTo>
                    <a:pt x="5943" y="15369"/>
                    <a:pt x="6612" y="15118"/>
                    <a:pt x="7261" y="14742"/>
                  </a:cubicBezTo>
                  <a:cubicBezTo>
                    <a:pt x="7345" y="14721"/>
                    <a:pt x="7366" y="14637"/>
                    <a:pt x="7366" y="14553"/>
                  </a:cubicBezTo>
                  <a:cubicBezTo>
                    <a:pt x="7345" y="13277"/>
                    <a:pt x="7345" y="11980"/>
                    <a:pt x="7324" y="10682"/>
                  </a:cubicBezTo>
                  <a:lnTo>
                    <a:pt x="7324" y="10662"/>
                  </a:lnTo>
                  <a:cubicBezTo>
                    <a:pt x="7345" y="10662"/>
                    <a:pt x="7366" y="10641"/>
                    <a:pt x="7366" y="10620"/>
                  </a:cubicBezTo>
                  <a:cubicBezTo>
                    <a:pt x="7638" y="10264"/>
                    <a:pt x="7784" y="9887"/>
                    <a:pt x="7972" y="9490"/>
                  </a:cubicBezTo>
                  <a:cubicBezTo>
                    <a:pt x="8203" y="8988"/>
                    <a:pt x="8517" y="8527"/>
                    <a:pt x="8768" y="8025"/>
                  </a:cubicBezTo>
                  <a:cubicBezTo>
                    <a:pt x="9186" y="7167"/>
                    <a:pt x="9458" y="6226"/>
                    <a:pt x="9521" y="5284"/>
                  </a:cubicBezTo>
                  <a:cubicBezTo>
                    <a:pt x="9605" y="3527"/>
                    <a:pt x="8998" y="1727"/>
                    <a:pt x="7554" y="744"/>
                  </a:cubicBezTo>
                  <a:cubicBezTo>
                    <a:pt x="6805" y="241"/>
                    <a:pt x="5908" y="1"/>
                    <a:pt x="500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2375400" y="3400700"/>
              <a:ext cx="98225" cy="43875"/>
            </a:xfrm>
            <a:custGeom>
              <a:avLst/>
              <a:gdLst/>
              <a:ahLst/>
              <a:cxnLst/>
              <a:rect l="l" t="t" r="r" b="b"/>
              <a:pathLst>
                <a:path w="3929" h="1755" extrusionOk="0">
                  <a:moveTo>
                    <a:pt x="3576" y="1"/>
                  </a:moveTo>
                  <a:cubicBezTo>
                    <a:pt x="3570" y="1"/>
                    <a:pt x="3564" y="1"/>
                    <a:pt x="3558" y="1"/>
                  </a:cubicBezTo>
                  <a:cubicBezTo>
                    <a:pt x="2909" y="43"/>
                    <a:pt x="2365" y="252"/>
                    <a:pt x="1779" y="524"/>
                  </a:cubicBezTo>
                  <a:cubicBezTo>
                    <a:pt x="1466" y="692"/>
                    <a:pt x="1173" y="838"/>
                    <a:pt x="859" y="1006"/>
                  </a:cubicBezTo>
                  <a:cubicBezTo>
                    <a:pt x="608" y="1131"/>
                    <a:pt x="294" y="1215"/>
                    <a:pt x="85" y="1424"/>
                  </a:cubicBezTo>
                  <a:cubicBezTo>
                    <a:pt x="1" y="1529"/>
                    <a:pt x="22" y="1654"/>
                    <a:pt x="168" y="1717"/>
                  </a:cubicBezTo>
                  <a:cubicBezTo>
                    <a:pt x="242" y="1743"/>
                    <a:pt x="321" y="1754"/>
                    <a:pt x="404" y="1754"/>
                  </a:cubicBezTo>
                  <a:cubicBezTo>
                    <a:pt x="856" y="1754"/>
                    <a:pt x="1408" y="1410"/>
                    <a:pt x="1779" y="1215"/>
                  </a:cubicBezTo>
                  <a:cubicBezTo>
                    <a:pt x="2386" y="901"/>
                    <a:pt x="2993" y="587"/>
                    <a:pt x="3642" y="482"/>
                  </a:cubicBezTo>
                  <a:cubicBezTo>
                    <a:pt x="3928" y="462"/>
                    <a:pt x="3854" y="1"/>
                    <a:pt x="357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3"/>
            <p:cNvSpPr/>
            <p:nvPr/>
          </p:nvSpPr>
          <p:spPr>
            <a:xfrm>
              <a:off x="2349775" y="3303950"/>
              <a:ext cx="82675" cy="14675"/>
            </a:xfrm>
            <a:custGeom>
              <a:avLst/>
              <a:gdLst/>
              <a:ahLst/>
              <a:cxnLst/>
              <a:rect l="l" t="t" r="r" b="b"/>
              <a:pathLst>
                <a:path w="3307" h="587" extrusionOk="0">
                  <a:moveTo>
                    <a:pt x="2972" y="0"/>
                  </a:moveTo>
                  <a:cubicBezTo>
                    <a:pt x="1988" y="42"/>
                    <a:pt x="1026" y="189"/>
                    <a:pt x="84" y="419"/>
                  </a:cubicBezTo>
                  <a:cubicBezTo>
                    <a:pt x="1" y="461"/>
                    <a:pt x="1" y="586"/>
                    <a:pt x="105" y="586"/>
                  </a:cubicBezTo>
                  <a:cubicBezTo>
                    <a:pt x="647" y="552"/>
                    <a:pt x="1175" y="536"/>
                    <a:pt x="1698" y="536"/>
                  </a:cubicBezTo>
                  <a:cubicBezTo>
                    <a:pt x="2125" y="536"/>
                    <a:pt x="2549" y="546"/>
                    <a:pt x="2972" y="565"/>
                  </a:cubicBezTo>
                  <a:cubicBezTo>
                    <a:pt x="3307" y="565"/>
                    <a:pt x="3307" y="0"/>
                    <a:pt x="29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3"/>
            <p:cNvSpPr/>
            <p:nvPr/>
          </p:nvSpPr>
          <p:spPr>
            <a:xfrm>
              <a:off x="2341575" y="3083650"/>
              <a:ext cx="121275" cy="58175"/>
            </a:xfrm>
            <a:custGeom>
              <a:avLst/>
              <a:gdLst/>
              <a:ahLst/>
              <a:cxnLst/>
              <a:rect l="l" t="t" r="r" b="b"/>
              <a:pathLst>
                <a:path w="4851" h="2327" extrusionOk="0">
                  <a:moveTo>
                    <a:pt x="84" y="0"/>
                  </a:moveTo>
                  <a:cubicBezTo>
                    <a:pt x="44" y="0"/>
                    <a:pt x="1" y="69"/>
                    <a:pt x="57" y="87"/>
                  </a:cubicBezTo>
                  <a:cubicBezTo>
                    <a:pt x="1438" y="924"/>
                    <a:pt x="2881" y="1656"/>
                    <a:pt x="4367" y="2305"/>
                  </a:cubicBezTo>
                  <a:cubicBezTo>
                    <a:pt x="4407" y="2320"/>
                    <a:pt x="4444" y="2327"/>
                    <a:pt x="4479" y="2327"/>
                  </a:cubicBezTo>
                  <a:cubicBezTo>
                    <a:pt x="4739" y="2327"/>
                    <a:pt x="4851" y="1955"/>
                    <a:pt x="4555" y="1845"/>
                  </a:cubicBezTo>
                  <a:cubicBezTo>
                    <a:pt x="3049" y="1259"/>
                    <a:pt x="1563" y="631"/>
                    <a:pt x="99" y="3"/>
                  </a:cubicBezTo>
                  <a:cubicBezTo>
                    <a:pt x="94" y="1"/>
                    <a:pt x="89" y="0"/>
                    <a:pt x="8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2786975" y="3172475"/>
              <a:ext cx="85925" cy="35725"/>
            </a:xfrm>
            <a:custGeom>
              <a:avLst/>
              <a:gdLst/>
              <a:ahLst/>
              <a:cxnLst/>
              <a:rect l="l" t="t" r="r" b="b"/>
              <a:pathLst>
                <a:path w="3437" h="1429" extrusionOk="0">
                  <a:moveTo>
                    <a:pt x="2930" y="1"/>
                  </a:moveTo>
                  <a:cubicBezTo>
                    <a:pt x="2069" y="1"/>
                    <a:pt x="1146" y="394"/>
                    <a:pt x="382" y="740"/>
                  </a:cubicBezTo>
                  <a:cubicBezTo>
                    <a:pt x="0" y="903"/>
                    <a:pt x="217" y="1428"/>
                    <a:pt x="596" y="1428"/>
                  </a:cubicBezTo>
                  <a:cubicBezTo>
                    <a:pt x="654" y="1428"/>
                    <a:pt x="715" y="1416"/>
                    <a:pt x="779" y="1388"/>
                  </a:cubicBezTo>
                  <a:cubicBezTo>
                    <a:pt x="1218" y="1179"/>
                    <a:pt x="1700" y="1012"/>
                    <a:pt x="2139" y="824"/>
                  </a:cubicBezTo>
                  <a:cubicBezTo>
                    <a:pt x="2537" y="656"/>
                    <a:pt x="2976" y="531"/>
                    <a:pt x="3332" y="321"/>
                  </a:cubicBezTo>
                  <a:cubicBezTo>
                    <a:pt x="3436" y="279"/>
                    <a:pt x="3436" y="70"/>
                    <a:pt x="3311" y="28"/>
                  </a:cubicBezTo>
                  <a:cubicBezTo>
                    <a:pt x="3186" y="9"/>
                    <a:pt x="3058" y="1"/>
                    <a:pt x="293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2794075" y="3379450"/>
              <a:ext cx="96450" cy="46975"/>
            </a:xfrm>
            <a:custGeom>
              <a:avLst/>
              <a:gdLst/>
              <a:ahLst/>
              <a:cxnLst/>
              <a:rect l="l" t="t" r="r" b="b"/>
              <a:pathLst>
                <a:path w="3858" h="1879" extrusionOk="0">
                  <a:moveTo>
                    <a:pt x="347" y="0"/>
                  </a:moveTo>
                  <a:cubicBezTo>
                    <a:pt x="78" y="0"/>
                    <a:pt x="0" y="442"/>
                    <a:pt x="286" y="537"/>
                  </a:cubicBezTo>
                  <a:cubicBezTo>
                    <a:pt x="1416" y="935"/>
                    <a:pt x="2483" y="1521"/>
                    <a:pt x="3613" y="1876"/>
                  </a:cubicBezTo>
                  <a:cubicBezTo>
                    <a:pt x="3621" y="1878"/>
                    <a:pt x="3630" y="1878"/>
                    <a:pt x="3638" y="1878"/>
                  </a:cubicBezTo>
                  <a:cubicBezTo>
                    <a:pt x="3771" y="1878"/>
                    <a:pt x="3858" y="1725"/>
                    <a:pt x="3759" y="1646"/>
                  </a:cubicBezTo>
                  <a:cubicBezTo>
                    <a:pt x="2818" y="830"/>
                    <a:pt x="1625" y="391"/>
                    <a:pt x="432" y="14"/>
                  </a:cubicBezTo>
                  <a:cubicBezTo>
                    <a:pt x="402" y="5"/>
                    <a:pt x="374" y="0"/>
                    <a:pt x="34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2809050" y="3280400"/>
              <a:ext cx="74300" cy="17875"/>
            </a:xfrm>
            <a:custGeom>
              <a:avLst/>
              <a:gdLst/>
              <a:ahLst/>
              <a:cxnLst/>
              <a:rect l="l" t="t" r="r" b="b"/>
              <a:pathLst>
                <a:path w="2972" h="715" extrusionOk="0">
                  <a:moveTo>
                    <a:pt x="295" y="0"/>
                  </a:moveTo>
                  <a:cubicBezTo>
                    <a:pt x="1" y="0"/>
                    <a:pt x="7" y="462"/>
                    <a:pt x="315" y="482"/>
                  </a:cubicBezTo>
                  <a:cubicBezTo>
                    <a:pt x="754" y="503"/>
                    <a:pt x="1235" y="566"/>
                    <a:pt x="1675" y="608"/>
                  </a:cubicBezTo>
                  <a:cubicBezTo>
                    <a:pt x="1936" y="651"/>
                    <a:pt x="2227" y="715"/>
                    <a:pt x="2507" y="715"/>
                  </a:cubicBezTo>
                  <a:cubicBezTo>
                    <a:pt x="2631" y="715"/>
                    <a:pt x="2752" y="702"/>
                    <a:pt x="2867" y="670"/>
                  </a:cubicBezTo>
                  <a:cubicBezTo>
                    <a:pt x="2972" y="628"/>
                    <a:pt x="2972" y="503"/>
                    <a:pt x="2909" y="461"/>
                  </a:cubicBezTo>
                  <a:cubicBezTo>
                    <a:pt x="2553" y="210"/>
                    <a:pt x="2135" y="210"/>
                    <a:pt x="1758" y="168"/>
                  </a:cubicBezTo>
                  <a:cubicBezTo>
                    <a:pt x="1298" y="84"/>
                    <a:pt x="817" y="43"/>
                    <a:pt x="315" y="1"/>
                  </a:cubicBezTo>
                  <a:cubicBezTo>
                    <a:pt x="308" y="0"/>
                    <a:pt x="301" y="0"/>
                    <a:pt x="29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43"/>
          <p:cNvSpPr/>
          <p:nvPr/>
        </p:nvSpPr>
        <p:spPr>
          <a:xfrm rot="-8181">
            <a:off x="6393522" y="2426861"/>
            <a:ext cx="1260604" cy="429924"/>
          </a:xfrm>
          <a:prstGeom prst="foldedCorner">
            <a:avLst>
              <a:gd name="adj" fmla="val 40035"/>
            </a:avLst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3"/>
          <p:cNvSpPr/>
          <p:nvPr/>
        </p:nvSpPr>
        <p:spPr>
          <a:xfrm rot="-12032">
            <a:off x="6631516" y="2625859"/>
            <a:ext cx="784455" cy="32051"/>
          </a:xfrm>
          <a:custGeom>
            <a:avLst/>
            <a:gdLst/>
            <a:ahLst/>
            <a:cxnLst/>
            <a:rect l="l" t="t" r="r" b="b"/>
            <a:pathLst>
              <a:path w="31378" h="6646" extrusionOk="0">
                <a:moveTo>
                  <a:pt x="0" y="4299"/>
                </a:moveTo>
                <a:cubicBezTo>
                  <a:pt x="2250" y="3175"/>
                  <a:pt x="4506" y="-1154"/>
                  <a:pt x="6469" y="417"/>
                </a:cubicBezTo>
                <a:cubicBezTo>
                  <a:pt x="8089" y="1713"/>
                  <a:pt x="3531" y="7220"/>
                  <a:pt x="5499" y="6564"/>
                </a:cubicBezTo>
                <a:cubicBezTo>
                  <a:pt x="8040" y="5717"/>
                  <a:pt x="8048" y="943"/>
                  <a:pt x="10675" y="417"/>
                </a:cubicBezTo>
                <a:cubicBezTo>
                  <a:pt x="12367" y="78"/>
                  <a:pt x="10034" y="3991"/>
                  <a:pt x="10675" y="5593"/>
                </a:cubicBezTo>
                <a:cubicBezTo>
                  <a:pt x="11676" y="8096"/>
                  <a:pt x="14642" y="1742"/>
                  <a:pt x="17145" y="741"/>
                </a:cubicBezTo>
                <a:cubicBezTo>
                  <a:pt x="18850" y="59"/>
                  <a:pt x="19117" y="5871"/>
                  <a:pt x="20703" y="4946"/>
                </a:cubicBezTo>
                <a:cubicBezTo>
                  <a:pt x="22482" y="3908"/>
                  <a:pt x="23465" y="-318"/>
                  <a:pt x="25232" y="741"/>
                </a:cubicBezTo>
                <a:cubicBezTo>
                  <a:pt x="26232" y="1341"/>
                  <a:pt x="26101" y="4112"/>
                  <a:pt x="27173" y="3652"/>
                </a:cubicBezTo>
                <a:cubicBezTo>
                  <a:pt x="28636" y="3025"/>
                  <a:pt x="30054" y="505"/>
                  <a:pt x="31378" y="1388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ABE34-7B91-A0B3-F10B-DF90DFA77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/>
          <p:nvPr/>
        </p:nvSpPr>
        <p:spPr>
          <a:xfrm>
            <a:off x="5160825" y="2483900"/>
            <a:ext cx="3457500" cy="2284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3" name="Google Shape;403;p44"/>
          <p:cNvPicPr preferRelativeResize="0"/>
          <p:nvPr/>
        </p:nvPicPr>
        <p:blipFill rotWithShape="1">
          <a:blip r:embed="rId3">
            <a:alphaModFix/>
          </a:blip>
          <a:srcRect l="12340" r="16777"/>
          <a:stretch/>
        </p:blipFill>
        <p:spPr>
          <a:xfrm>
            <a:off x="485475" y="447250"/>
            <a:ext cx="4594199" cy="4320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04" name="Google Shape;404;p44"/>
          <p:cNvSpPr/>
          <p:nvPr/>
        </p:nvSpPr>
        <p:spPr>
          <a:xfrm>
            <a:off x="5160825" y="447250"/>
            <a:ext cx="3457500" cy="1956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4"/>
          <p:cNvSpPr txBox="1">
            <a:spLocks noGrp="1"/>
          </p:cNvSpPr>
          <p:nvPr>
            <p:ph type="title"/>
          </p:nvPr>
        </p:nvSpPr>
        <p:spPr>
          <a:xfrm>
            <a:off x="5325675" y="1047850"/>
            <a:ext cx="31278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 проекта</a:t>
            </a:r>
            <a:endParaRPr dirty="0"/>
          </a:p>
        </p:txBody>
      </p:sp>
      <p:sp>
        <p:nvSpPr>
          <p:cNvPr id="406" name="Google Shape;406;p44"/>
          <p:cNvSpPr txBox="1">
            <a:spLocks noGrp="1"/>
          </p:cNvSpPr>
          <p:nvPr>
            <p:ph type="subTitle" idx="1"/>
          </p:nvPr>
        </p:nvSpPr>
        <p:spPr>
          <a:xfrm>
            <a:off x="5325675" y="2764100"/>
            <a:ext cx="31278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Приложението</a:t>
            </a:r>
            <a:r>
              <a:rPr lang="ru-RU" dirty="0"/>
              <a:t> за управление на </a:t>
            </a:r>
            <a:r>
              <a:rPr lang="ru-RU" dirty="0" err="1"/>
              <a:t>проекти</a:t>
            </a:r>
            <a:r>
              <a:rPr lang="ru-RU" dirty="0"/>
              <a:t>, </a:t>
            </a:r>
            <a:r>
              <a:rPr lang="ru-RU" dirty="0" err="1"/>
              <a:t>управлява</a:t>
            </a:r>
            <a:r>
              <a:rPr lang="ru-RU" dirty="0"/>
              <a:t> </a:t>
            </a:r>
            <a:r>
              <a:rPr lang="ru-RU" dirty="0" err="1"/>
              <a:t>дейността</a:t>
            </a:r>
            <a:r>
              <a:rPr lang="ru-RU" dirty="0"/>
              <a:t> на ИТ компания. Той </a:t>
            </a:r>
            <a:r>
              <a:rPr lang="ru-RU" dirty="0" err="1"/>
              <a:t>осигурява</a:t>
            </a:r>
            <a:r>
              <a:rPr lang="ru-RU" dirty="0"/>
              <a:t> </a:t>
            </a:r>
            <a:r>
              <a:rPr lang="ru-RU" dirty="0" err="1"/>
              <a:t>видимост</a:t>
            </a:r>
            <a:r>
              <a:rPr lang="ru-RU" dirty="0"/>
              <a:t> на организация от множество </a:t>
            </a:r>
            <a:r>
              <a:rPr lang="ru-RU" dirty="0" err="1"/>
              <a:t>екипи</a:t>
            </a:r>
            <a:r>
              <a:rPr lang="ru-RU" dirty="0"/>
              <a:t>, </a:t>
            </a:r>
            <a:r>
              <a:rPr lang="ru-RU" dirty="0" err="1"/>
              <a:t>работещи</a:t>
            </a:r>
            <a:r>
              <a:rPr lang="ru-RU" dirty="0"/>
              <a:t> по множество </a:t>
            </a:r>
            <a:r>
              <a:rPr lang="ru-RU" dirty="0" err="1"/>
              <a:t>проекти</a:t>
            </a:r>
            <a:r>
              <a:rPr lang="ru-RU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"/>
          <p:cNvSpPr/>
          <p:nvPr/>
        </p:nvSpPr>
        <p:spPr>
          <a:xfrm>
            <a:off x="713225" y="1709175"/>
            <a:ext cx="4070700" cy="3058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6"/>
          <p:cNvSpPr/>
          <p:nvPr/>
        </p:nvSpPr>
        <p:spPr>
          <a:xfrm>
            <a:off x="713225" y="447250"/>
            <a:ext cx="4070700" cy="1180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6"/>
          <p:cNvSpPr txBox="1">
            <a:spLocks noGrp="1"/>
          </p:cNvSpPr>
          <p:nvPr>
            <p:ph type="title"/>
          </p:nvPr>
        </p:nvSpPr>
        <p:spPr>
          <a:xfrm>
            <a:off x="1136375" y="786125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</a:t>
            </a:r>
            <a:endParaRPr/>
          </a:p>
        </p:txBody>
      </p:sp>
      <p:sp>
        <p:nvSpPr>
          <p:cNvPr id="427" name="Google Shape;427;p46"/>
          <p:cNvSpPr txBox="1">
            <a:spLocks noGrp="1"/>
          </p:cNvSpPr>
          <p:nvPr>
            <p:ph type="subTitle" idx="1"/>
          </p:nvPr>
        </p:nvSpPr>
        <p:spPr>
          <a:xfrm>
            <a:off x="1136375" y="1961763"/>
            <a:ext cx="3224400" cy="2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dk1"/>
                </a:solidFill>
              </a:rPr>
              <a:t>Възможност за създаване на акаунти и влизане в акаунти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dk1"/>
                </a:solidFill>
              </a:rPr>
              <a:t>Визуализиране на всички създадени </a:t>
            </a:r>
            <a:r>
              <a:rPr lang="bg-BG" dirty="0" smtClean="0">
                <a:solidFill>
                  <a:schemeClr val="dk1"/>
                </a:solidFill>
              </a:rPr>
              <a:t>потребители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dk1"/>
                </a:solidFill>
              </a:rPr>
              <a:t>Триене, редактиране и създаване </a:t>
            </a:r>
            <a:r>
              <a:rPr lang="bg-BG" smtClean="0">
                <a:solidFill>
                  <a:schemeClr val="dk1"/>
                </a:solidFill>
              </a:rPr>
              <a:t>на потребители чрез административното табло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428" name="Google Shape;428;p46"/>
          <p:cNvGrpSpPr/>
          <p:nvPr/>
        </p:nvGrpSpPr>
        <p:grpSpPr>
          <a:xfrm>
            <a:off x="5150447" y="2014906"/>
            <a:ext cx="4032567" cy="3128584"/>
            <a:chOff x="1468475" y="4304200"/>
            <a:chExt cx="869650" cy="674700"/>
          </a:xfrm>
        </p:grpSpPr>
        <p:sp>
          <p:nvSpPr>
            <p:cNvPr id="429" name="Google Shape;429;p46"/>
            <p:cNvSpPr/>
            <p:nvPr/>
          </p:nvSpPr>
          <p:spPr>
            <a:xfrm>
              <a:off x="1797925" y="4324850"/>
              <a:ext cx="174725" cy="231125"/>
            </a:xfrm>
            <a:custGeom>
              <a:avLst/>
              <a:gdLst/>
              <a:ahLst/>
              <a:cxnLst/>
              <a:rect l="l" t="t" r="r" b="b"/>
              <a:pathLst>
                <a:path w="6989" h="9245" extrusionOk="0">
                  <a:moveTo>
                    <a:pt x="2957" y="1"/>
                  </a:moveTo>
                  <a:cubicBezTo>
                    <a:pt x="2067" y="1"/>
                    <a:pt x="1200" y="350"/>
                    <a:pt x="628" y="1116"/>
                  </a:cubicBezTo>
                  <a:cubicBezTo>
                    <a:pt x="579" y="1197"/>
                    <a:pt x="669" y="1317"/>
                    <a:pt x="751" y="1317"/>
                  </a:cubicBezTo>
                  <a:cubicBezTo>
                    <a:pt x="775" y="1317"/>
                    <a:pt x="798" y="1307"/>
                    <a:pt x="816" y="1284"/>
                  </a:cubicBezTo>
                  <a:cubicBezTo>
                    <a:pt x="1388" y="630"/>
                    <a:pt x="2189" y="320"/>
                    <a:pt x="2998" y="320"/>
                  </a:cubicBezTo>
                  <a:cubicBezTo>
                    <a:pt x="3847" y="320"/>
                    <a:pt x="4704" y="662"/>
                    <a:pt x="5315" y="1304"/>
                  </a:cubicBezTo>
                  <a:cubicBezTo>
                    <a:pt x="6633" y="2644"/>
                    <a:pt x="6591" y="4799"/>
                    <a:pt x="6026" y="6452"/>
                  </a:cubicBezTo>
                  <a:cubicBezTo>
                    <a:pt x="5733" y="7310"/>
                    <a:pt x="5210" y="8335"/>
                    <a:pt x="4373" y="8774"/>
                  </a:cubicBezTo>
                  <a:cubicBezTo>
                    <a:pt x="4072" y="8934"/>
                    <a:pt x="3779" y="9004"/>
                    <a:pt x="3498" y="9004"/>
                  </a:cubicBezTo>
                  <a:cubicBezTo>
                    <a:pt x="2494" y="9004"/>
                    <a:pt x="1656" y="8105"/>
                    <a:pt x="1214" y="7205"/>
                  </a:cubicBezTo>
                  <a:cubicBezTo>
                    <a:pt x="356" y="5468"/>
                    <a:pt x="419" y="3397"/>
                    <a:pt x="1151" y="1618"/>
                  </a:cubicBezTo>
                  <a:cubicBezTo>
                    <a:pt x="1194" y="1533"/>
                    <a:pt x="1110" y="1457"/>
                    <a:pt x="1033" y="1457"/>
                  </a:cubicBezTo>
                  <a:cubicBezTo>
                    <a:pt x="997" y="1457"/>
                    <a:pt x="962" y="1474"/>
                    <a:pt x="942" y="1514"/>
                  </a:cubicBezTo>
                  <a:cubicBezTo>
                    <a:pt x="42" y="3690"/>
                    <a:pt x="0" y="6556"/>
                    <a:pt x="1674" y="8398"/>
                  </a:cubicBezTo>
                  <a:cubicBezTo>
                    <a:pt x="2222" y="8993"/>
                    <a:pt x="2808" y="9244"/>
                    <a:pt x="3376" y="9244"/>
                  </a:cubicBezTo>
                  <a:cubicBezTo>
                    <a:pt x="4542" y="9244"/>
                    <a:pt x="5631" y="8186"/>
                    <a:pt x="6152" y="6891"/>
                  </a:cubicBezTo>
                  <a:cubicBezTo>
                    <a:pt x="6947" y="4987"/>
                    <a:pt x="6989" y="2288"/>
                    <a:pt x="5294" y="865"/>
                  </a:cubicBezTo>
                  <a:cubicBezTo>
                    <a:pt x="4646" y="308"/>
                    <a:pt x="3792" y="1"/>
                    <a:pt x="2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0" name="Google Shape;430;p46"/>
            <p:cNvSpPr/>
            <p:nvPr/>
          </p:nvSpPr>
          <p:spPr>
            <a:xfrm>
              <a:off x="1794250" y="4304200"/>
              <a:ext cx="128250" cy="67375"/>
            </a:xfrm>
            <a:custGeom>
              <a:avLst/>
              <a:gdLst/>
              <a:ahLst/>
              <a:cxnLst/>
              <a:rect l="l" t="t" r="r" b="b"/>
              <a:pathLst>
                <a:path w="5130" h="2695" extrusionOk="0">
                  <a:moveTo>
                    <a:pt x="406" y="1"/>
                  </a:moveTo>
                  <a:cubicBezTo>
                    <a:pt x="358" y="1"/>
                    <a:pt x="311" y="31"/>
                    <a:pt x="294" y="101"/>
                  </a:cubicBezTo>
                  <a:cubicBezTo>
                    <a:pt x="1" y="1042"/>
                    <a:pt x="105" y="2319"/>
                    <a:pt x="1214" y="2633"/>
                  </a:cubicBezTo>
                  <a:cubicBezTo>
                    <a:pt x="1385" y="2677"/>
                    <a:pt x="1563" y="2694"/>
                    <a:pt x="1744" y="2694"/>
                  </a:cubicBezTo>
                  <a:cubicBezTo>
                    <a:pt x="2162" y="2694"/>
                    <a:pt x="2592" y="2601"/>
                    <a:pt x="2972" y="2528"/>
                  </a:cubicBezTo>
                  <a:cubicBezTo>
                    <a:pt x="3704" y="2402"/>
                    <a:pt x="4395" y="2214"/>
                    <a:pt x="5023" y="1796"/>
                  </a:cubicBezTo>
                  <a:cubicBezTo>
                    <a:pt x="5129" y="1707"/>
                    <a:pt x="5069" y="1527"/>
                    <a:pt x="4959" y="1527"/>
                  </a:cubicBezTo>
                  <a:cubicBezTo>
                    <a:pt x="4940" y="1527"/>
                    <a:pt x="4919" y="1532"/>
                    <a:pt x="4897" y="1545"/>
                  </a:cubicBezTo>
                  <a:cubicBezTo>
                    <a:pt x="4186" y="1984"/>
                    <a:pt x="3432" y="2151"/>
                    <a:pt x="2595" y="2256"/>
                  </a:cubicBezTo>
                  <a:cubicBezTo>
                    <a:pt x="2334" y="2300"/>
                    <a:pt x="1992" y="2363"/>
                    <a:pt x="1682" y="2363"/>
                  </a:cubicBezTo>
                  <a:cubicBezTo>
                    <a:pt x="1545" y="2363"/>
                    <a:pt x="1413" y="2351"/>
                    <a:pt x="1298" y="2319"/>
                  </a:cubicBezTo>
                  <a:cubicBezTo>
                    <a:pt x="294" y="2005"/>
                    <a:pt x="398" y="938"/>
                    <a:pt x="524" y="143"/>
                  </a:cubicBezTo>
                  <a:cubicBezTo>
                    <a:pt x="536" y="58"/>
                    <a:pt x="471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1" name="Google Shape;431;p46"/>
            <p:cNvSpPr/>
            <p:nvPr/>
          </p:nvSpPr>
          <p:spPr>
            <a:xfrm>
              <a:off x="1852950" y="4548800"/>
              <a:ext cx="155800" cy="258550"/>
            </a:xfrm>
            <a:custGeom>
              <a:avLst/>
              <a:gdLst/>
              <a:ahLst/>
              <a:cxnLst/>
              <a:rect l="l" t="t" r="r" b="b"/>
              <a:pathLst>
                <a:path w="6232" h="10342" extrusionOk="0">
                  <a:moveTo>
                    <a:pt x="3352" y="0"/>
                  </a:moveTo>
                  <a:cubicBezTo>
                    <a:pt x="3281" y="0"/>
                    <a:pt x="3216" y="55"/>
                    <a:pt x="3198" y="109"/>
                  </a:cubicBezTo>
                  <a:cubicBezTo>
                    <a:pt x="2758" y="1218"/>
                    <a:pt x="2277" y="2348"/>
                    <a:pt x="1775" y="3415"/>
                  </a:cubicBezTo>
                  <a:cubicBezTo>
                    <a:pt x="1737" y="3510"/>
                    <a:pt x="1508" y="4142"/>
                    <a:pt x="1420" y="4256"/>
                  </a:cubicBezTo>
                  <a:lnTo>
                    <a:pt x="1420" y="4256"/>
                  </a:lnTo>
                  <a:cubicBezTo>
                    <a:pt x="1472" y="4127"/>
                    <a:pt x="1186" y="3323"/>
                    <a:pt x="1147" y="3227"/>
                  </a:cubicBezTo>
                  <a:cubicBezTo>
                    <a:pt x="875" y="2264"/>
                    <a:pt x="603" y="1302"/>
                    <a:pt x="289" y="318"/>
                  </a:cubicBezTo>
                  <a:cubicBezTo>
                    <a:pt x="264" y="259"/>
                    <a:pt x="207" y="230"/>
                    <a:pt x="153" y="230"/>
                  </a:cubicBezTo>
                  <a:cubicBezTo>
                    <a:pt x="74" y="230"/>
                    <a:pt x="1" y="290"/>
                    <a:pt x="38" y="402"/>
                  </a:cubicBezTo>
                  <a:cubicBezTo>
                    <a:pt x="436" y="1783"/>
                    <a:pt x="812" y="3206"/>
                    <a:pt x="1252" y="4587"/>
                  </a:cubicBezTo>
                  <a:cubicBezTo>
                    <a:pt x="1264" y="4646"/>
                    <a:pt x="1329" y="4685"/>
                    <a:pt x="1395" y="4685"/>
                  </a:cubicBezTo>
                  <a:cubicBezTo>
                    <a:pt x="1446" y="4685"/>
                    <a:pt x="1496" y="4662"/>
                    <a:pt x="1524" y="4608"/>
                  </a:cubicBezTo>
                  <a:cubicBezTo>
                    <a:pt x="2047" y="3562"/>
                    <a:pt x="2486" y="2494"/>
                    <a:pt x="2967" y="1427"/>
                  </a:cubicBezTo>
                  <a:cubicBezTo>
                    <a:pt x="3093" y="1113"/>
                    <a:pt x="3198" y="653"/>
                    <a:pt x="3407" y="381"/>
                  </a:cubicBezTo>
                  <a:cubicBezTo>
                    <a:pt x="3432" y="345"/>
                    <a:pt x="3449" y="319"/>
                    <a:pt x="3461" y="300"/>
                  </a:cubicBezTo>
                  <a:lnTo>
                    <a:pt x="3461" y="300"/>
                  </a:lnTo>
                  <a:cubicBezTo>
                    <a:pt x="3645" y="320"/>
                    <a:pt x="3881" y="410"/>
                    <a:pt x="4035" y="444"/>
                  </a:cubicBezTo>
                  <a:cubicBezTo>
                    <a:pt x="4537" y="549"/>
                    <a:pt x="5604" y="611"/>
                    <a:pt x="5834" y="1009"/>
                  </a:cubicBezTo>
                  <a:cubicBezTo>
                    <a:pt x="6148" y="1490"/>
                    <a:pt x="5750" y="3248"/>
                    <a:pt x="5729" y="3834"/>
                  </a:cubicBezTo>
                  <a:cubicBezTo>
                    <a:pt x="5625" y="5947"/>
                    <a:pt x="5499" y="8039"/>
                    <a:pt x="5123" y="10132"/>
                  </a:cubicBezTo>
                  <a:cubicBezTo>
                    <a:pt x="5110" y="10260"/>
                    <a:pt x="5207" y="10341"/>
                    <a:pt x="5289" y="10341"/>
                  </a:cubicBezTo>
                  <a:cubicBezTo>
                    <a:pt x="5341" y="10341"/>
                    <a:pt x="5387" y="10309"/>
                    <a:pt x="5395" y="10236"/>
                  </a:cubicBezTo>
                  <a:cubicBezTo>
                    <a:pt x="5960" y="7098"/>
                    <a:pt x="5939" y="3917"/>
                    <a:pt x="6232" y="716"/>
                  </a:cubicBezTo>
                  <a:cubicBezTo>
                    <a:pt x="6232" y="674"/>
                    <a:pt x="6169" y="590"/>
                    <a:pt x="6127" y="590"/>
                  </a:cubicBezTo>
                  <a:cubicBezTo>
                    <a:pt x="5206" y="465"/>
                    <a:pt x="4286" y="256"/>
                    <a:pt x="3386" y="5"/>
                  </a:cubicBezTo>
                  <a:cubicBezTo>
                    <a:pt x="3375" y="2"/>
                    <a:pt x="3363" y="0"/>
                    <a:pt x="3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2" name="Google Shape;432;p46"/>
            <p:cNvSpPr/>
            <p:nvPr/>
          </p:nvSpPr>
          <p:spPr>
            <a:xfrm>
              <a:off x="1772800" y="4555175"/>
              <a:ext cx="88950" cy="249350"/>
            </a:xfrm>
            <a:custGeom>
              <a:avLst/>
              <a:gdLst/>
              <a:ahLst/>
              <a:cxnLst/>
              <a:rect l="l" t="t" r="r" b="b"/>
              <a:pathLst>
                <a:path w="3558" h="9974" extrusionOk="0">
                  <a:moveTo>
                    <a:pt x="3391" y="1"/>
                  </a:moveTo>
                  <a:cubicBezTo>
                    <a:pt x="2575" y="22"/>
                    <a:pt x="1005" y="63"/>
                    <a:pt x="357" y="566"/>
                  </a:cubicBezTo>
                  <a:cubicBezTo>
                    <a:pt x="1" y="858"/>
                    <a:pt x="43" y="942"/>
                    <a:pt x="127" y="1486"/>
                  </a:cubicBezTo>
                  <a:cubicBezTo>
                    <a:pt x="524" y="4290"/>
                    <a:pt x="859" y="7136"/>
                    <a:pt x="1403" y="9877"/>
                  </a:cubicBezTo>
                  <a:cubicBezTo>
                    <a:pt x="1411" y="9944"/>
                    <a:pt x="1460" y="9974"/>
                    <a:pt x="1514" y="9974"/>
                  </a:cubicBezTo>
                  <a:cubicBezTo>
                    <a:pt x="1595" y="9974"/>
                    <a:pt x="1687" y="9906"/>
                    <a:pt x="1675" y="9793"/>
                  </a:cubicBezTo>
                  <a:cubicBezTo>
                    <a:pt x="1256" y="7680"/>
                    <a:pt x="1110" y="5545"/>
                    <a:pt x="754" y="3390"/>
                  </a:cubicBezTo>
                  <a:cubicBezTo>
                    <a:pt x="650" y="2763"/>
                    <a:pt x="43" y="1151"/>
                    <a:pt x="629" y="754"/>
                  </a:cubicBezTo>
                  <a:cubicBezTo>
                    <a:pt x="1256" y="314"/>
                    <a:pt x="2658" y="273"/>
                    <a:pt x="3391" y="210"/>
                  </a:cubicBezTo>
                  <a:cubicBezTo>
                    <a:pt x="3516" y="210"/>
                    <a:pt x="3558" y="1"/>
                    <a:pt x="3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3" name="Google Shape;433;p46"/>
            <p:cNvSpPr/>
            <p:nvPr/>
          </p:nvSpPr>
          <p:spPr>
            <a:xfrm>
              <a:off x="1885800" y="4655350"/>
              <a:ext cx="10475" cy="148975"/>
            </a:xfrm>
            <a:custGeom>
              <a:avLst/>
              <a:gdLst/>
              <a:ahLst/>
              <a:cxnLst/>
              <a:rect l="l" t="t" r="r" b="b"/>
              <a:pathLst>
                <a:path w="419" h="5959" extrusionOk="0">
                  <a:moveTo>
                    <a:pt x="129" y="0"/>
                  </a:moveTo>
                  <a:cubicBezTo>
                    <a:pt x="74" y="0"/>
                    <a:pt x="21" y="32"/>
                    <a:pt x="21" y="95"/>
                  </a:cubicBezTo>
                  <a:cubicBezTo>
                    <a:pt x="105" y="1999"/>
                    <a:pt x="0" y="3945"/>
                    <a:pt x="189" y="5849"/>
                  </a:cubicBezTo>
                  <a:cubicBezTo>
                    <a:pt x="199" y="5922"/>
                    <a:pt x="257" y="5958"/>
                    <a:pt x="312" y="5958"/>
                  </a:cubicBezTo>
                  <a:cubicBezTo>
                    <a:pt x="367" y="5958"/>
                    <a:pt x="419" y="5922"/>
                    <a:pt x="419" y="5849"/>
                  </a:cubicBezTo>
                  <a:cubicBezTo>
                    <a:pt x="419" y="3945"/>
                    <a:pt x="335" y="1999"/>
                    <a:pt x="252" y="95"/>
                  </a:cubicBezTo>
                  <a:cubicBezTo>
                    <a:pt x="241" y="32"/>
                    <a:pt x="184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4" name="Google Shape;434;p46"/>
            <p:cNvSpPr/>
            <p:nvPr/>
          </p:nvSpPr>
          <p:spPr>
            <a:xfrm>
              <a:off x="1826175" y="4555825"/>
              <a:ext cx="68775" cy="169900"/>
            </a:xfrm>
            <a:custGeom>
              <a:avLst/>
              <a:gdLst/>
              <a:ahLst/>
              <a:cxnLst/>
              <a:rect l="l" t="t" r="r" b="b"/>
              <a:pathLst>
                <a:path w="2751" h="6796" extrusionOk="0">
                  <a:moveTo>
                    <a:pt x="1086" y="1"/>
                  </a:moveTo>
                  <a:cubicBezTo>
                    <a:pt x="1043" y="1"/>
                    <a:pt x="997" y="24"/>
                    <a:pt x="963" y="79"/>
                  </a:cubicBezTo>
                  <a:cubicBezTo>
                    <a:pt x="607" y="644"/>
                    <a:pt x="0" y="1669"/>
                    <a:pt x="21" y="2318"/>
                  </a:cubicBezTo>
                  <a:cubicBezTo>
                    <a:pt x="63" y="2799"/>
                    <a:pt x="900" y="3887"/>
                    <a:pt x="1130" y="4327"/>
                  </a:cubicBezTo>
                  <a:cubicBezTo>
                    <a:pt x="1549" y="5122"/>
                    <a:pt x="1967" y="5938"/>
                    <a:pt x="2406" y="6712"/>
                  </a:cubicBezTo>
                  <a:cubicBezTo>
                    <a:pt x="2439" y="6771"/>
                    <a:pt x="2489" y="6795"/>
                    <a:pt x="2538" y="6795"/>
                  </a:cubicBezTo>
                  <a:cubicBezTo>
                    <a:pt x="2645" y="6795"/>
                    <a:pt x="2750" y="6680"/>
                    <a:pt x="2678" y="6566"/>
                  </a:cubicBezTo>
                  <a:cubicBezTo>
                    <a:pt x="2009" y="5373"/>
                    <a:pt x="1381" y="4180"/>
                    <a:pt x="733" y="2967"/>
                  </a:cubicBezTo>
                  <a:cubicBezTo>
                    <a:pt x="419" y="2381"/>
                    <a:pt x="293" y="2234"/>
                    <a:pt x="586" y="1669"/>
                  </a:cubicBezTo>
                  <a:cubicBezTo>
                    <a:pt x="795" y="1188"/>
                    <a:pt x="963" y="707"/>
                    <a:pt x="1214" y="226"/>
                  </a:cubicBezTo>
                  <a:cubicBezTo>
                    <a:pt x="1256" y="99"/>
                    <a:pt x="1175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5" name="Google Shape;435;p46"/>
            <p:cNvSpPr/>
            <p:nvPr/>
          </p:nvSpPr>
          <p:spPr>
            <a:xfrm>
              <a:off x="1888725" y="4555475"/>
              <a:ext cx="79225" cy="175475"/>
            </a:xfrm>
            <a:custGeom>
              <a:avLst/>
              <a:gdLst/>
              <a:ahLst/>
              <a:cxnLst/>
              <a:rect l="l" t="t" r="r" b="b"/>
              <a:pathLst>
                <a:path w="3169" h="7019" extrusionOk="0">
                  <a:moveTo>
                    <a:pt x="2089" y="0"/>
                  </a:moveTo>
                  <a:cubicBezTo>
                    <a:pt x="1996" y="0"/>
                    <a:pt x="1895" y="99"/>
                    <a:pt x="1955" y="219"/>
                  </a:cubicBezTo>
                  <a:cubicBezTo>
                    <a:pt x="2185" y="679"/>
                    <a:pt x="2373" y="1181"/>
                    <a:pt x="2583" y="1662"/>
                  </a:cubicBezTo>
                  <a:cubicBezTo>
                    <a:pt x="2708" y="1934"/>
                    <a:pt x="2813" y="2039"/>
                    <a:pt x="2729" y="2332"/>
                  </a:cubicBezTo>
                  <a:cubicBezTo>
                    <a:pt x="2687" y="2604"/>
                    <a:pt x="2373" y="2981"/>
                    <a:pt x="2227" y="3190"/>
                  </a:cubicBezTo>
                  <a:cubicBezTo>
                    <a:pt x="1495" y="4403"/>
                    <a:pt x="741" y="5575"/>
                    <a:pt x="72" y="6789"/>
                  </a:cubicBezTo>
                  <a:cubicBezTo>
                    <a:pt x="0" y="6904"/>
                    <a:pt x="96" y="7018"/>
                    <a:pt x="197" y="7018"/>
                  </a:cubicBezTo>
                  <a:cubicBezTo>
                    <a:pt x="243" y="7018"/>
                    <a:pt x="290" y="6994"/>
                    <a:pt x="323" y="6935"/>
                  </a:cubicBezTo>
                  <a:cubicBezTo>
                    <a:pt x="762" y="6182"/>
                    <a:pt x="1244" y="5429"/>
                    <a:pt x="1704" y="4655"/>
                  </a:cubicBezTo>
                  <a:cubicBezTo>
                    <a:pt x="2060" y="4111"/>
                    <a:pt x="3022" y="3043"/>
                    <a:pt x="3106" y="2353"/>
                  </a:cubicBezTo>
                  <a:cubicBezTo>
                    <a:pt x="3168" y="1683"/>
                    <a:pt x="2541" y="637"/>
                    <a:pt x="2185" y="51"/>
                  </a:cubicBezTo>
                  <a:cubicBezTo>
                    <a:pt x="2161" y="16"/>
                    <a:pt x="2126" y="0"/>
                    <a:pt x="2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6" name="Google Shape;436;p46"/>
            <p:cNvSpPr/>
            <p:nvPr/>
          </p:nvSpPr>
          <p:spPr>
            <a:xfrm>
              <a:off x="1877425" y="4559275"/>
              <a:ext cx="31425" cy="25225"/>
            </a:xfrm>
            <a:custGeom>
              <a:avLst/>
              <a:gdLst/>
              <a:ahLst/>
              <a:cxnLst/>
              <a:rect l="l" t="t" r="r" b="b"/>
              <a:pathLst>
                <a:path w="1257" h="1009" extrusionOk="0">
                  <a:moveTo>
                    <a:pt x="602" y="1"/>
                  </a:moveTo>
                  <a:cubicBezTo>
                    <a:pt x="528" y="1"/>
                    <a:pt x="457" y="76"/>
                    <a:pt x="419" y="150"/>
                  </a:cubicBezTo>
                  <a:cubicBezTo>
                    <a:pt x="252" y="318"/>
                    <a:pt x="168" y="485"/>
                    <a:pt x="63" y="694"/>
                  </a:cubicBezTo>
                  <a:cubicBezTo>
                    <a:pt x="1" y="820"/>
                    <a:pt x="105" y="1008"/>
                    <a:pt x="252" y="1008"/>
                  </a:cubicBezTo>
                  <a:cubicBezTo>
                    <a:pt x="329" y="1001"/>
                    <a:pt x="410" y="999"/>
                    <a:pt x="493" y="999"/>
                  </a:cubicBezTo>
                  <a:cubicBezTo>
                    <a:pt x="659" y="999"/>
                    <a:pt x="831" y="1008"/>
                    <a:pt x="984" y="1008"/>
                  </a:cubicBezTo>
                  <a:cubicBezTo>
                    <a:pt x="1110" y="925"/>
                    <a:pt x="1256" y="778"/>
                    <a:pt x="1152" y="632"/>
                  </a:cubicBezTo>
                  <a:cubicBezTo>
                    <a:pt x="1068" y="506"/>
                    <a:pt x="984" y="402"/>
                    <a:pt x="900" y="297"/>
                  </a:cubicBezTo>
                  <a:cubicBezTo>
                    <a:pt x="838" y="171"/>
                    <a:pt x="775" y="67"/>
                    <a:pt x="628" y="4"/>
                  </a:cubicBezTo>
                  <a:cubicBezTo>
                    <a:pt x="620" y="2"/>
                    <a:pt x="611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7" name="Google Shape;437;p46"/>
            <p:cNvSpPr/>
            <p:nvPr/>
          </p:nvSpPr>
          <p:spPr>
            <a:xfrm>
              <a:off x="1878475" y="4586975"/>
              <a:ext cx="23575" cy="70700"/>
            </a:xfrm>
            <a:custGeom>
              <a:avLst/>
              <a:gdLst/>
              <a:ahLst/>
              <a:cxnLst/>
              <a:rect l="l" t="t" r="r" b="b"/>
              <a:pathLst>
                <a:path w="943" h="2828" extrusionOk="0">
                  <a:moveTo>
                    <a:pt x="511" y="0"/>
                  </a:moveTo>
                  <a:cubicBezTo>
                    <a:pt x="489" y="0"/>
                    <a:pt x="465" y="2"/>
                    <a:pt x="440" y="5"/>
                  </a:cubicBezTo>
                  <a:cubicBezTo>
                    <a:pt x="21" y="47"/>
                    <a:pt x="63" y="654"/>
                    <a:pt x="21" y="967"/>
                  </a:cubicBezTo>
                  <a:cubicBezTo>
                    <a:pt x="1" y="1553"/>
                    <a:pt x="21" y="2223"/>
                    <a:pt x="293" y="2746"/>
                  </a:cubicBezTo>
                  <a:cubicBezTo>
                    <a:pt x="316" y="2801"/>
                    <a:pt x="367" y="2827"/>
                    <a:pt x="416" y="2827"/>
                  </a:cubicBezTo>
                  <a:cubicBezTo>
                    <a:pt x="461" y="2827"/>
                    <a:pt x="504" y="2806"/>
                    <a:pt x="524" y="2767"/>
                  </a:cubicBezTo>
                  <a:cubicBezTo>
                    <a:pt x="586" y="2767"/>
                    <a:pt x="628" y="2767"/>
                    <a:pt x="691" y="2704"/>
                  </a:cubicBezTo>
                  <a:cubicBezTo>
                    <a:pt x="942" y="2139"/>
                    <a:pt x="921" y="1449"/>
                    <a:pt x="921" y="842"/>
                  </a:cubicBezTo>
                  <a:cubicBezTo>
                    <a:pt x="921" y="524"/>
                    <a:pt x="921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8" name="Google Shape;438;p46"/>
            <p:cNvSpPr/>
            <p:nvPr/>
          </p:nvSpPr>
          <p:spPr>
            <a:xfrm>
              <a:off x="2053200" y="4799975"/>
              <a:ext cx="185700" cy="9675"/>
            </a:xfrm>
            <a:custGeom>
              <a:avLst/>
              <a:gdLst/>
              <a:ahLst/>
              <a:cxnLst/>
              <a:rect l="l" t="t" r="r" b="b"/>
              <a:pathLst>
                <a:path w="7428" h="387" extrusionOk="0">
                  <a:moveTo>
                    <a:pt x="209" y="1"/>
                  </a:moveTo>
                  <a:cubicBezTo>
                    <a:pt x="0" y="1"/>
                    <a:pt x="0" y="357"/>
                    <a:pt x="209" y="357"/>
                  </a:cubicBezTo>
                  <a:cubicBezTo>
                    <a:pt x="1852" y="371"/>
                    <a:pt x="3494" y="386"/>
                    <a:pt x="5136" y="386"/>
                  </a:cubicBezTo>
                  <a:cubicBezTo>
                    <a:pt x="5816" y="386"/>
                    <a:pt x="6497" y="384"/>
                    <a:pt x="7177" y="377"/>
                  </a:cubicBezTo>
                  <a:cubicBezTo>
                    <a:pt x="7428" y="377"/>
                    <a:pt x="7428" y="43"/>
                    <a:pt x="7177" y="43"/>
                  </a:cubicBezTo>
                  <a:cubicBezTo>
                    <a:pt x="6555" y="48"/>
                    <a:pt x="5932" y="51"/>
                    <a:pt x="5310" y="51"/>
                  </a:cubicBezTo>
                  <a:cubicBezTo>
                    <a:pt x="3610" y="51"/>
                    <a:pt x="1909" y="3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9" name="Google Shape;439;p46"/>
            <p:cNvSpPr/>
            <p:nvPr/>
          </p:nvSpPr>
          <p:spPr>
            <a:xfrm>
              <a:off x="1771250" y="4796850"/>
              <a:ext cx="243775" cy="11000"/>
            </a:xfrm>
            <a:custGeom>
              <a:avLst/>
              <a:gdLst/>
              <a:ahLst/>
              <a:cxnLst/>
              <a:rect l="l" t="t" r="r" b="b"/>
              <a:pathLst>
                <a:path w="9751" h="440" extrusionOk="0">
                  <a:moveTo>
                    <a:pt x="209" y="0"/>
                  </a:moveTo>
                  <a:cubicBezTo>
                    <a:pt x="0" y="0"/>
                    <a:pt x="0" y="335"/>
                    <a:pt x="209" y="335"/>
                  </a:cubicBezTo>
                  <a:cubicBezTo>
                    <a:pt x="3327" y="335"/>
                    <a:pt x="6445" y="398"/>
                    <a:pt x="9541" y="440"/>
                  </a:cubicBezTo>
                  <a:cubicBezTo>
                    <a:pt x="9751" y="440"/>
                    <a:pt x="9751" y="105"/>
                    <a:pt x="9541" y="105"/>
                  </a:cubicBezTo>
                  <a:cubicBezTo>
                    <a:pt x="6445" y="63"/>
                    <a:pt x="332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0" name="Google Shape;440;p46"/>
            <p:cNvSpPr/>
            <p:nvPr/>
          </p:nvSpPr>
          <p:spPr>
            <a:xfrm>
              <a:off x="1601250" y="4798425"/>
              <a:ext cx="134975" cy="11000"/>
            </a:xfrm>
            <a:custGeom>
              <a:avLst/>
              <a:gdLst/>
              <a:ahLst/>
              <a:cxnLst/>
              <a:rect l="l" t="t" r="r" b="b"/>
              <a:pathLst>
                <a:path w="5399" h="440" extrusionOk="0">
                  <a:moveTo>
                    <a:pt x="5189" y="0"/>
                  </a:moveTo>
                  <a:cubicBezTo>
                    <a:pt x="3494" y="21"/>
                    <a:pt x="1841" y="105"/>
                    <a:pt x="147" y="209"/>
                  </a:cubicBezTo>
                  <a:cubicBezTo>
                    <a:pt x="136" y="206"/>
                    <a:pt x="126" y="205"/>
                    <a:pt x="117" y="205"/>
                  </a:cubicBezTo>
                  <a:cubicBezTo>
                    <a:pt x="1" y="205"/>
                    <a:pt x="12" y="439"/>
                    <a:pt x="167" y="439"/>
                  </a:cubicBezTo>
                  <a:cubicBezTo>
                    <a:pt x="1841" y="356"/>
                    <a:pt x="3515" y="314"/>
                    <a:pt x="5189" y="314"/>
                  </a:cubicBezTo>
                  <a:cubicBezTo>
                    <a:pt x="5398" y="314"/>
                    <a:pt x="5398" y="0"/>
                    <a:pt x="5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1" name="Google Shape;441;p46"/>
            <p:cNvSpPr/>
            <p:nvPr/>
          </p:nvSpPr>
          <p:spPr>
            <a:xfrm>
              <a:off x="1468475" y="4801300"/>
              <a:ext cx="136850" cy="138225"/>
            </a:xfrm>
            <a:custGeom>
              <a:avLst/>
              <a:gdLst/>
              <a:ahLst/>
              <a:cxnLst/>
              <a:rect l="l" t="t" r="r" b="b"/>
              <a:pathLst>
                <a:path w="5474" h="5529" extrusionOk="0">
                  <a:moveTo>
                    <a:pt x="5268" y="1"/>
                  </a:moveTo>
                  <a:cubicBezTo>
                    <a:pt x="5240" y="1"/>
                    <a:pt x="5211" y="10"/>
                    <a:pt x="5185" y="32"/>
                  </a:cubicBezTo>
                  <a:cubicBezTo>
                    <a:pt x="3428" y="1705"/>
                    <a:pt x="1649" y="3463"/>
                    <a:pt x="80" y="5325"/>
                  </a:cubicBezTo>
                  <a:cubicBezTo>
                    <a:pt x="1" y="5421"/>
                    <a:pt x="78" y="5528"/>
                    <a:pt x="175" y="5528"/>
                  </a:cubicBezTo>
                  <a:cubicBezTo>
                    <a:pt x="206" y="5528"/>
                    <a:pt x="238" y="5518"/>
                    <a:pt x="268" y="5493"/>
                  </a:cubicBezTo>
                  <a:cubicBezTo>
                    <a:pt x="2068" y="3881"/>
                    <a:pt x="3742" y="2019"/>
                    <a:pt x="5374" y="220"/>
                  </a:cubicBezTo>
                  <a:cubicBezTo>
                    <a:pt x="5474" y="137"/>
                    <a:pt x="5375" y="1"/>
                    <a:pt x="5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2" name="Google Shape;442;p46"/>
            <p:cNvSpPr/>
            <p:nvPr/>
          </p:nvSpPr>
          <p:spPr>
            <a:xfrm>
              <a:off x="2224375" y="4804100"/>
              <a:ext cx="113750" cy="156425"/>
            </a:xfrm>
            <a:custGeom>
              <a:avLst/>
              <a:gdLst/>
              <a:ahLst/>
              <a:cxnLst/>
              <a:rect l="l" t="t" r="r" b="b"/>
              <a:pathLst>
                <a:path w="4550" h="6257" extrusionOk="0">
                  <a:moveTo>
                    <a:pt x="161" y="1"/>
                  </a:moveTo>
                  <a:cubicBezTo>
                    <a:pt x="75" y="1"/>
                    <a:pt x="0" y="118"/>
                    <a:pt x="79" y="212"/>
                  </a:cubicBezTo>
                  <a:cubicBezTo>
                    <a:pt x="978" y="1301"/>
                    <a:pt x="1857" y="2389"/>
                    <a:pt x="2611" y="3581"/>
                  </a:cubicBezTo>
                  <a:cubicBezTo>
                    <a:pt x="3175" y="4418"/>
                    <a:pt x="3531" y="5527"/>
                    <a:pt x="4263" y="6218"/>
                  </a:cubicBezTo>
                  <a:cubicBezTo>
                    <a:pt x="4291" y="6245"/>
                    <a:pt x="4325" y="6257"/>
                    <a:pt x="4360" y="6257"/>
                  </a:cubicBezTo>
                  <a:cubicBezTo>
                    <a:pt x="4456" y="6257"/>
                    <a:pt x="4550" y="6164"/>
                    <a:pt x="4473" y="6071"/>
                  </a:cubicBezTo>
                  <a:cubicBezTo>
                    <a:pt x="3029" y="4021"/>
                    <a:pt x="2046" y="1803"/>
                    <a:pt x="246" y="45"/>
                  </a:cubicBezTo>
                  <a:cubicBezTo>
                    <a:pt x="220" y="14"/>
                    <a:pt x="190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3" name="Google Shape;443;p46"/>
            <p:cNvSpPr/>
            <p:nvPr/>
          </p:nvSpPr>
          <p:spPr>
            <a:xfrm>
              <a:off x="1681275" y="4573675"/>
              <a:ext cx="109400" cy="295675"/>
            </a:xfrm>
            <a:custGeom>
              <a:avLst/>
              <a:gdLst/>
              <a:ahLst/>
              <a:cxnLst/>
              <a:rect l="l" t="t" r="r" b="b"/>
              <a:pathLst>
                <a:path w="4376" h="11827" extrusionOk="0">
                  <a:moveTo>
                    <a:pt x="3679" y="0"/>
                  </a:moveTo>
                  <a:cubicBezTo>
                    <a:pt x="3642" y="0"/>
                    <a:pt x="3604" y="17"/>
                    <a:pt x="3578" y="56"/>
                  </a:cubicBezTo>
                  <a:cubicBezTo>
                    <a:pt x="1256" y="3508"/>
                    <a:pt x="0" y="9032"/>
                    <a:pt x="4080" y="11815"/>
                  </a:cubicBezTo>
                  <a:cubicBezTo>
                    <a:pt x="4096" y="11823"/>
                    <a:pt x="4113" y="11826"/>
                    <a:pt x="4130" y="11826"/>
                  </a:cubicBezTo>
                  <a:cubicBezTo>
                    <a:pt x="4248" y="11826"/>
                    <a:pt x="4376" y="11655"/>
                    <a:pt x="4248" y="11564"/>
                  </a:cubicBezTo>
                  <a:cubicBezTo>
                    <a:pt x="419" y="8509"/>
                    <a:pt x="1632" y="3864"/>
                    <a:pt x="3788" y="202"/>
                  </a:cubicBezTo>
                  <a:cubicBezTo>
                    <a:pt x="3846" y="86"/>
                    <a:pt x="3763" y="0"/>
                    <a:pt x="3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4" name="Google Shape;444;p46"/>
            <p:cNvSpPr/>
            <p:nvPr/>
          </p:nvSpPr>
          <p:spPr>
            <a:xfrm>
              <a:off x="1737775" y="4644175"/>
              <a:ext cx="84050" cy="199275"/>
            </a:xfrm>
            <a:custGeom>
              <a:avLst/>
              <a:gdLst/>
              <a:ahLst/>
              <a:cxnLst/>
              <a:rect l="l" t="t" r="r" b="b"/>
              <a:pathLst>
                <a:path w="3362" h="7971" extrusionOk="0">
                  <a:moveTo>
                    <a:pt x="2022" y="1"/>
                  </a:moveTo>
                  <a:cubicBezTo>
                    <a:pt x="1995" y="1"/>
                    <a:pt x="1968" y="13"/>
                    <a:pt x="1946" y="39"/>
                  </a:cubicBezTo>
                  <a:cubicBezTo>
                    <a:pt x="0" y="2508"/>
                    <a:pt x="188" y="6233"/>
                    <a:pt x="3013" y="7949"/>
                  </a:cubicBezTo>
                  <a:cubicBezTo>
                    <a:pt x="3041" y="7964"/>
                    <a:pt x="3069" y="7971"/>
                    <a:pt x="3095" y="7971"/>
                  </a:cubicBezTo>
                  <a:cubicBezTo>
                    <a:pt x="3249" y="7971"/>
                    <a:pt x="3362" y="7745"/>
                    <a:pt x="3201" y="7656"/>
                  </a:cubicBezTo>
                  <a:cubicBezTo>
                    <a:pt x="398" y="5961"/>
                    <a:pt x="607" y="2676"/>
                    <a:pt x="2155" y="207"/>
                  </a:cubicBezTo>
                  <a:cubicBezTo>
                    <a:pt x="2186" y="98"/>
                    <a:pt x="2102" y="1"/>
                    <a:pt x="2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5" name="Google Shape;445;p46"/>
            <p:cNvSpPr/>
            <p:nvPr/>
          </p:nvSpPr>
          <p:spPr>
            <a:xfrm>
              <a:off x="1786550" y="4837600"/>
              <a:ext cx="34725" cy="31650"/>
            </a:xfrm>
            <a:custGeom>
              <a:avLst/>
              <a:gdLst/>
              <a:ahLst/>
              <a:cxnLst/>
              <a:rect l="l" t="t" r="r" b="b"/>
              <a:pathLst>
                <a:path w="1389" h="1266" extrusionOk="0">
                  <a:moveTo>
                    <a:pt x="1262" y="1"/>
                  </a:moveTo>
                  <a:cubicBezTo>
                    <a:pt x="1240" y="1"/>
                    <a:pt x="1215" y="7"/>
                    <a:pt x="1188" y="23"/>
                  </a:cubicBezTo>
                  <a:cubicBezTo>
                    <a:pt x="978" y="149"/>
                    <a:pt x="769" y="358"/>
                    <a:pt x="602" y="525"/>
                  </a:cubicBezTo>
                  <a:cubicBezTo>
                    <a:pt x="413" y="672"/>
                    <a:pt x="141" y="860"/>
                    <a:pt x="37" y="1069"/>
                  </a:cubicBezTo>
                  <a:cubicBezTo>
                    <a:pt x="0" y="1143"/>
                    <a:pt x="60" y="1265"/>
                    <a:pt x="146" y="1265"/>
                  </a:cubicBezTo>
                  <a:cubicBezTo>
                    <a:pt x="158" y="1265"/>
                    <a:pt x="171" y="1263"/>
                    <a:pt x="183" y="1258"/>
                  </a:cubicBezTo>
                  <a:cubicBezTo>
                    <a:pt x="393" y="1174"/>
                    <a:pt x="560" y="965"/>
                    <a:pt x="748" y="777"/>
                  </a:cubicBezTo>
                  <a:cubicBezTo>
                    <a:pt x="957" y="588"/>
                    <a:pt x="1167" y="421"/>
                    <a:pt x="1355" y="212"/>
                  </a:cubicBezTo>
                  <a:cubicBezTo>
                    <a:pt x="1389" y="127"/>
                    <a:pt x="1354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6" name="Google Shape;446;p46"/>
            <p:cNvSpPr/>
            <p:nvPr/>
          </p:nvSpPr>
          <p:spPr>
            <a:xfrm>
              <a:off x="1780975" y="4838125"/>
              <a:ext cx="71375" cy="57175"/>
            </a:xfrm>
            <a:custGeom>
              <a:avLst/>
              <a:gdLst/>
              <a:ahLst/>
              <a:cxnLst/>
              <a:rect l="l" t="t" r="r" b="b"/>
              <a:pathLst>
                <a:path w="2855" h="2287" extrusionOk="0">
                  <a:moveTo>
                    <a:pt x="1723" y="1"/>
                  </a:moveTo>
                  <a:cubicBezTo>
                    <a:pt x="1628" y="1"/>
                    <a:pt x="1531" y="127"/>
                    <a:pt x="1599" y="212"/>
                  </a:cubicBezTo>
                  <a:cubicBezTo>
                    <a:pt x="1892" y="651"/>
                    <a:pt x="2666" y="1446"/>
                    <a:pt x="1829" y="1864"/>
                  </a:cubicBezTo>
                  <a:cubicBezTo>
                    <a:pt x="1715" y="1923"/>
                    <a:pt x="1607" y="1949"/>
                    <a:pt x="1504" y="1949"/>
                  </a:cubicBezTo>
                  <a:cubicBezTo>
                    <a:pt x="987" y="1949"/>
                    <a:pt x="609" y="1297"/>
                    <a:pt x="260" y="965"/>
                  </a:cubicBezTo>
                  <a:cubicBezTo>
                    <a:pt x="238" y="948"/>
                    <a:pt x="214" y="940"/>
                    <a:pt x="190" y="940"/>
                  </a:cubicBezTo>
                  <a:cubicBezTo>
                    <a:pt x="96" y="940"/>
                    <a:pt x="1" y="1053"/>
                    <a:pt x="51" y="1153"/>
                  </a:cubicBezTo>
                  <a:cubicBezTo>
                    <a:pt x="369" y="1647"/>
                    <a:pt x="906" y="2286"/>
                    <a:pt x="1523" y="2286"/>
                  </a:cubicBezTo>
                  <a:cubicBezTo>
                    <a:pt x="1716" y="2286"/>
                    <a:pt x="1917" y="2224"/>
                    <a:pt x="2122" y="2074"/>
                  </a:cubicBezTo>
                  <a:cubicBezTo>
                    <a:pt x="2854" y="1509"/>
                    <a:pt x="2415" y="442"/>
                    <a:pt x="1787" y="23"/>
                  </a:cubicBezTo>
                  <a:cubicBezTo>
                    <a:pt x="1768" y="7"/>
                    <a:pt x="1745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7" name="Google Shape;447;p46"/>
            <p:cNvSpPr/>
            <p:nvPr/>
          </p:nvSpPr>
          <p:spPr>
            <a:xfrm>
              <a:off x="2001300" y="4564050"/>
              <a:ext cx="114150" cy="300075"/>
            </a:xfrm>
            <a:custGeom>
              <a:avLst/>
              <a:gdLst/>
              <a:ahLst/>
              <a:cxnLst/>
              <a:rect l="l" t="t" r="r" b="b"/>
              <a:pathLst>
                <a:path w="4566" h="12003" extrusionOk="0">
                  <a:moveTo>
                    <a:pt x="144" y="0"/>
                  </a:moveTo>
                  <a:cubicBezTo>
                    <a:pt x="63" y="0"/>
                    <a:pt x="0" y="82"/>
                    <a:pt x="67" y="190"/>
                  </a:cubicBezTo>
                  <a:cubicBezTo>
                    <a:pt x="2411" y="3663"/>
                    <a:pt x="4106" y="8622"/>
                    <a:pt x="193" y="11739"/>
                  </a:cubicBezTo>
                  <a:cubicBezTo>
                    <a:pt x="83" y="11831"/>
                    <a:pt x="197" y="12002"/>
                    <a:pt x="325" y="12002"/>
                  </a:cubicBezTo>
                  <a:cubicBezTo>
                    <a:pt x="344" y="12002"/>
                    <a:pt x="363" y="11998"/>
                    <a:pt x="381" y="11991"/>
                  </a:cubicBezTo>
                  <a:cubicBezTo>
                    <a:pt x="4566" y="9166"/>
                    <a:pt x="2787" y="3349"/>
                    <a:pt x="277" y="85"/>
                  </a:cubicBezTo>
                  <a:cubicBezTo>
                    <a:pt x="239" y="25"/>
                    <a:pt x="189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8" name="Google Shape;448;p46"/>
            <p:cNvSpPr/>
            <p:nvPr/>
          </p:nvSpPr>
          <p:spPr>
            <a:xfrm>
              <a:off x="1967625" y="4643950"/>
              <a:ext cx="83500" cy="198500"/>
            </a:xfrm>
            <a:custGeom>
              <a:avLst/>
              <a:gdLst/>
              <a:ahLst/>
              <a:cxnLst/>
              <a:rect l="l" t="t" r="r" b="b"/>
              <a:pathLst>
                <a:path w="3340" h="7940" extrusionOk="0">
                  <a:moveTo>
                    <a:pt x="1334" y="0"/>
                  </a:moveTo>
                  <a:cubicBezTo>
                    <a:pt x="1238" y="0"/>
                    <a:pt x="1141" y="93"/>
                    <a:pt x="1205" y="174"/>
                  </a:cubicBezTo>
                  <a:cubicBezTo>
                    <a:pt x="2733" y="2664"/>
                    <a:pt x="2921" y="5928"/>
                    <a:pt x="159" y="7644"/>
                  </a:cubicBezTo>
                  <a:cubicBezTo>
                    <a:pt x="0" y="7732"/>
                    <a:pt x="79" y="7939"/>
                    <a:pt x="234" y="7939"/>
                  </a:cubicBezTo>
                  <a:cubicBezTo>
                    <a:pt x="262" y="7939"/>
                    <a:pt x="294" y="7932"/>
                    <a:pt x="326" y="7916"/>
                  </a:cubicBezTo>
                  <a:cubicBezTo>
                    <a:pt x="3151" y="6221"/>
                    <a:pt x="3339" y="2476"/>
                    <a:pt x="1414" y="28"/>
                  </a:cubicBezTo>
                  <a:cubicBezTo>
                    <a:pt x="1390" y="8"/>
                    <a:pt x="1362" y="0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9" name="Google Shape;449;p46"/>
            <p:cNvSpPr/>
            <p:nvPr/>
          </p:nvSpPr>
          <p:spPr>
            <a:xfrm>
              <a:off x="1966650" y="4837600"/>
              <a:ext cx="35175" cy="31650"/>
            </a:xfrm>
            <a:custGeom>
              <a:avLst/>
              <a:gdLst/>
              <a:ahLst/>
              <a:cxnLst/>
              <a:rect l="l" t="t" r="r" b="b"/>
              <a:pathLst>
                <a:path w="1407" h="1266" extrusionOk="0">
                  <a:moveTo>
                    <a:pt x="151" y="1"/>
                  </a:moveTo>
                  <a:cubicBezTo>
                    <a:pt x="60" y="1"/>
                    <a:pt x="1" y="127"/>
                    <a:pt x="51" y="212"/>
                  </a:cubicBezTo>
                  <a:cubicBezTo>
                    <a:pt x="240" y="421"/>
                    <a:pt x="449" y="588"/>
                    <a:pt x="658" y="777"/>
                  </a:cubicBezTo>
                  <a:cubicBezTo>
                    <a:pt x="847" y="944"/>
                    <a:pt x="993" y="1153"/>
                    <a:pt x="1244" y="1258"/>
                  </a:cubicBezTo>
                  <a:cubicBezTo>
                    <a:pt x="1257" y="1263"/>
                    <a:pt x="1269" y="1265"/>
                    <a:pt x="1280" y="1265"/>
                  </a:cubicBezTo>
                  <a:cubicBezTo>
                    <a:pt x="1362" y="1265"/>
                    <a:pt x="1406" y="1143"/>
                    <a:pt x="1370" y="1069"/>
                  </a:cubicBezTo>
                  <a:cubicBezTo>
                    <a:pt x="1265" y="860"/>
                    <a:pt x="993" y="672"/>
                    <a:pt x="826" y="525"/>
                  </a:cubicBezTo>
                  <a:cubicBezTo>
                    <a:pt x="637" y="337"/>
                    <a:pt x="428" y="149"/>
                    <a:pt x="219" y="23"/>
                  </a:cubicBezTo>
                  <a:cubicBezTo>
                    <a:pt x="195" y="7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0" name="Google Shape;450;p46"/>
            <p:cNvSpPr/>
            <p:nvPr/>
          </p:nvSpPr>
          <p:spPr>
            <a:xfrm>
              <a:off x="1935500" y="4838850"/>
              <a:ext cx="72225" cy="56525"/>
            </a:xfrm>
            <a:custGeom>
              <a:avLst/>
              <a:gdLst/>
              <a:ahLst/>
              <a:cxnLst/>
              <a:rect l="l" t="t" r="r" b="b"/>
              <a:pathLst>
                <a:path w="2889" h="2261" extrusionOk="0">
                  <a:moveTo>
                    <a:pt x="1144" y="0"/>
                  </a:moveTo>
                  <a:cubicBezTo>
                    <a:pt x="1125" y="0"/>
                    <a:pt x="1106" y="5"/>
                    <a:pt x="1088" y="15"/>
                  </a:cubicBezTo>
                  <a:cubicBezTo>
                    <a:pt x="461" y="434"/>
                    <a:pt x="0" y="1522"/>
                    <a:pt x="753" y="2066"/>
                  </a:cubicBezTo>
                  <a:cubicBezTo>
                    <a:pt x="950" y="2203"/>
                    <a:pt x="1143" y="2261"/>
                    <a:pt x="1331" y="2261"/>
                  </a:cubicBezTo>
                  <a:cubicBezTo>
                    <a:pt x="1944" y="2261"/>
                    <a:pt x="2488" y="1642"/>
                    <a:pt x="2825" y="1145"/>
                  </a:cubicBezTo>
                  <a:cubicBezTo>
                    <a:pt x="2889" y="1033"/>
                    <a:pt x="2794" y="921"/>
                    <a:pt x="2699" y="921"/>
                  </a:cubicBezTo>
                  <a:cubicBezTo>
                    <a:pt x="2670" y="921"/>
                    <a:pt x="2640" y="932"/>
                    <a:pt x="2616" y="957"/>
                  </a:cubicBezTo>
                  <a:cubicBezTo>
                    <a:pt x="2266" y="1288"/>
                    <a:pt x="1903" y="1941"/>
                    <a:pt x="1378" y="1941"/>
                  </a:cubicBezTo>
                  <a:cubicBezTo>
                    <a:pt x="1274" y="1941"/>
                    <a:pt x="1164" y="1915"/>
                    <a:pt x="1046" y="1856"/>
                  </a:cubicBezTo>
                  <a:cubicBezTo>
                    <a:pt x="230" y="1438"/>
                    <a:pt x="984" y="643"/>
                    <a:pt x="1277" y="203"/>
                  </a:cubicBezTo>
                  <a:cubicBezTo>
                    <a:pt x="1346" y="116"/>
                    <a:pt x="1242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1" name="Google Shape;451;p46"/>
            <p:cNvSpPr/>
            <p:nvPr/>
          </p:nvSpPr>
          <p:spPr>
            <a:xfrm>
              <a:off x="1813625" y="4824150"/>
              <a:ext cx="153800" cy="9325"/>
            </a:xfrm>
            <a:custGeom>
              <a:avLst/>
              <a:gdLst/>
              <a:ahLst/>
              <a:cxnLst/>
              <a:rect l="l" t="t" r="r" b="b"/>
              <a:pathLst>
                <a:path w="6152" h="373" extrusionOk="0">
                  <a:moveTo>
                    <a:pt x="2097" y="1"/>
                  </a:moveTo>
                  <a:cubicBezTo>
                    <a:pt x="1453" y="1"/>
                    <a:pt x="809" y="10"/>
                    <a:pt x="167" y="38"/>
                  </a:cubicBezTo>
                  <a:cubicBezTo>
                    <a:pt x="0" y="38"/>
                    <a:pt x="0" y="268"/>
                    <a:pt x="167" y="268"/>
                  </a:cubicBezTo>
                  <a:cubicBezTo>
                    <a:pt x="2071" y="373"/>
                    <a:pt x="4017" y="331"/>
                    <a:pt x="5942" y="352"/>
                  </a:cubicBezTo>
                  <a:cubicBezTo>
                    <a:pt x="6152" y="352"/>
                    <a:pt x="6152" y="38"/>
                    <a:pt x="5942" y="38"/>
                  </a:cubicBezTo>
                  <a:cubicBezTo>
                    <a:pt x="4673" y="38"/>
                    <a:pt x="3385" y="1"/>
                    <a:pt x="2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2" name="Google Shape;452;p46"/>
            <p:cNvSpPr/>
            <p:nvPr/>
          </p:nvSpPr>
          <p:spPr>
            <a:xfrm>
              <a:off x="1796350" y="4888925"/>
              <a:ext cx="194625" cy="89975"/>
            </a:xfrm>
            <a:custGeom>
              <a:avLst/>
              <a:gdLst/>
              <a:ahLst/>
              <a:cxnLst/>
              <a:rect l="l" t="t" r="r" b="b"/>
              <a:pathLst>
                <a:path w="7785" h="3599" extrusionOk="0">
                  <a:moveTo>
                    <a:pt x="535" y="0"/>
                  </a:moveTo>
                  <a:cubicBezTo>
                    <a:pt x="490" y="0"/>
                    <a:pt x="448" y="25"/>
                    <a:pt x="440" y="84"/>
                  </a:cubicBezTo>
                  <a:cubicBezTo>
                    <a:pt x="168" y="1193"/>
                    <a:pt x="42" y="2281"/>
                    <a:pt x="1" y="3431"/>
                  </a:cubicBezTo>
                  <a:cubicBezTo>
                    <a:pt x="1" y="3515"/>
                    <a:pt x="63" y="3599"/>
                    <a:pt x="147" y="3599"/>
                  </a:cubicBezTo>
                  <a:cubicBezTo>
                    <a:pt x="2637" y="3599"/>
                    <a:pt x="5106" y="3599"/>
                    <a:pt x="7575" y="3557"/>
                  </a:cubicBezTo>
                  <a:cubicBezTo>
                    <a:pt x="7784" y="3557"/>
                    <a:pt x="7784" y="3243"/>
                    <a:pt x="7575" y="3243"/>
                  </a:cubicBezTo>
                  <a:lnTo>
                    <a:pt x="2616" y="3243"/>
                  </a:lnTo>
                  <a:cubicBezTo>
                    <a:pt x="2305" y="3243"/>
                    <a:pt x="1805" y="3313"/>
                    <a:pt x="1351" y="3313"/>
                  </a:cubicBezTo>
                  <a:cubicBezTo>
                    <a:pt x="980" y="3313"/>
                    <a:pt x="640" y="3266"/>
                    <a:pt x="461" y="3097"/>
                  </a:cubicBezTo>
                  <a:cubicBezTo>
                    <a:pt x="1" y="2594"/>
                    <a:pt x="565" y="774"/>
                    <a:pt x="670" y="146"/>
                  </a:cubicBezTo>
                  <a:cubicBezTo>
                    <a:pt x="683" y="58"/>
                    <a:pt x="604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3" name="Google Shape;453;p46"/>
            <p:cNvSpPr/>
            <p:nvPr/>
          </p:nvSpPr>
          <p:spPr>
            <a:xfrm>
              <a:off x="1974725" y="4887550"/>
              <a:ext cx="21575" cy="86675"/>
            </a:xfrm>
            <a:custGeom>
              <a:avLst/>
              <a:gdLst/>
              <a:ahLst/>
              <a:cxnLst/>
              <a:rect l="l" t="t" r="r" b="b"/>
              <a:pathLst>
                <a:path w="863" h="3467" extrusionOk="0">
                  <a:moveTo>
                    <a:pt x="140" y="1"/>
                  </a:moveTo>
                  <a:cubicBezTo>
                    <a:pt x="73" y="1"/>
                    <a:pt x="1" y="56"/>
                    <a:pt x="1" y="139"/>
                  </a:cubicBezTo>
                  <a:cubicBezTo>
                    <a:pt x="42" y="1206"/>
                    <a:pt x="293" y="2315"/>
                    <a:pt x="545" y="3361"/>
                  </a:cubicBezTo>
                  <a:cubicBezTo>
                    <a:pt x="569" y="3435"/>
                    <a:pt x="626" y="3467"/>
                    <a:pt x="684" y="3467"/>
                  </a:cubicBezTo>
                  <a:cubicBezTo>
                    <a:pt x="773" y="3467"/>
                    <a:pt x="863" y="3391"/>
                    <a:pt x="837" y="3277"/>
                  </a:cubicBezTo>
                  <a:cubicBezTo>
                    <a:pt x="565" y="2231"/>
                    <a:pt x="440" y="1185"/>
                    <a:pt x="252" y="118"/>
                  </a:cubicBezTo>
                  <a:cubicBezTo>
                    <a:pt x="242" y="35"/>
                    <a:pt x="193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54" name="Google Shape;454;p46"/>
          <p:cNvGrpSpPr/>
          <p:nvPr/>
        </p:nvGrpSpPr>
        <p:grpSpPr>
          <a:xfrm rot="3370546">
            <a:off x="8159570" y="452288"/>
            <a:ext cx="1831990" cy="2459646"/>
            <a:chOff x="1450600" y="3876200"/>
            <a:chExt cx="483350" cy="648950"/>
          </a:xfrm>
        </p:grpSpPr>
        <p:sp>
          <p:nvSpPr>
            <p:cNvPr id="455" name="Google Shape;455;p46"/>
            <p:cNvSpPr/>
            <p:nvPr/>
          </p:nvSpPr>
          <p:spPr>
            <a:xfrm>
              <a:off x="1450600" y="3920000"/>
              <a:ext cx="457750" cy="590075"/>
            </a:xfrm>
            <a:custGeom>
              <a:avLst/>
              <a:gdLst/>
              <a:ahLst/>
              <a:cxnLst/>
              <a:rect l="l" t="t" r="r" b="b"/>
              <a:pathLst>
                <a:path w="18310" h="23603" extrusionOk="0">
                  <a:moveTo>
                    <a:pt x="17924" y="1"/>
                  </a:moveTo>
                  <a:cubicBezTo>
                    <a:pt x="17907" y="1"/>
                    <a:pt x="17888" y="2"/>
                    <a:pt x="17869" y="6"/>
                  </a:cubicBezTo>
                  <a:cubicBezTo>
                    <a:pt x="7219" y="1869"/>
                    <a:pt x="0" y="13063"/>
                    <a:pt x="3641" y="23483"/>
                  </a:cubicBezTo>
                  <a:cubicBezTo>
                    <a:pt x="3677" y="23565"/>
                    <a:pt x="3753" y="23603"/>
                    <a:pt x="3822" y="23603"/>
                  </a:cubicBezTo>
                  <a:cubicBezTo>
                    <a:pt x="3912" y="23603"/>
                    <a:pt x="3990" y="23538"/>
                    <a:pt x="3955" y="23420"/>
                  </a:cubicBezTo>
                  <a:cubicBezTo>
                    <a:pt x="2532" y="18252"/>
                    <a:pt x="3013" y="12749"/>
                    <a:pt x="6026" y="8187"/>
                  </a:cubicBezTo>
                  <a:cubicBezTo>
                    <a:pt x="8746" y="4066"/>
                    <a:pt x="13161" y="1283"/>
                    <a:pt x="18015" y="467"/>
                  </a:cubicBezTo>
                  <a:cubicBezTo>
                    <a:pt x="18310" y="427"/>
                    <a:pt x="18199" y="1"/>
                    <a:pt x="17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6"/>
            <p:cNvSpPr/>
            <p:nvPr/>
          </p:nvSpPr>
          <p:spPr>
            <a:xfrm>
              <a:off x="1821675" y="3876200"/>
              <a:ext cx="112275" cy="117150"/>
            </a:xfrm>
            <a:custGeom>
              <a:avLst/>
              <a:gdLst/>
              <a:ahLst/>
              <a:cxnLst/>
              <a:rect l="l" t="t" r="r" b="b"/>
              <a:pathLst>
                <a:path w="4491" h="4686" extrusionOk="0">
                  <a:moveTo>
                    <a:pt x="197" y="1"/>
                  </a:moveTo>
                  <a:cubicBezTo>
                    <a:pt x="37" y="1"/>
                    <a:pt x="0" y="243"/>
                    <a:pt x="180" y="315"/>
                  </a:cubicBezTo>
                  <a:cubicBezTo>
                    <a:pt x="1394" y="777"/>
                    <a:pt x="2607" y="1186"/>
                    <a:pt x="3821" y="1656"/>
                  </a:cubicBezTo>
                  <a:lnTo>
                    <a:pt x="3821" y="1656"/>
                  </a:lnTo>
                  <a:cubicBezTo>
                    <a:pt x="3129" y="2542"/>
                    <a:pt x="2324" y="3406"/>
                    <a:pt x="1812" y="4374"/>
                  </a:cubicBezTo>
                  <a:cubicBezTo>
                    <a:pt x="1719" y="4530"/>
                    <a:pt x="1846" y="4686"/>
                    <a:pt x="1986" y="4686"/>
                  </a:cubicBezTo>
                  <a:cubicBezTo>
                    <a:pt x="2034" y="4686"/>
                    <a:pt x="2083" y="4667"/>
                    <a:pt x="2126" y="4625"/>
                  </a:cubicBezTo>
                  <a:cubicBezTo>
                    <a:pt x="2984" y="3788"/>
                    <a:pt x="3654" y="2679"/>
                    <a:pt x="4386" y="1696"/>
                  </a:cubicBezTo>
                  <a:cubicBezTo>
                    <a:pt x="4490" y="1570"/>
                    <a:pt x="4365" y="1403"/>
                    <a:pt x="4260" y="1361"/>
                  </a:cubicBezTo>
                  <a:cubicBezTo>
                    <a:pt x="2963" y="859"/>
                    <a:pt x="1645" y="398"/>
                    <a:pt x="285" y="22"/>
                  </a:cubicBezTo>
                  <a:cubicBezTo>
                    <a:pt x="253" y="7"/>
                    <a:pt x="223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6"/>
            <p:cNvSpPr/>
            <p:nvPr/>
          </p:nvSpPr>
          <p:spPr>
            <a:xfrm>
              <a:off x="1507075" y="4461950"/>
              <a:ext cx="79025" cy="63200"/>
            </a:xfrm>
            <a:custGeom>
              <a:avLst/>
              <a:gdLst/>
              <a:ahLst/>
              <a:cxnLst/>
              <a:rect l="l" t="t" r="r" b="b"/>
              <a:pathLst>
                <a:path w="3161" h="2528" extrusionOk="0">
                  <a:moveTo>
                    <a:pt x="1541" y="398"/>
                  </a:moveTo>
                  <a:lnTo>
                    <a:pt x="1541" y="398"/>
                  </a:lnTo>
                  <a:cubicBezTo>
                    <a:pt x="1530" y="504"/>
                    <a:pt x="1623" y="613"/>
                    <a:pt x="1753" y="613"/>
                  </a:cubicBezTo>
                  <a:cubicBezTo>
                    <a:pt x="1762" y="613"/>
                    <a:pt x="1770" y="613"/>
                    <a:pt x="1779" y="612"/>
                  </a:cubicBezTo>
                  <a:cubicBezTo>
                    <a:pt x="1834" y="600"/>
                    <a:pt x="1889" y="594"/>
                    <a:pt x="1943" y="594"/>
                  </a:cubicBezTo>
                  <a:cubicBezTo>
                    <a:pt x="2348" y="594"/>
                    <a:pt x="2717" y="925"/>
                    <a:pt x="2533" y="1386"/>
                  </a:cubicBezTo>
                  <a:cubicBezTo>
                    <a:pt x="2344" y="1805"/>
                    <a:pt x="1863" y="2056"/>
                    <a:pt x="1424" y="2077"/>
                  </a:cubicBezTo>
                  <a:cubicBezTo>
                    <a:pt x="1402" y="2078"/>
                    <a:pt x="1381" y="2079"/>
                    <a:pt x="1361" y="2079"/>
                  </a:cubicBezTo>
                  <a:cubicBezTo>
                    <a:pt x="773" y="2079"/>
                    <a:pt x="451" y="1513"/>
                    <a:pt x="754" y="968"/>
                  </a:cubicBezTo>
                  <a:cubicBezTo>
                    <a:pt x="925" y="682"/>
                    <a:pt x="1223" y="475"/>
                    <a:pt x="1541" y="398"/>
                  </a:cubicBezTo>
                  <a:close/>
                  <a:moveTo>
                    <a:pt x="1678" y="1"/>
                  </a:moveTo>
                  <a:cubicBezTo>
                    <a:pt x="1056" y="1"/>
                    <a:pt x="461" y="435"/>
                    <a:pt x="273" y="1051"/>
                  </a:cubicBezTo>
                  <a:cubicBezTo>
                    <a:pt x="1" y="1907"/>
                    <a:pt x="559" y="2527"/>
                    <a:pt x="1361" y="2527"/>
                  </a:cubicBezTo>
                  <a:cubicBezTo>
                    <a:pt x="1422" y="2527"/>
                    <a:pt x="1485" y="2523"/>
                    <a:pt x="1549" y="2516"/>
                  </a:cubicBezTo>
                  <a:cubicBezTo>
                    <a:pt x="2281" y="2432"/>
                    <a:pt x="3160" y="1867"/>
                    <a:pt x="3056" y="1030"/>
                  </a:cubicBezTo>
                  <a:cubicBezTo>
                    <a:pt x="3011" y="599"/>
                    <a:pt x="2554" y="105"/>
                    <a:pt x="2106" y="72"/>
                  </a:cubicBezTo>
                  <a:lnTo>
                    <a:pt x="2106" y="72"/>
                  </a:lnTo>
                  <a:cubicBezTo>
                    <a:pt x="2102" y="71"/>
                    <a:pt x="2098" y="69"/>
                    <a:pt x="2093" y="68"/>
                  </a:cubicBezTo>
                  <a:cubicBezTo>
                    <a:pt x="1956" y="22"/>
                    <a:pt x="1816" y="1"/>
                    <a:pt x="1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46"/>
          <p:cNvSpPr/>
          <p:nvPr/>
        </p:nvSpPr>
        <p:spPr>
          <a:xfrm rot="811916">
            <a:off x="459535" y="368061"/>
            <a:ext cx="2320031" cy="1408904"/>
          </a:xfrm>
          <a:custGeom>
            <a:avLst/>
            <a:gdLst/>
            <a:ahLst/>
            <a:cxnLst/>
            <a:rect l="l" t="t" r="r" b="b"/>
            <a:pathLst>
              <a:path w="235513" h="170310" extrusionOk="0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/>
          <p:nvPr/>
        </p:nvSpPr>
        <p:spPr>
          <a:xfrm>
            <a:off x="4360075" y="2188463"/>
            <a:ext cx="4070700" cy="2020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7"/>
          <p:cNvSpPr/>
          <p:nvPr/>
        </p:nvSpPr>
        <p:spPr>
          <a:xfrm>
            <a:off x="4360075" y="934538"/>
            <a:ext cx="4070700" cy="1180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7"/>
          <p:cNvSpPr txBox="1">
            <a:spLocks noGrp="1"/>
          </p:cNvSpPr>
          <p:nvPr>
            <p:ph type="title"/>
          </p:nvPr>
        </p:nvSpPr>
        <p:spPr>
          <a:xfrm>
            <a:off x="4783225" y="1273413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466" name="Google Shape;466;p47"/>
          <p:cNvSpPr txBox="1">
            <a:spLocks noGrp="1"/>
          </p:cNvSpPr>
          <p:nvPr>
            <p:ph type="subTitle" idx="1"/>
          </p:nvPr>
        </p:nvSpPr>
        <p:spPr>
          <a:xfrm>
            <a:off x="4783225" y="2314762"/>
            <a:ext cx="3224400" cy="17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Имплементиране на отбори и проекти към </a:t>
            </a:r>
            <a:r>
              <a:rPr lang="bg-BG" dirty="0" smtClean="0"/>
              <a:t>отборите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Добавяне на задачи към всеки проект</a:t>
            </a:r>
            <a:endParaRPr lang="bg-BG" dirty="0"/>
          </a:p>
        </p:txBody>
      </p:sp>
      <p:grpSp>
        <p:nvGrpSpPr>
          <p:cNvPr id="467" name="Google Shape;467;p47"/>
          <p:cNvGrpSpPr/>
          <p:nvPr/>
        </p:nvGrpSpPr>
        <p:grpSpPr>
          <a:xfrm rot="3370546">
            <a:off x="-705780" y="452288"/>
            <a:ext cx="1831990" cy="2459646"/>
            <a:chOff x="1450600" y="3876200"/>
            <a:chExt cx="483350" cy="648950"/>
          </a:xfrm>
        </p:grpSpPr>
        <p:sp>
          <p:nvSpPr>
            <p:cNvPr id="468" name="Google Shape;468;p47"/>
            <p:cNvSpPr/>
            <p:nvPr/>
          </p:nvSpPr>
          <p:spPr>
            <a:xfrm>
              <a:off x="1450600" y="3920000"/>
              <a:ext cx="457750" cy="590075"/>
            </a:xfrm>
            <a:custGeom>
              <a:avLst/>
              <a:gdLst/>
              <a:ahLst/>
              <a:cxnLst/>
              <a:rect l="l" t="t" r="r" b="b"/>
              <a:pathLst>
                <a:path w="18310" h="23603" extrusionOk="0">
                  <a:moveTo>
                    <a:pt x="17924" y="1"/>
                  </a:moveTo>
                  <a:cubicBezTo>
                    <a:pt x="17907" y="1"/>
                    <a:pt x="17888" y="2"/>
                    <a:pt x="17869" y="6"/>
                  </a:cubicBezTo>
                  <a:cubicBezTo>
                    <a:pt x="7219" y="1869"/>
                    <a:pt x="0" y="13063"/>
                    <a:pt x="3641" y="23483"/>
                  </a:cubicBezTo>
                  <a:cubicBezTo>
                    <a:pt x="3677" y="23565"/>
                    <a:pt x="3753" y="23603"/>
                    <a:pt x="3822" y="23603"/>
                  </a:cubicBezTo>
                  <a:cubicBezTo>
                    <a:pt x="3912" y="23603"/>
                    <a:pt x="3990" y="23538"/>
                    <a:pt x="3955" y="23420"/>
                  </a:cubicBezTo>
                  <a:cubicBezTo>
                    <a:pt x="2532" y="18252"/>
                    <a:pt x="3013" y="12749"/>
                    <a:pt x="6026" y="8187"/>
                  </a:cubicBezTo>
                  <a:cubicBezTo>
                    <a:pt x="8746" y="4066"/>
                    <a:pt x="13161" y="1283"/>
                    <a:pt x="18015" y="467"/>
                  </a:cubicBezTo>
                  <a:cubicBezTo>
                    <a:pt x="18310" y="427"/>
                    <a:pt x="18199" y="1"/>
                    <a:pt x="17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7"/>
            <p:cNvSpPr/>
            <p:nvPr/>
          </p:nvSpPr>
          <p:spPr>
            <a:xfrm>
              <a:off x="1821675" y="3876200"/>
              <a:ext cx="112275" cy="117150"/>
            </a:xfrm>
            <a:custGeom>
              <a:avLst/>
              <a:gdLst/>
              <a:ahLst/>
              <a:cxnLst/>
              <a:rect l="l" t="t" r="r" b="b"/>
              <a:pathLst>
                <a:path w="4491" h="4686" extrusionOk="0">
                  <a:moveTo>
                    <a:pt x="197" y="1"/>
                  </a:moveTo>
                  <a:cubicBezTo>
                    <a:pt x="37" y="1"/>
                    <a:pt x="0" y="243"/>
                    <a:pt x="180" y="315"/>
                  </a:cubicBezTo>
                  <a:cubicBezTo>
                    <a:pt x="1394" y="777"/>
                    <a:pt x="2607" y="1186"/>
                    <a:pt x="3821" y="1656"/>
                  </a:cubicBezTo>
                  <a:lnTo>
                    <a:pt x="3821" y="1656"/>
                  </a:lnTo>
                  <a:cubicBezTo>
                    <a:pt x="3129" y="2542"/>
                    <a:pt x="2324" y="3406"/>
                    <a:pt x="1812" y="4374"/>
                  </a:cubicBezTo>
                  <a:cubicBezTo>
                    <a:pt x="1719" y="4530"/>
                    <a:pt x="1846" y="4686"/>
                    <a:pt x="1986" y="4686"/>
                  </a:cubicBezTo>
                  <a:cubicBezTo>
                    <a:pt x="2034" y="4686"/>
                    <a:pt x="2083" y="4667"/>
                    <a:pt x="2126" y="4625"/>
                  </a:cubicBezTo>
                  <a:cubicBezTo>
                    <a:pt x="2984" y="3788"/>
                    <a:pt x="3654" y="2679"/>
                    <a:pt x="4386" y="1696"/>
                  </a:cubicBezTo>
                  <a:cubicBezTo>
                    <a:pt x="4490" y="1570"/>
                    <a:pt x="4365" y="1403"/>
                    <a:pt x="4260" y="1361"/>
                  </a:cubicBezTo>
                  <a:cubicBezTo>
                    <a:pt x="2963" y="859"/>
                    <a:pt x="1645" y="398"/>
                    <a:pt x="285" y="22"/>
                  </a:cubicBezTo>
                  <a:cubicBezTo>
                    <a:pt x="253" y="7"/>
                    <a:pt x="223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7"/>
            <p:cNvSpPr/>
            <p:nvPr/>
          </p:nvSpPr>
          <p:spPr>
            <a:xfrm>
              <a:off x="1507075" y="4461950"/>
              <a:ext cx="79025" cy="63200"/>
            </a:xfrm>
            <a:custGeom>
              <a:avLst/>
              <a:gdLst/>
              <a:ahLst/>
              <a:cxnLst/>
              <a:rect l="l" t="t" r="r" b="b"/>
              <a:pathLst>
                <a:path w="3161" h="2528" extrusionOk="0">
                  <a:moveTo>
                    <a:pt x="1541" y="398"/>
                  </a:moveTo>
                  <a:lnTo>
                    <a:pt x="1541" y="398"/>
                  </a:lnTo>
                  <a:cubicBezTo>
                    <a:pt x="1530" y="504"/>
                    <a:pt x="1623" y="613"/>
                    <a:pt x="1753" y="613"/>
                  </a:cubicBezTo>
                  <a:cubicBezTo>
                    <a:pt x="1762" y="613"/>
                    <a:pt x="1770" y="613"/>
                    <a:pt x="1779" y="612"/>
                  </a:cubicBezTo>
                  <a:cubicBezTo>
                    <a:pt x="1834" y="600"/>
                    <a:pt x="1889" y="594"/>
                    <a:pt x="1943" y="594"/>
                  </a:cubicBezTo>
                  <a:cubicBezTo>
                    <a:pt x="2348" y="594"/>
                    <a:pt x="2717" y="925"/>
                    <a:pt x="2533" y="1386"/>
                  </a:cubicBezTo>
                  <a:cubicBezTo>
                    <a:pt x="2344" y="1805"/>
                    <a:pt x="1863" y="2056"/>
                    <a:pt x="1424" y="2077"/>
                  </a:cubicBezTo>
                  <a:cubicBezTo>
                    <a:pt x="1402" y="2078"/>
                    <a:pt x="1381" y="2079"/>
                    <a:pt x="1361" y="2079"/>
                  </a:cubicBezTo>
                  <a:cubicBezTo>
                    <a:pt x="773" y="2079"/>
                    <a:pt x="451" y="1513"/>
                    <a:pt x="754" y="968"/>
                  </a:cubicBezTo>
                  <a:cubicBezTo>
                    <a:pt x="925" y="682"/>
                    <a:pt x="1223" y="475"/>
                    <a:pt x="1541" y="398"/>
                  </a:cubicBezTo>
                  <a:close/>
                  <a:moveTo>
                    <a:pt x="1678" y="1"/>
                  </a:moveTo>
                  <a:cubicBezTo>
                    <a:pt x="1056" y="1"/>
                    <a:pt x="461" y="435"/>
                    <a:pt x="273" y="1051"/>
                  </a:cubicBezTo>
                  <a:cubicBezTo>
                    <a:pt x="1" y="1907"/>
                    <a:pt x="559" y="2527"/>
                    <a:pt x="1361" y="2527"/>
                  </a:cubicBezTo>
                  <a:cubicBezTo>
                    <a:pt x="1422" y="2527"/>
                    <a:pt x="1485" y="2523"/>
                    <a:pt x="1549" y="2516"/>
                  </a:cubicBezTo>
                  <a:cubicBezTo>
                    <a:pt x="2281" y="2432"/>
                    <a:pt x="3160" y="1867"/>
                    <a:pt x="3056" y="1030"/>
                  </a:cubicBezTo>
                  <a:cubicBezTo>
                    <a:pt x="3011" y="599"/>
                    <a:pt x="2554" y="105"/>
                    <a:pt x="2106" y="72"/>
                  </a:cubicBezTo>
                  <a:lnTo>
                    <a:pt x="2106" y="72"/>
                  </a:lnTo>
                  <a:cubicBezTo>
                    <a:pt x="2102" y="71"/>
                    <a:pt x="2098" y="69"/>
                    <a:pt x="2093" y="68"/>
                  </a:cubicBezTo>
                  <a:cubicBezTo>
                    <a:pt x="1956" y="22"/>
                    <a:pt x="1816" y="1"/>
                    <a:pt x="1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47"/>
          <p:cNvGrpSpPr/>
          <p:nvPr/>
        </p:nvGrpSpPr>
        <p:grpSpPr>
          <a:xfrm>
            <a:off x="1532616" y="858103"/>
            <a:ext cx="2165359" cy="4347802"/>
            <a:chOff x="4974650" y="1631750"/>
            <a:chExt cx="662250" cy="1329725"/>
          </a:xfrm>
        </p:grpSpPr>
        <p:sp>
          <p:nvSpPr>
            <p:cNvPr id="472" name="Google Shape;472;p47"/>
            <p:cNvSpPr/>
            <p:nvPr/>
          </p:nvSpPr>
          <p:spPr>
            <a:xfrm>
              <a:off x="5347150" y="2223350"/>
              <a:ext cx="103525" cy="336325"/>
            </a:xfrm>
            <a:custGeom>
              <a:avLst/>
              <a:gdLst/>
              <a:ahLst/>
              <a:cxnLst/>
              <a:rect l="l" t="t" r="r" b="b"/>
              <a:pathLst>
                <a:path w="4141" h="13453" extrusionOk="0">
                  <a:moveTo>
                    <a:pt x="2746" y="0"/>
                  </a:moveTo>
                  <a:cubicBezTo>
                    <a:pt x="2654" y="0"/>
                    <a:pt x="2568" y="81"/>
                    <a:pt x="2593" y="205"/>
                  </a:cubicBezTo>
                  <a:cubicBezTo>
                    <a:pt x="3116" y="2486"/>
                    <a:pt x="3116" y="4809"/>
                    <a:pt x="2593" y="7089"/>
                  </a:cubicBezTo>
                  <a:cubicBezTo>
                    <a:pt x="2090" y="9307"/>
                    <a:pt x="1086" y="11190"/>
                    <a:pt x="61" y="13199"/>
                  </a:cubicBezTo>
                  <a:cubicBezTo>
                    <a:pt x="0" y="13320"/>
                    <a:pt x="93" y="13452"/>
                    <a:pt x="197" y="13452"/>
                  </a:cubicBezTo>
                  <a:cubicBezTo>
                    <a:pt x="236" y="13452"/>
                    <a:pt x="277" y="13433"/>
                    <a:pt x="312" y="13387"/>
                  </a:cubicBezTo>
                  <a:cubicBezTo>
                    <a:pt x="3095" y="9914"/>
                    <a:pt x="4141" y="4369"/>
                    <a:pt x="2906" y="122"/>
                  </a:cubicBezTo>
                  <a:cubicBezTo>
                    <a:pt x="2873" y="37"/>
                    <a:pt x="2808" y="0"/>
                    <a:pt x="2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3" name="Google Shape;473;p47"/>
            <p:cNvSpPr/>
            <p:nvPr/>
          </p:nvSpPr>
          <p:spPr>
            <a:xfrm>
              <a:off x="5309875" y="2218350"/>
              <a:ext cx="114125" cy="324950"/>
            </a:xfrm>
            <a:custGeom>
              <a:avLst/>
              <a:gdLst/>
              <a:ahLst/>
              <a:cxnLst/>
              <a:rect l="l" t="t" r="r" b="b"/>
              <a:pathLst>
                <a:path w="4565" h="12998" extrusionOk="0">
                  <a:moveTo>
                    <a:pt x="3308" y="0"/>
                  </a:moveTo>
                  <a:cubicBezTo>
                    <a:pt x="3220" y="0"/>
                    <a:pt x="3130" y="50"/>
                    <a:pt x="3142" y="133"/>
                  </a:cubicBezTo>
                  <a:cubicBezTo>
                    <a:pt x="3686" y="4695"/>
                    <a:pt x="2891" y="8900"/>
                    <a:pt x="129" y="12646"/>
                  </a:cubicBezTo>
                  <a:cubicBezTo>
                    <a:pt x="0" y="12831"/>
                    <a:pt x="165" y="12998"/>
                    <a:pt x="335" y="12998"/>
                  </a:cubicBezTo>
                  <a:cubicBezTo>
                    <a:pt x="414" y="12998"/>
                    <a:pt x="494" y="12962"/>
                    <a:pt x="547" y="12876"/>
                  </a:cubicBezTo>
                  <a:cubicBezTo>
                    <a:pt x="3247" y="9382"/>
                    <a:pt x="4565" y="4423"/>
                    <a:pt x="3456" y="92"/>
                  </a:cubicBezTo>
                  <a:cubicBezTo>
                    <a:pt x="3438" y="29"/>
                    <a:pt x="3373" y="0"/>
                    <a:pt x="3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4" name="Google Shape;474;p47"/>
            <p:cNvSpPr/>
            <p:nvPr/>
          </p:nvSpPr>
          <p:spPr>
            <a:xfrm>
              <a:off x="5298975" y="2538525"/>
              <a:ext cx="81100" cy="78475"/>
            </a:xfrm>
            <a:custGeom>
              <a:avLst/>
              <a:gdLst/>
              <a:ahLst/>
              <a:cxnLst/>
              <a:rect l="l" t="t" r="r" b="b"/>
              <a:pathLst>
                <a:path w="3244" h="3139" extrusionOk="0">
                  <a:moveTo>
                    <a:pt x="742" y="373"/>
                  </a:moveTo>
                  <a:cubicBezTo>
                    <a:pt x="1219" y="556"/>
                    <a:pt x="1686" y="712"/>
                    <a:pt x="2030" y="1094"/>
                  </a:cubicBezTo>
                  <a:cubicBezTo>
                    <a:pt x="2323" y="1408"/>
                    <a:pt x="2825" y="2308"/>
                    <a:pt x="2323" y="2559"/>
                  </a:cubicBezTo>
                  <a:cubicBezTo>
                    <a:pt x="2256" y="2592"/>
                    <a:pt x="2187" y="2607"/>
                    <a:pt x="2116" y="2607"/>
                  </a:cubicBezTo>
                  <a:cubicBezTo>
                    <a:pt x="1699" y="2607"/>
                    <a:pt x="1240" y="2089"/>
                    <a:pt x="1025" y="1785"/>
                  </a:cubicBezTo>
                  <a:cubicBezTo>
                    <a:pt x="699" y="1323"/>
                    <a:pt x="637" y="880"/>
                    <a:pt x="742" y="373"/>
                  </a:cubicBezTo>
                  <a:close/>
                  <a:moveTo>
                    <a:pt x="581" y="1"/>
                  </a:moveTo>
                  <a:cubicBezTo>
                    <a:pt x="526" y="1"/>
                    <a:pt x="473" y="22"/>
                    <a:pt x="439" y="69"/>
                  </a:cubicBezTo>
                  <a:cubicBezTo>
                    <a:pt x="0" y="738"/>
                    <a:pt x="356" y="1617"/>
                    <a:pt x="774" y="2203"/>
                  </a:cubicBezTo>
                  <a:cubicBezTo>
                    <a:pt x="1086" y="2584"/>
                    <a:pt x="1700" y="3138"/>
                    <a:pt x="2270" y="3138"/>
                  </a:cubicBezTo>
                  <a:cubicBezTo>
                    <a:pt x="2388" y="3138"/>
                    <a:pt x="2504" y="3115"/>
                    <a:pt x="2616" y="3061"/>
                  </a:cubicBezTo>
                  <a:cubicBezTo>
                    <a:pt x="3243" y="2768"/>
                    <a:pt x="3013" y="1743"/>
                    <a:pt x="2741" y="1282"/>
                  </a:cubicBezTo>
                  <a:cubicBezTo>
                    <a:pt x="2323" y="550"/>
                    <a:pt x="1507" y="69"/>
                    <a:pt x="670" y="6"/>
                  </a:cubicBezTo>
                  <a:cubicBezTo>
                    <a:pt x="654" y="3"/>
                    <a:pt x="640" y="2"/>
                    <a:pt x="627" y="2"/>
                  </a:cubicBezTo>
                  <a:cubicBezTo>
                    <a:pt x="621" y="2"/>
                    <a:pt x="616" y="2"/>
                    <a:pt x="611" y="3"/>
                  </a:cubicBezTo>
                  <a:lnTo>
                    <a:pt x="611" y="3"/>
                  </a:lnTo>
                  <a:cubicBezTo>
                    <a:pt x="601" y="1"/>
                    <a:pt x="591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5" name="Google Shape;475;p47"/>
            <p:cNvSpPr/>
            <p:nvPr/>
          </p:nvSpPr>
          <p:spPr>
            <a:xfrm>
              <a:off x="5160350" y="2197525"/>
              <a:ext cx="143000" cy="236825"/>
            </a:xfrm>
            <a:custGeom>
              <a:avLst/>
              <a:gdLst/>
              <a:ahLst/>
              <a:cxnLst/>
              <a:rect l="l" t="t" r="r" b="b"/>
              <a:pathLst>
                <a:path w="5720" h="9473" extrusionOk="0">
                  <a:moveTo>
                    <a:pt x="5433" y="0"/>
                  </a:moveTo>
                  <a:cubicBezTo>
                    <a:pt x="5422" y="0"/>
                    <a:pt x="5410" y="1"/>
                    <a:pt x="5399" y="4"/>
                  </a:cubicBezTo>
                  <a:cubicBezTo>
                    <a:pt x="3662" y="632"/>
                    <a:pt x="1591" y="1971"/>
                    <a:pt x="858" y="3749"/>
                  </a:cubicBezTo>
                  <a:cubicBezTo>
                    <a:pt x="0" y="5842"/>
                    <a:pt x="1486" y="8039"/>
                    <a:pt x="2888" y="9419"/>
                  </a:cubicBezTo>
                  <a:cubicBezTo>
                    <a:pt x="2925" y="9456"/>
                    <a:pt x="2967" y="9472"/>
                    <a:pt x="3008" y="9472"/>
                  </a:cubicBezTo>
                  <a:cubicBezTo>
                    <a:pt x="3129" y="9472"/>
                    <a:pt x="3238" y="9335"/>
                    <a:pt x="3160" y="9210"/>
                  </a:cubicBezTo>
                  <a:cubicBezTo>
                    <a:pt x="1988" y="7578"/>
                    <a:pt x="230" y="5653"/>
                    <a:pt x="1423" y="3519"/>
                  </a:cubicBezTo>
                  <a:cubicBezTo>
                    <a:pt x="2302" y="1992"/>
                    <a:pt x="3976" y="1008"/>
                    <a:pt x="5503" y="318"/>
                  </a:cubicBezTo>
                  <a:cubicBezTo>
                    <a:pt x="5719" y="278"/>
                    <a:pt x="5604" y="0"/>
                    <a:pt x="5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6" name="Google Shape;476;p47"/>
            <p:cNvSpPr/>
            <p:nvPr/>
          </p:nvSpPr>
          <p:spPr>
            <a:xfrm>
              <a:off x="5195925" y="2203775"/>
              <a:ext cx="133675" cy="209325"/>
            </a:xfrm>
            <a:custGeom>
              <a:avLst/>
              <a:gdLst/>
              <a:ahLst/>
              <a:cxnLst/>
              <a:rect l="l" t="t" r="r" b="b"/>
              <a:pathLst>
                <a:path w="5347" h="8373" extrusionOk="0">
                  <a:moveTo>
                    <a:pt x="5113" y="1"/>
                  </a:moveTo>
                  <a:cubicBezTo>
                    <a:pt x="5084" y="1"/>
                    <a:pt x="5053" y="8"/>
                    <a:pt x="5022" y="26"/>
                  </a:cubicBezTo>
                  <a:cubicBezTo>
                    <a:pt x="3369" y="905"/>
                    <a:pt x="1465" y="2202"/>
                    <a:pt x="691" y="4001"/>
                  </a:cubicBezTo>
                  <a:cubicBezTo>
                    <a:pt x="0" y="5571"/>
                    <a:pt x="1339" y="7224"/>
                    <a:pt x="2385" y="8312"/>
                  </a:cubicBezTo>
                  <a:cubicBezTo>
                    <a:pt x="2428" y="8354"/>
                    <a:pt x="2480" y="8372"/>
                    <a:pt x="2531" y="8372"/>
                  </a:cubicBezTo>
                  <a:cubicBezTo>
                    <a:pt x="2681" y="8372"/>
                    <a:pt x="2824" y="8216"/>
                    <a:pt x="2699" y="8061"/>
                  </a:cubicBezTo>
                  <a:cubicBezTo>
                    <a:pt x="2281" y="7496"/>
                    <a:pt x="1841" y="6952"/>
                    <a:pt x="1465" y="6345"/>
                  </a:cubicBezTo>
                  <a:cubicBezTo>
                    <a:pt x="837" y="5299"/>
                    <a:pt x="837" y="4336"/>
                    <a:pt x="1548" y="3332"/>
                  </a:cubicBezTo>
                  <a:cubicBezTo>
                    <a:pt x="2469" y="2014"/>
                    <a:pt x="3913" y="1198"/>
                    <a:pt x="5189" y="277"/>
                  </a:cubicBezTo>
                  <a:cubicBezTo>
                    <a:pt x="5346" y="190"/>
                    <a:pt x="5256" y="1"/>
                    <a:pt x="5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7" name="Google Shape;477;p47"/>
            <p:cNvSpPr/>
            <p:nvPr/>
          </p:nvSpPr>
          <p:spPr>
            <a:xfrm>
              <a:off x="5231600" y="2405050"/>
              <a:ext cx="35675" cy="28450"/>
            </a:xfrm>
            <a:custGeom>
              <a:avLst/>
              <a:gdLst/>
              <a:ahLst/>
              <a:cxnLst/>
              <a:rect l="l" t="t" r="r" b="b"/>
              <a:pathLst>
                <a:path w="1427" h="1138" extrusionOk="0">
                  <a:moveTo>
                    <a:pt x="1222" y="0"/>
                  </a:moveTo>
                  <a:cubicBezTo>
                    <a:pt x="1205" y="0"/>
                    <a:pt x="1187" y="3"/>
                    <a:pt x="1168" y="10"/>
                  </a:cubicBezTo>
                  <a:cubicBezTo>
                    <a:pt x="917" y="72"/>
                    <a:pt x="707" y="219"/>
                    <a:pt x="519" y="365"/>
                  </a:cubicBezTo>
                  <a:cubicBezTo>
                    <a:pt x="331" y="533"/>
                    <a:pt x="101" y="700"/>
                    <a:pt x="17" y="930"/>
                  </a:cubicBezTo>
                  <a:cubicBezTo>
                    <a:pt x="0" y="1047"/>
                    <a:pt x="77" y="1137"/>
                    <a:pt x="182" y="1137"/>
                  </a:cubicBezTo>
                  <a:cubicBezTo>
                    <a:pt x="209" y="1137"/>
                    <a:pt x="238" y="1131"/>
                    <a:pt x="268" y="1118"/>
                  </a:cubicBezTo>
                  <a:cubicBezTo>
                    <a:pt x="435" y="1014"/>
                    <a:pt x="582" y="805"/>
                    <a:pt x="728" y="679"/>
                  </a:cubicBezTo>
                  <a:cubicBezTo>
                    <a:pt x="917" y="512"/>
                    <a:pt x="1084" y="407"/>
                    <a:pt x="1314" y="282"/>
                  </a:cubicBezTo>
                  <a:cubicBezTo>
                    <a:pt x="1427" y="225"/>
                    <a:pt x="1371" y="0"/>
                    <a:pt x="1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8" name="Google Shape;478;p47"/>
            <p:cNvSpPr/>
            <p:nvPr/>
          </p:nvSpPr>
          <p:spPr>
            <a:xfrm>
              <a:off x="5213175" y="2407175"/>
              <a:ext cx="78500" cy="72275"/>
            </a:xfrm>
            <a:custGeom>
              <a:avLst/>
              <a:gdLst/>
              <a:ahLst/>
              <a:cxnLst/>
              <a:rect l="l" t="t" r="r" b="b"/>
              <a:pathLst>
                <a:path w="3140" h="2891" extrusionOk="0">
                  <a:moveTo>
                    <a:pt x="2159" y="1"/>
                  </a:moveTo>
                  <a:cubicBezTo>
                    <a:pt x="2051" y="1"/>
                    <a:pt x="1975" y="158"/>
                    <a:pt x="2009" y="259"/>
                  </a:cubicBezTo>
                  <a:cubicBezTo>
                    <a:pt x="2198" y="657"/>
                    <a:pt x="2239" y="929"/>
                    <a:pt x="2114" y="1347"/>
                  </a:cubicBezTo>
                  <a:cubicBezTo>
                    <a:pt x="2009" y="1703"/>
                    <a:pt x="1884" y="2059"/>
                    <a:pt x="1591" y="2289"/>
                  </a:cubicBezTo>
                  <a:cubicBezTo>
                    <a:pt x="1440" y="2408"/>
                    <a:pt x="1255" y="2473"/>
                    <a:pt x="1087" y="2473"/>
                  </a:cubicBezTo>
                  <a:cubicBezTo>
                    <a:pt x="813" y="2473"/>
                    <a:pt x="581" y="2301"/>
                    <a:pt x="607" y="1912"/>
                  </a:cubicBezTo>
                  <a:cubicBezTo>
                    <a:pt x="628" y="1515"/>
                    <a:pt x="921" y="1138"/>
                    <a:pt x="1068" y="803"/>
                  </a:cubicBezTo>
                  <a:cubicBezTo>
                    <a:pt x="1127" y="700"/>
                    <a:pt x="1030" y="587"/>
                    <a:pt x="931" y="587"/>
                  </a:cubicBezTo>
                  <a:cubicBezTo>
                    <a:pt x="890" y="587"/>
                    <a:pt x="848" y="607"/>
                    <a:pt x="817" y="657"/>
                  </a:cubicBezTo>
                  <a:cubicBezTo>
                    <a:pt x="524" y="1138"/>
                    <a:pt x="1" y="1724"/>
                    <a:pt x="252" y="2352"/>
                  </a:cubicBezTo>
                  <a:cubicBezTo>
                    <a:pt x="387" y="2714"/>
                    <a:pt x="741" y="2891"/>
                    <a:pt x="1100" y="2891"/>
                  </a:cubicBezTo>
                  <a:cubicBezTo>
                    <a:pt x="1239" y="2891"/>
                    <a:pt x="1379" y="2865"/>
                    <a:pt x="1507" y="2812"/>
                  </a:cubicBezTo>
                  <a:cubicBezTo>
                    <a:pt x="2386" y="2498"/>
                    <a:pt x="3139" y="657"/>
                    <a:pt x="2239" y="29"/>
                  </a:cubicBezTo>
                  <a:cubicBezTo>
                    <a:pt x="2212" y="9"/>
                    <a:pt x="2185" y="1"/>
                    <a:pt x="2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9" name="Google Shape;479;p47"/>
            <p:cNvSpPr/>
            <p:nvPr/>
          </p:nvSpPr>
          <p:spPr>
            <a:xfrm>
              <a:off x="5308900" y="1729850"/>
              <a:ext cx="180500" cy="218225"/>
            </a:xfrm>
            <a:custGeom>
              <a:avLst/>
              <a:gdLst/>
              <a:ahLst/>
              <a:cxnLst/>
              <a:rect l="l" t="t" r="r" b="b"/>
              <a:pathLst>
                <a:path w="7220" h="8729" extrusionOk="0">
                  <a:moveTo>
                    <a:pt x="3252" y="1"/>
                  </a:moveTo>
                  <a:cubicBezTo>
                    <a:pt x="2581" y="1"/>
                    <a:pt x="1923" y="226"/>
                    <a:pt x="1403" y="737"/>
                  </a:cubicBezTo>
                  <a:cubicBezTo>
                    <a:pt x="1289" y="867"/>
                    <a:pt x="1401" y="1009"/>
                    <a:pt x="1515" y="1009"/>
                  </a:cubicBezTo>
                  <a:cubicBezTo>
                    <a:pt x="1549" y="1009"/>
                    <a:pt x="1583" y="996"/>
                    <a:pt x="1612" y="968"/>
                  </a:cubicBezTo>
                  <a:cubicBezTo>
                    <a:pt x="2105" y="571"/>
                    <a:pt x="2688" y="386"/>
                    <a:pt x="3274" y="386"/>
                  </a:cubicBezTo>
                  <a:cubicBezTo>
                    <a:pt x="4078" y="386"/>
                    <a:pt x="4889" y="735"/>
                    <a:pt x="5483" y="1365"/>
                  </a:cubicBezTo>
                  <a:cubicBezTo>
                    <a:pt x="6738" y="2767"/>
                    <a:pt x="6340" y="5006"/>
                    <a:pt x="5545" y="6491"/>
                  </a:cubicBezTo>
                  <a:cubicBezTo>
                    <a:pt x="5169" y="7203"/>
                    <a:pt x="4436" y="8228"/>
                    <a:pt x="3579" y="8333"/>
                  </a:cubicBezTo>
                  <a:cubicBezTo>
                    <a:pt x="3489" y="8344"/>
                    <a:pt x="3402" y="8349"/>
                    <a:pt x="3318" y="8349"/>
                  </a:cubicBezTo>
                  <a:cubicBezTo>
                    <a:pt x="2133" y="8349"/>
                    <a:pt x="1402" y="7294"/>
                    <a:pt x="1110" y="6219"/>
                  </a:cubicBezTo>
                  <a:cubicBezTo>
                    <a:pt x="670" y="4525"/>
                    <a:pt x="984" y="2788"/>
                    <a:pt x="1884" y="1302"/>
                  </a:cubicBezTo>
                  <a:cubicBezTo>
                    <a:pt x="1969" y="1217"/>
                    <a:pt x="1871" y="1123"/>
                    <a:pt x="1767" y="1123"/>
                  </a:cubicBezTo>
                  <a:cubicBezTo>
                    <a:pt x="1717" y="1123"/>
                    <a:pt x="1666" y="1144"/>
                    <a:pt x="1633" y="1198"/>
                  </a:cubicBezTo>
                  <a:cubicBezTo>
                    <a:pt x="461" y="3102"/>
                    <a:pt x="1" y="6052"/>
                    <a:pt x="1570" y="7914"/>
                  </a:cubicBezTo>
                  <a:cubicBezTo>
                    <a:pt x="2047" y="8490"/>
                    <a:pt x="2596" y="8729"/>
                    <a:pt x="3146" y="8729"/>
                  </a:cubicBezTo>
                  <a:cubicBezTo>
                    <a:pt x="4114" y="8729"/>
                    <a:pt x="5084" y="7990"/>
                    <a:pt x="5671" y="7056"/>
                  </a:cubicBezTo>
                  <a:cubicBezTo>
                    <a:pt x="6738" y="5383"/>
                    <a:pt x="7219" y="2725"/>
                    <a:pt x="5755" y="1114"/>
                  </a:cubicBezTo>
                  <a:cubicBezTo>
                    <a:pt x="5113" y="424"/>
                    <a:pt x="4171" y="1"/>
                    <a:pt x="3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0" name="Google Shape;480;p47"/>
            <p:cNvSpPr/>
            <p:nvPr/>
          </p:nvSpPr>
          <p:spPr>
            <a:xfrm>
              <a:off x="5328250" y="1703000"/>
              <a:ext cx="119900" cy="71050"/>
            </a:xfrm>
            <a:custGeom>
              <a:avLst/>
              <a:gdLst/>
              <a:ahLst/>
              <a:cxnLst/>
              <a:rect l="l" t="t" r="r" b="b"/>
              <a:pathLst>
                <a:path w="4796" h="2842" extrusionOk="0">
                  <a:moveTo>
                    <a:pt x="618" y="0"/>
                  </a:moveTo>
                  <a:cubicBezTo>
                    <a:pt x="573" y="0"/>
                    <a:pt x="529" y="22"/>
                    <a:pt x="503" y="75"/>
                  </a:cubicBezTo>
                  <a:cubicBezTo>
                    <a:pt x="64" y="912"/>
                    <a:pt x="1" y="2167"/>
                    <a:pt x="1026" y="2607"/>
                  </a:cubicBezTo>
                  <a:cubicBezTo>
                    <a:pt x="1410" y="2771"/>
                    <a:pt x="1878" y="2842"/>
                    <a:pt x="2365" y="2842"/>
                  </a:cubicBezTo>
                  <a:cubicBezTo>
                    <a:pt x="3181" y="2842"/>
                    <a:pt x="4051" y="2644"/>
                    <a:pt x="4667" y="2355"/>
                  </a:cubicBezTo>
                  <a:cubicBezTo>
                    <a:pt x="4795" y="2264"/>
                    <a:pt x="4714" y="2027"/>
                    <a:pt x="4579" y="2027"/>
                  </a:cubicBezTo>
                  <a:cubicBezTo>
                    <a:pt x="4561" y="2027"/>
                    <a:pt x="4541" y="2031"/>
                    <a:pt x="4520" y="2042"/>
                  </a:cubicBezTo>
                  <a:cubicBezTo>
                    <a:pt x="3767" y="2355"/>
                    <a:pt x="3014" y="2376"/>
                    <a:pt x="2198" y="2376"/>
                  </a:cubicBezTo>
                  <a:cubicBezTo>
                    <a:pt x="2159" y="2376"/>
                    <a:pt x="2120" y="2377"/>
                    <a:pt x="2080" y="2377"/>
                  </a:cubicBezTo>
                  <a:cubicBezTo>
                    <a:pt x="1586" y="2377"/>
                    <a:pt x="1043" y="2359"/>
                    <a:pt x="733" y="1874"/>
                  </a:cubicBezTo>
                  <a:cubicBezTo>
                    <a:pt x="398" y="1351"/>
                    <a:pt x="629" y="723"/>
                    <a:pt x="796" y="200"/>
                  </a:cubicBezTo>
                  <a:cubicBezTo>
                    <a:pt x="824" y="100"/>
                    <a:pt x="716" y="0"/>
                    <a:pt x="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1" name="Google Shape;481;p47"/>
            <p:cNvSpPr/>
            <p:nvPr/>
          </p:nvSpPr>
          <p:spPr>
            <a:xfrm>
              <a:off x="5266000" y="1915525"/>
              <a:ext cx="230200" cy="309825"/>
            </a:xfrm>
            <a:custGeom>
              <a:avLst/>
              <a:gdLst/>
              <a:ahLst/>
              <a:cxnLst/>
              <a:rect l="l" t="t" r="r" b="b"/>
              <a:pathLst>
                <a:path w="9208" h="12393" extrusionOk="0">
                  <a:moveTo>
                    <a:pt x="1244" y="403"/>
                  </a:moveTo>
                  <a:cubicBezTo>
                    <a:pt x="1347" y="403"/>
                    <a:pt x="1783" y="719"/>
                    <a:pt x="1884" y="780"/>
                  </a:cubicBezTo>
                  <a:cubicBezTo>
                    <a:pt x="2422" y="1019"/>
                    <a:pt x="2883" y="1239"/>
                    <a:pt x="3467" y="1332"/>
                  </a:cubicBezTo>
                  <a:lnTo>
                    <a:pt x="3467" y="1332"/>
                  </a:lnTo>
                  <a:cubicBezTo>
                    <a:pt x="3669" y="2641"/>
                    <a:pt x="3814" y="3949"/>
                    <a:pt x="4018" y="5237"/>
                  </a:cubicBezTo>
                  <a:cubicBezTo>
                    <a:pt x="4030" y="5330"/>
                    <a:pt x="4100" y="5372"/>
                    <a:pt x="4175" y="5372"/>
                  </a:cubicBezTo>
                  <a:cubicBezTo>
                    <a:pt x="4234" y="5372"/>
                    <a:pt x="4295" y="5346"/>
                    <a:pt x="4332" y="5300"/>
                  </a:cubicBezTo>
                  <a:cubicBezTo>
                    <a:pt x="5023" y="4295"/>
                    <a:pt x="5650" y="3249"/>
                    <a:pt x="6278" y="2203"/>
                  </a:cubicBezTo>
                  <a:cubicBezTo>
                    <a:pt x="6356" y="2086"/>
                    <a:pt x="6686" y="1608"/>
                    <a:pt x="6649" y="1608"/>
                  </a:cubicBezTo>
                  <a:cubicBezTo>
                    <a:pt x="6648" y="1608"/>
                    <a:pt x="6647" y="1609"/>
                    <a:pt x="6646" y="1609"/>
                  </a:cubicBezTo>
                  <a:lnTo>
                    <a:pt x="6646" y="1609"/>
                  </a:lnTo>
                  <a:cubicBezTo>
                    <a:pt x="6928" y="1431"/>
                    <a:pt x="7760" y="1198"/>
                    <a:pt x="8190" y="1198"/>
                  </a:cubicBezTo>
                  <a:cubicBezTo>
                    <a:pt x="8263" y="1198"/>
                    <a:pt x="8325" y="1205"/>
                    <a:pt x="8370" y="1220"/>
                  </a:cubicBezTo>
                  <a:cubicBezTo>
                    <a:pt x="8956" y="1429"/>
                    <a:pt x="8621" y="1952"/>
                    <a:pt x="8538" y="2412"/>
                  </a:cubicBezTo>
                  <a:cubicBezTo>
                    <a:pt x="8454" y="2831"/>
                    <a:pt x="8412" y="3249"/>
                    <a:pt x="8328" y="3668"/>
                  </a:cubicBezTo>
                  <a:cubicBezTo>
                    <a:pt x="8161" y="4630"/>
                    <a:pt x="8015" y="5593"/>
                    <a:pt x="7826" y="6534"/>
                  </a:cubicBezTo>
                  <a:cubicBezTo>
                    <a:pt x="7492" y="8208"/>
                    <a:pt x="7094" y="9840"/>
                    <a:pt x="6529" y="11472"/>
                  </a:cubicBezTo>
                  <a:cubicBezTo>
                    <a:pt x="6349" y="11957"/>
                    <a:pt x="6380" y="12066"/>
                    <a:pt x="6185" y="12066"/>
                  </a:cubicBezTo>
                  <a:cubicBezTo>
                    <a:pt x="6085" y="12066"/>
                    <a:pt x="5926" y="12037"/>
                    <a:pt x="5650" y="12016"/>
                  </a:cubicBezTo>
                  <a:cubicBezTo>
                    <a:pt x="4751" y="11932"/>
                    <a:pt x="3809" y="11765"/>
                    <a:pt x="2888" y="11619"/>
                  </a:cubicBezTo>
                  <a:cubicBezTo>
                    <a:pt x="2449" y="11556"/>
                    <a:pt x="1926" y="11514"/>
                    <a:pt x="1466" y="11409"/>
                  </a:cubicBezTo>
                  <a:cubicBezTo>
                    <a:pt x="733" y="11200"/>
                    <a:pt x="775" y="11096"/>
                    <a:pt x="608" y="10447"/>
                  </a:cubicBezTo>
                  <a:cubicBezTo>
                    <a:pt x="398" y="9484"/>
                    <a:pt x="566" y="8229"/>
                    <a:pt x="566" y="7225"/>
                  </a:cubicBezTo>
                  <a:cubicBezTo>
                    <a:pt x="587" y="5237"/>
                    <a:pt x="566" y="3145"/>
                    <a:pt x="1026" y="1199"/>
                  </a:cubicBezTo>
                  <a:cubicBezTo>
                    <a:pt x="1026" y="1157"/>
                    <a:pt x="1194" y="425"/>
                    <a:pt x="1235" y="404"/>
                  </a:cubicBezTo>
                  <a:cubicBezTo>
                    <a:pt x="1238" y="403"/>
                    <a:pt x="1241" y="403"/>
                    <a:pt x="1244" y="403"/>
                  </a:cubicBezTo>
                  <a:close/>
                  <a:moveTo>
                    <a:pt x="1267" y="1"/>
                  </a:moveTo>
                  <a:cubicBezTo>
                    <a:pt x="1249" y="1"/>
                    <a:pt x="1231" y="2"/>
                    <a:pt x="1214" y="6"/>
                  </a:cubicBezTo>
                  <a:cubicBezTo>
                    <a:pt x="754" y="173"/>
                    <a:pt x="712" y="1220"/>
                    <a:pt x="629" y="1575"/>
                  </a:cubicBezTo>
                  <a:cubicBezTo>
                    <a:pt x="1" y="4714"/>
                    <a:pt x="210" y="8208"/>
                    <a:pt x="336" y="11388"/>
                  </a:cubicBezTo>
                  <a:cubicBezTo>
                    <a:pt x="336" y="11472"/>
                    <a:pt x="398" y="11556"/>
                    <a:pt x="482" y="11556"/>
                  </a:cubicBezTo>
                  <a:cubicBezTo>
                    <a:pt x="2470" y="11870"/>
                    <a:pt x="4458" y="12288"/>
                    <a:pt x="6466" y="12393"/>
                  </a:cubicBezTo>
                  <a:cubicBezTo>
                    <a:pt x="6550" y="12393"/>
                    <a:pt x="6613" y="12330"/>
                    <a:pt x="6655" y="12246"/>
                  </a:cubicBezTo>
                  <a:cubicBezTo>
                    <a:pt x="7931" y="8627"/>
                    <a:pt x="8517" y="4881"/>
                    <a:pt x="9186" y="1094"/>
                  </a:cubicBezTo>
                  <a:cubicBezTo>
                    <a:pt x="9207" y="1010"/>
                    <a:pt x="9165" y="885"/>
                    <a:pt x="9061" y="864"/>
                  </a:cubicBezTo>
                  <a:cubicBezTo>
                    <a:pt x="8848" y="837"/>
                    <a:pt x="8605" y="819"/>
                    <a:pt x="8350" y="819"/>
                  </a:cubicBezTo>
                  <a:cubicBezTo>
                    <a:pt x="7626" y="819"/>
                    <a:pt x="6810" y="959"/>
                    <a:pt x="6362" y="1408"/>
                  </a:cubicBezTo>
                  <a:cubicBezTo>
                    <a:pt x="5964" y="1805"/>
                    <a:pt x="5713" y="2475"/>
                    <a:pt x="5420" y="2956"/>
                  </a:cubicBezTo>
                  <a:cubicBezTo>
                    <a:pt x="5055" y="3564"/>
                    <a:pt x="4690" y="4144"/>
                    <a:pt x="4289" y="4730"/>
                  </a:cubicBezTo>
                  <a:lnTo>
                    <a:pt x="4289" y="4730"/>
                  </a:lnTo>
                  <a:cubicBezTo>
                    <a:pt x="4116" y="3532"/>
                    <a:pt x="3996" y="2334"/>
                    <a:pt x="3809" y="1136"/>
                  </a:cubicBezTo>
                  <a:cubicBezTo>
                    <a:pt x="3803" y="1105"/>
                    <a:pt x="3790" y="1080"/>
                    <a:pt x="3773" y="1061"/>
                  </a:cubicBezTo>
                  <a:lnTo>
                    <a:pt x="3773" y="1061"/>
                  </a:lnTo>
                  <a:cubicBezTo>
                    <a:pt x="3761" y="1034"/>
                    <a:pt x="3738" y="1015"/>
                    <a:pt x="3704" y="1010"/>
                  </a:cubicBezTo>
                  <a:cubicBezTo>
                    <a:pt x="2993" y="843"/>
                    <a:pt x="2407" y="508"/>
                    <a:pt x="1779" y="215"/>
                  </a:cubicBezTo>
                  <a:cubicBezTo>
                    <a:pt x="1665" y="177"/>
                    <a:pt x="1447" y="1"/>
                    <a:pt x="1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2" name="Google Shape;482;p47"/>
            <p:cNvSpPr/>
            <p:nvPr/>
          </p:nvSpPr>
          <p:spPr>
            <a:xfrm>
              <a:off x="5347100" y="2036625"/>
              <a:ext cx="29300" cy="177525"/>
            </a:xfrm>
            <a:custGeom>
              <a:avLst/>
              <a:gdLst/>
              <a:ahLst/>
              <a:cxnLst/>
              <a:rect l="l" t="t" r="r" b="b"/>
              <a:pathLst>
                <a:path w="1172" h="7101" extrusionOk="0">
                  <a:moveTo>
                    <a:pt x="1038" y="1"/>
                  </a:moveTo>
                  <a:cubicBezTo>
                    <a:pt x="968" y="1"/>
                    <a:pt x="889" y="48"/>
                    <a:pt x="879" y="142"/>
                  </a:cubicBezTo>
                  <a:cubicBezTo>
                    <a:pt x="607" y="2423"/>
                    <a:pt x="105" y="4661"/>
                    <a:pt x="0" y="6942"/>
                  </a:cubicBezTo>
                  <a:cubicBezTo>
                    <a:pt x="0" y="7048"/>
                    <a:pt x="93" y="7101"/>
                    <a:pt x="178" y="7101"/>
                  </a:cubicBezTo>
                  <a:cubicBezTo>
                    <a:pt x="244" y="7101"/>
                    <a:pt x="305" y="7069"/>
                    <a:pt x="314" y="7005"/>
                  </a:cubicBezTo>
                  <a:cubicBezTo>
                    <a:pt x="711" y="4745"/>
                    <a:pt x="942" y="2443"/>
                    <a:pt x="1151" y="142"/>
                  </a:cubicBezTo>
                  <a:cubicBezTo>
                    <a:pt x="1172" y="48"/>
                    <a:pt x="110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3" name="Google Shape;483;p47"/>
            <p:cNvSpPr/>
            <p:nvPr/>
          </p:nvSpPr>
          <p:spPr>
            <a:xfrm>
              <a:off x="5319900" y="1941450"/>
              <a:ext cx="49400" cy="160800"/>
            </a:xfrm>
            <a:custGeom>
              <a:avLst/>
              <a:gdLst/>
              <a:ahLst/>
              <a:cxnLst/>
              <a:rect l="l" t="t" r="r" b="b"/>
              <a:pathLst>
                <a:path w="1976" h="6432" extrusionOk="0">
                  <a:moveTo>
                    <a:pt x="1333" y="0"/>
                  </a:moveTo>
                  <a:cubicBezTo>
                    <a:pt x="1303" y="0"/>
                    <a:pt x="1276" y="11"/>
                    <a:pt x="1255" y="36"/>
                  </a:cubicBezTo>
                  <a:cubicBezTo>
                    <a:pt x="858" y="496"/>
                    <a:pt x="105" y="1354"/>
                    <a:pt x="42" y="1961"/>
                  </a:cubicBezTo>
                  <a:cubicBezTo>
                    <a:pt x="0" y="2484"/>
                    <a:pt x="586" y="3447"/>
                    <a:pt x="774" y="3970"/>
                  </a:cubicBezTo>
                  <a:cubicBezTo>
                    <a:pt x="1067" y="4765"/>
                    <a:pt x="1318" y="5539"/>
                    <a:pt x="1632" y="6334"/>
                  </a:cubicBezTo>
                  <a:cubicBezTo>
                    <a:pt x="1666" y="6401"/>
                    <a:pt x="1732" y="6431"/>
                    <a:pt x="1795" y="6431"/>
                  </a:cubicBezTo>
                  <a:cubicBezTo>
                    <a:pt x="1890" y="6431"/>
                    <a:pt x="1975" y="6363"/>
                    <a:pt x="1925" y="6250"/>
                  </a:cubicBezTo>
                  <a:cubicBezTo>
                    <a:pt x="1486" y="5079"/>
                    <a:pt x="1088" y="3865"/>
                    <a:pt x="649" y="2693"/>
                  </a:cubicBezTo>
                  <a:cubicBezTo>
                    <a:pt x="439" y="2149"/>
                    <a:pt x="356" y="2087"/>
                    <a:pt x="544" y="1626"/>
                  </a:cubicBezTo>
                  <a:cubicBezTo>
                    <a:pt x="732" y="1124"/>
                    <a:pt x="1151" y="622"/>
                    <a:pt x="1465" y="183"/>
                  </a:cubicBezTo>
                  <a:cubicBezTo>
                    <a:pt x="1528" y="103"/>
                    <a:pt x="1423" y="0"/>
                    <a:pt x="1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4" name="Google Shape;484;p47"/>
            <p:cNvSpPr/>
            <p:nvPr/>
          </p:nvSpPr>
          <p:spPr>
            <a:xfrm>
              <a:off x="5361575" y="1953525"/>
              <a:ext cx="92775" cy="155375"/>
            </a:xfrm>
            <a:custGeom>
              <a:avLst/>
              <a:gdLst/>
              <a:ahLst/>
              <a:cxnLst/>
              <a:rect l="l" t="t" r="r" b="b"/>
              <a:pathLst>
                <a:path w="3711" h="6215" extrusionOk="0">
                  <a:moveTo>
                    <a:pt x="2881" y="1"/>
                  </a:moveTo>
                  <a:cubicBezTo>
                    <a:pt x="2806" y="1"/>
                    <a:pt x="2721" y="74"/>
                    <a:pt x="2748" y="181"/>
                  </a:cubicBezTo>
                  <a:cubicBezTo>
                    <a:pt x="2915" y="641"/>
                    <a:pt x="2978" y="1122"/>
                    <a:pt x="3104" y="1583"/>
                  </a:cubicBezTo>
                  <a:cubicBezTo>
                    <a:pt x="3250" y="2064"/>
                    <a:pt x="3292" y="1938"/>
                    <a:pt x="3083" y="2357"/>
                  </a:cubicBezTo>
                  <a:cubicBezTo>
                    <a:pt x="2978" y="2608"/>
                    <a:pt x="2685" y="2838"/>
                    <a:pt x="2539" y="3047"/>
                  </a:cubicBezTo>
                  <a:cubicBezTo>
                    <a:pt x="1723" y="4010"/>
                    <a:pt x="886" y="4951"/>
                    <a:pt x="112" y="5956"/>
                  </a:cubicBezTo>
                  <a:cubicBezTo>
                    <a:pt x="0" y="6067"/>
                    <a:pt x="94" y="6215"/>
                    <a:pt x="210" y="6215"/>
                  </a:cubicBezTo>
                  <a:cubicBezTo>
                    <a:pt x="247" y="6215"/>
                    <a:pt x="286" y="6200"/>
                    <a:pt x="321" y="6165"/>
                  </a:cubicBezTo>
                  <a:cubicBezTo>
                    <a:pt x="844" y="5516"/>
                    <a:pt x="1388" y="4889"/>
                    <a:pt x="1911" y="4261"/>
                  </a:cubicBezTo>
                  <a:cubicBezTo>
                    <a:pt x="2329" y="3780"/>
                    <a:pt x="3292" y="2943"/>
                    <a:pt x="3501" y="2336"/>
                  </a:cubicBezTo>
                  <a:cubicBezTo>
                    <a:pt x="3710" y="1750"/>
                    <a:pt x="3250" y="641"/>
                    <a:pt x="2978" y="76"/>
                  </a:cubicBezTo>
                  <a:cubicBezTo>
                    <a:pt x="2963" y="24"/>
                    <a:pt x="2924" y="1"/>
                    <a:pt x="2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5372725" y="1949850"/>
              <a:ext cx="28275" cy="23375"/>
            </a:xfrm>
            <a:custGeom>
              <a:avLst/>
              <a:gdLst/>
              <a:ahLst/>
              <a:cxnLst/>
              <a:rect l="l" t="t" r="r" b="b"/>
              <a:pathLst>
                <a:path w="1131" h="935" extrusionOk="0">
                  <a:moveTo>
                    <a:pt x="633" y="0"/>
                  </a:moveTo>
                  <a:cubicBezTo>
                    <a:pt x="570" y="0"/>
                    <a:pt x="514" y="45"/>
                    <a:pt x="482" y="77"/>
                  </a:cubicBezTo>
                  <a:cubicBezTo>
                    <a:pt x="314" y="244"/>
                    <a:pt x="210" y="370"/>
                    <a:pt x="84" y="537"/>
                  </a:cubicBezTo>
                  <a:cubicBezTo>
                    <a:pt x="0" y="642"/>
                    <a:pt x="63" y="809"/>
                    <a:pt x="210" y="851"/>
                  </a:cubicBezTo>
                  <a:cubicBezTo>
                    <a:pt x="440" y="872"/>
                    <a:pt x="649" y="914"/>
                    <a:pt x="900" y="935"/>
                  </a:cubicBezTo>
                  <a:cubicBezTo>
                    <a:pt x="1005" y="935"/>
                    <a:pt x="1130" y="809"/>
                    <a:pt x="1067" y="684"/>
                  </a:cubicBezTo>
                  <a:cubicBezTo>
                    <a:pt x="1026" y="558"/>
                    <a:pt x="963" y="453"/>
                    <a:pt x="921" y="328"/>
                  </a:cubicBezTo>
                  <a:cubicBezTo>
                    <a:pt x="858" y="181"/>
                    <a:pt x="816" y="77"/>
                    <a:pt x="691" y="14"/>
                  </a:cubicBezTo>
                  <a:cubicBezTo>
                    <a:pt x="671" y="4"/>
                    <a:pt x="652" y="0"/>
                    <a:pt x="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6" name="Google Shape;486;p47"/>
            <p:cNvSpPr/>
            <p:nvPr/>
          </p:nvSpPr>
          <p:spPr>
            <a:xfrm>
              <a:off x="5365400" y="1975275"/>
              <a:ext cx="28275" cy="64400"/>
            </a:xfrm>
            <a:custGeom>
              <a:avLst/>
              <a:gdLst/>
              <a:ahLst/>
              <a:cxnLst/>
              <a:rect l="l" t="t" r="r" b="b"/>
              <a:pathLst>
                <a:path w="1131" h="2576" extrusionOk="0">
                  <a:moveTo>
                    <a:pt x="670" y="1"/>
                  </a:moveTo>
                  <a:cubicBezTo>
                    <a:pt x="290" y="1"/>
                    <a:pt x="209" y="571"/>
                    <a:pt x="189" y="817"/>
                  </a:cubicBezTo>
                  <a:cubicBezTo>
                    <a:pt x="84" y="1340"/>
                    <a:pt x="0" y="1968"/>
                    <a:pt x="168" y="2491"/>
                  </a:cubicBezTo>
                  <a:cubicBezTo>
                    <a:pt x="180" y="2550"/>
                    <a:pt x="225" y="2576"/>
                    <a:pt x="277" y="2576"/>
                  </a:cubicBezTo>
                  <a:cubicBezTo>
                    <a:pt x="317" y="2576"/>
                    <a:pt x="361" y="2560"/>
                    <a:pt x="398" y="2533"/>
                  </a:cubicBezTo>
                  <a:cubicBezTo>
                    <a:pt x="416" y="2545"/>
                    <a:pt x="433" y="2550"/>
                    <a:pt x="449" y="2550"/>
                  </a:cubicBezTo>
                  <a:cubicBezTo>
                    <a:pt x="487" y="2550"/>
                    <a:pt x="521" y="2521"/>
                    <a:pt x="565" y="2491"/>
                  </a:cubicBezTo>
                  <a:cubicBezTo>
                    <a:pt x="879" y="2010"/>
                    <a:pt x="942" y="1361"/>
                    <a:pt x="1026" y="817"/>
                  </a:cubicBezTo>
                  <a:cubicBezTo>
                    <a:pt x="1047" y="524"/>
                    <a:pt x="1130" y="43"/>
                    <a:pt x="691" y="1"/>
                  </a:cubicBezTo>
                  <a:cubicBezTo>
                    <a:pt x="684" y="1"/>
                    <a:pt x="677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7" name="Google Shape;487;p47"/>
            <p:cNvSpPr/>
            <p:nvPr/>
          </p:nvSpPr>
          <p:spPr>
            <a:xfrm>
              <a:off x="5183875" y="1725875"/>
              <a:ext cx="115500" cy="206050"/>
            </a:xfrm>
            <a:custGeom>
              <a:avLst/>
              <a:gdLst/>
              <a:ahLst/>
              <a:cxnLst/>
              <a:rect l="l" t="t" r="r" b="b"/>
              <a:pathLst>
                <a:path w="4620" h="8242" extrusionOk="0">
                  <a:moveTo>
                    <a:pt x="2379" y="0"/>
                  </a:moveTo>
                  <a:cubicBezTo>
                    <a:pt x="2343" y="0"/>
                    <a:pt x="2308" y="12"/>
                    <a:pt x="2282" y="39"/>
                  </a:cubicBezTo>
                  <a:cubicBezTo>
                    <a:pt x="984" y="1399"/>
                    <a:pt x="1" y="3261"/>
                    <a:pt x="503" y="5144"/>
                  </a:cubicBezTo>
                  <a:cubicBezTo>
                    <a:pt x="963" y="6943"/>
                    <a:pt x="2554" y="8157"/>
                    <a:pt x="4395" y="8241"/>
                  </a:cubicBezTo>
                  <a:cubicBezTo>
                    <a:pt x="4402" y="8241"/>
                    <a:pt x="4409" y="8242"/>
                    <a:pt x="4416" y="8242"/>
                  </a:cubicBezTo>
                  <a:cubicBezTo>
                    <a:pt x="4605" y="8242"/>
                    <a:pt x="4619" y="7968"/>
                    <a:pt x="4458" y="7948"/>
                  </a:cubicBezTo>
                  <a:cubicBezTo>
                    <a:pt x="2616" y="7676"/>
                    <a:pt x="1005" y="6462"/>
                    <a:pt x="838" y="4495"/>
                  </a:cubicBezTo>
                  <a:cubicBezTo>
                    <a:pt x="712" y="2821"/>
                    <a:pt x="1654" y="1566"/>
                    <a:pt x="2554" y="290"/>
                  </a:cubicBezTo>
                  <a:cubicBezTo>
                    <a:pt x="2669" y="158"/>
                    <a:pt x="251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8" name="Google Shape;488;p47"/>
            <p:cNvSpPr/>
            <p:nvPr/>
          </p:nvSpPr>
          <p:spPr>
            <a:xfrm>
              <a:off x="5147275" y="1713175"/>
              <a:ext cx="138625" cy="264750"/>
            </a:xfrm>
            <a:custGeom>
              <a:avLst/>
              <a:gdLst/>
              <a:ahLst/>
              <a:cxnLst/>
              <a:rect l="l" t="t" r="r" b="b"/>
              <a:pathLst>
                <a:path w="5545" h="10590" extrusionOk="0">
                  <a:moveTo>
                    <a:pt x="3198" y="0"/>
                  </a:moveTo>
                  <a:cubicBezTo>
                    <a:pt x="3171" y="0"/>
                    <a:pt x="3144" y="7"/>
                    <a:pt x="3118" y="24"/>
                  </a:cubicBezTo>
                  <a:cubicBezTo>
                    <a:pt x="1193" y="1112"/>
                    <a:pt x="0" y="4083"/>
                    <a:pt x="502" y="6196"/>
                  </a:cubicBezTo>
                  <a:cubicBezTo>
                    <a:pt x="963" y="8142"/>
                    <a:pt x="3264" y="10423"/>
                    <a:pt x="5315" y="10590"/>
                  </a:cubicBezTo>
                  <a:cubicBezTo>
                    <a:pt x="5482" y="10569"/>
                    <a:pt x="5545" y="10276"/>
                    <a:pt x="5357" y="10255"/>
                  </a:cubicBezTo>
                  <a:cubicBezTo>
                    <a:pt x="3536" y="9795"/>
                    <a:pt x="1360" y="7974"/>
                    <a:pt x="942" y="6070"/>
                  </a:cubicBezTo>
                  <a:cubicBezTo>
                    <a:pt x="461" y="3894"/>
                    <a:pt x="1779" y="1656"/>
                    <a:pt x="3348" y="316"/>
                  </a:cubicBezTo>
                  <a:cubicBezTo>
                    <a:pt x="3472" y="210"/>
                    <a:pt x="3342" y="0"/>
                    <a:pt x="3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9" name="Google Shape;489;p47"/>
            <p:cNvSpPr/>
            <p:nvPr/>
          </p:nvSpPr>
          <p:spPr>
            <a:xfrm>
              <a:off x="5218050" y="1712650"/>
              <a:ext cx="31225" cy="23850"/>
            </a:xfrm>
            <a:custGeom>
              <a:avLst/>
              <a:gdLst/>
              <a:ahLst/>
              <a:cxnLst/>
              <a:rect l="l" t="t" r="r" b="b"/>
              <a:pathLst>
                <a:path w="1249" h="954" extrusionOk="0">
                  <a:moveTo>
                    <a:pt x="217" y="1"/>
                  </a:moveTo>
                  <a:cubicBezTo>
                    <a:pt x="86" y="1"/>
                    <a:pt x="1" y="136"/>
                    <a:pt x="99" y="254"/>
                  </a:cubicBezTo>
                  <a:cubicBezTo>
                    <a:pt x="203" y="421"/>
                    <a:pt x="350" y="505"/>
                    <a:pt x="517" y="609"/>
                  </a:cubicBezTo>
                  <a:cubicBezTo>
                    <a:pt x="663" y="714"/>
                    <a:pt x="810" y="819"/>
                    <a:pt x="956" y="923"/>
                  </a:cubicBezTo>
                  <a:cubicBezTo>
                    <a:pt x="982" y="945"/>
                    <a:pt x="1010" y="954"/>
                    <a:pt x="1038" y="954"/>
                  </a:cubicBezTo>
                  <a:cubicBezTo>
                    <a:pt x="1147" y="954"/>
                    <a:pt x="1249" y="814"/>
                    <a:pt x="1166" y="714"/>
                  </a:cubicBezTo>
                  <a:cubicBezTo>
                    <a:pt x="956" y="421"/>
                    <a:pt x="622" y="86"/>
                    <a:pt x="245" y="3"/>
                  </a:cubicBezTo>
                  <a:cubicBezTo>
                    <a:pt x="235" y="1"/>
                    <a:pt x="226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0" name="Google Shape;490;p47"/>
            <p:cNvSpPr/>
            <p:nvPr/>
          </p:nvSpPr>
          <p:spPr>
            <a:xfrm>
              <a:off x="5222600" y="1674600"/>
              <a:ext cx="65400" cy="61275"/>
            </a:xfrm>
            <a:custGeom>
              <a:avLst/>
              <a:gdLst/>
              <a:ahLst/>
              <a:cxnLst/>
              <a:rect l="l" t="t" r="r" b="b"/>
              <a:pathLst>
                <a:path w="2616" h="2451" extrusionOk="0">
                  <a:moveTo>
                    <a:pt x="1377" y="1"/>
                  </a:moveTo>
                  <a:cubicBezTo>
                    <a:pt x="1094" y="1"/>
                    <a:pt x="807" y="106"/>
                    <a:pt x="586" y="290"/>
                  </a:cubicBezTo>
                  <a:cubicBezTo>
                    <a:pt x="126" y="667"/>
                    <a:pt x="0" y="1295"/>
                    <a:pt x="126" y="1859"/>
                  </a:cubicBezTo>
                  <a:cubicBezTo>
                    <a:pt x="126" y="1959"/>
                    <a:pt x="192" y="2006"/>
                    <a:pt x="261" y="2006"/>
                  </a:cubicBezTo>
                  <a:cubicBezTo>
                    <a:pt x="338" y="2006"/>
                    <a:pt x="419" y="1948"/>
                    <a:pt x="419" y="1839"/>
                  </a:cubicBezTo>
                  <a:cubicBezTo>
                    <a:pt x="377" y="1462"/>
                    <a:pt x="440" y="1043"/>
                    <a:pt x="691" y="771"/>
                  </a:cubicBezTo>
                  <a:cubicBezTo>
                    <a:pt x="862" y="587"/>
                    <a:pt x="1123" y="469"/>
                    <a:pt x="1372" y="469"/>
                  </a:cubicBezTo>
                  <a:cubicBezTo>
                    <a:pt x="1519" y="469"/>
                    <a:pt x="1662" y="511"/>
                    <a:pt x="1779" y="604"/>
                  </a:cubicBezTo>
                  <a:cubicBezTo>
                    <a:pt x="2616" y="1315"/>
                    <a:pt x="1172" y="1818"/>
                    <a:pt x="774" y="2152"/>
                  </a:cubicBezTo>
                  <a:cubicBezTo>
                    <a:pt x="660" y="2267"/>
                    <a:pt x="754" y="2451"/>
                    <a:pt x="914" y="2451"/>
                  </a:cubicBezTo>
                  <a:cubicBezTo>
                    <a:pt x="930" y="2451"/>
                    <a:pt x="946" y="2449"/>
                    <a:pt x="963" y="2445"/>
                  </a:cubicBezTo>
                  <a:cubicBezTo>
                    <a:pt x="1465" y="2299"/>
                    <a:pt x="2218" y="1922"/>
                    <a:pt x="2406" y="1399"/>
                  </a:cubicBezTo>
                  <a:cubicBezTo>
                    <a:pt x="2553" y="939"/>
                    <a:pt x="2344" y="416"/>
                    <a:pt x="1946" y="165"/>
                  </a:cubicBezTo>
                  <a:cubicBezTo>
                    <a:pt x="1774" y="52"/>
                    <a:pt x="1576" y="1"/>
                    <a:pt x="1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1" name="Google Shape;491;p47"/>
            <p:cNvSpPr/>
            <p:nvPr/>
          </p:nvSpPr>
          <p:spPr>
            <a:xfrm>
              <a:off x="5482600" y="1688250"/>
              <a:ext cx="94675" cy="261050"/>
            </a:xfrm>
            <a:custGeom>
              <a:avLst/>
              <a:gdLst/>
              <a:ahLst/>
              <a:cxnLst/>
              <a:rect l="l" t="t" r="r" b="b"/>
              <a:pathLst>
                <a:path w="3787" h="10442" extrusionOk="0">
                  <a:moveTo>
                    <a:pt x="2098" y="1"/>
                  </a:moveTo>
                  <a:cubicBezTo>
                    <a:pt x="2009" y="1"/>
                    <a:pt x="1931" y="65"/>
                    <a:pt x="1966" y="184"/>
                  </a:cubicBezTo>
                  <a:cubicBezTo>
                    <a:pt x="2782" y="3803"/>
                    <a:pt x="3410" y="7570"/>
                    <a:pt x="104" y="10164"/>
                  </a:cubicBezTo>
                  <a:cubicBezTo>
                    <a:pt x="1" y="10267"/>
                    <a:pt x="110" y="10442"/>
                    <a:pt x="233" y="10442"/>
                  </a:cubicBezTo>
                  <a:cubicBezTo>
                    <a:pt x="260" y="10442"/>
                    <a:pt x="287" y="10434"/>
                    <a:pt x="313" y="10415"/>
                  </a:cubicBezTo>
                  <a:cubicBezTo>
                    <a:pt x="3786" y="8323"/>
                    <a:pt x="3556" y="3406"/>
                    <a:pt x="2280" y="121"/>
                  </a:cubicBezTo>
                  <a:cubicBezTo>
                    <a:pt x="2244" y="39"/>
                    <a:pt x="2168" y="1"/>
                    <a:pt x="2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2" name="Google Shape;492;p47"/>
            <p:cNvSpPr/>
            <p:nvPr/>
          </p:nvSpPr>
          <p:spPr>
            <a:xfrm>
              <a:off x="5476900" y="1662275"/>
              <a:ext cx="160000" cy="333475"/>
            </a:xfrm>
            <a:custGeom>
              <a:avLst/>
              <a:gdLst/>
              <a:ahLst/>
              <a:cxnLst/>
              <a:rect l="l" t="t" r="r" b="b"/>
              <a:pathLst>
                <a:path w="6400" h="13339" extrusionOk="0">
                  <a:moveTo>
                    <a:pt x="3385" y="0"/>
                  </a:moveTo>
                  <a:cubicBezTo>
                    <a:pt x="3243" y="0"/>
                    <a:pt x="3120" y="152"/>
                    <a:pt x="3219" y="323"/>
                  </a:cubicBezTo>
                  <a:cubicBezTo>
                    <a:pt x="5646" y="4947"/>
                    <a:pt x="4454" y="10052"/>
                    <a:pt x="144" y="13003"/>
                  </a:cubicBezTo>
                  <a:cubicBezTo>
                    <a:pt x="1" y="13110"/>
                    <a:pt x="86" y="13339"/>
                    <a:pt x="245" y="13339"/>
                  </a:cubicBezTo>
                  <a:cubicBezTo>
                    <a:pt x="272" y="13339"/>
                    <a:pt x="301" y="13332"/>
                    <a:pt x="332" y="13316"/>
                  </a:cubicBezTo>
                  <a:cubicBezTo>
                    <a:pt x="4851" y="10722"/>
                    <a:pt x="6400" y="4508"/>
                    <a:pt x="3575" y="114"/>
                  </a:cubicBezTo>
                  <a:cubicBezTo>
                    <a:pt x="3522" y="34"/>
                    <a:pt x="3451" y="0"/>
                    <a:pt x="3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3" name="Google Shape;493;p47"/>
            <p:cNvSpPr/>
            <p:nvPr/>
          </p:nvSpPr>
          <p:spPr>
            <a:xfrm>
              <a:off x="5526750" y="1662875"/>
              <a:ext cx="38375" cy="36100"/>
            </a:xfrm>
            <a:custGeom>
              <a:avLst/>
              <a:gdLst/>
              <a:ahLst/>
              <a:cxnLst/>
              <a:rect l="l" t="t" r="r" b="b"/>
              <a:pathLst>
                <a:path w="1535" h="1444" extrusionOk="0">
                  <a:moveTo>
                    <a:pt x="1324" y="0"/>
                  </a:moveTo>
                  <a:cubicBezTo>
                    <a:pt x="1298" y="0"/>
                    <a:pt x="1272" y="8"/>
                    <a:pt x="1246" y="27"/>
                  </a:cubicBezTo>
                  <a:cubicBezTo>
                    <a:pt x="1016" y="194"/>
                    <a:pt x="765" y="362"/>
                    <a:pt x="556" y="571"/>
                  </a:cubicBezTo>
                  <a:cubicBezTo>
                    <a:pt x="367" y="759"/>
                    <a:pt x="137" y="989"/>
                    <a:pt x="33" y="1240"/>
                  </a:cubicBezTo>
                  <a:cubicBezTo>
                    <a:pt x="1" y="1336"/>
                    <a:pt x="102" y="1444"/>
                    <a:pt x="208" y="1444"/>
                  </a:cubicBezTo>
                  <a:cubicBezTo>
                    <a:pt x="241" y="1444"/>
                    <a:pt x="275" y="1433"/>
                    <a:pt x="305" y="1408"/>
                  </a:cubicBezTo>
                  <a:cubicBezTo>
                    <a:pt x="514" y="1261"/>
                    <a:pt x="639" y="1031"/>
                    <a:pt x="828" y="843"/>
                  </a:cubicBezTo>
                  <a:cubicBezTo>
                    <a:pt x="1016" y="655"/>
                    <a:pt x="1225" y="445"/>
                    <a:pt x="1414" y="299"/>
                  </a:cubicBezTo>
                  <a:cubicBezTo>
                    <a:pt x="1534" y="178"/>
                    <a:pt x="1442" y="0"/>
                    <a:pt x="1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4" name="Google Shape;494;p47"/>
            <p:cNvSpPr/>
            <p:nvPr/>
          </p:nvSpPr>
          <p:spPr>
            <a:xfrm>
              <a:off x="5496700" y="1631750"/>
              <a:ext cx="67225" cy="64850"/>
            </a:xfrm>
            <a:custGeom>
              <a:avLst/>
              <a:gdLst/>
              <a:ahLst/>
              <a:cxnLst/>
              <a:rect l="l" t="t" r="r" b="b"/>
              <a:pathLst>
                <a:path w="2689" h="2594" extrusionOk="0">
                  <a:moveTo>
                    <a:pt x="1406" y="1"/>
                  </a:moveTo>
                  <a:cubicBezTo>
                    <a:pt x="1228" y="1"/>
                    <a:pt x="1043" y="56"/>
                    <a:pt x="858" y="184"/>
                  </a:cubicBezTo>
                  <a:cubicBezTo>
                    <a:pt x="0" y="749"/>
                    <a:pt x="523" y="2151"/>
                    <a:pt x="1235" y="2569"/>
                  </a:cubicBezTo>
                  <a:cubicBezTo>
                    <a:pt x="1269" y="2586"/>
                    <a:pt x="1304" y="2594"/>
                    <a:pt x="1336" y="2594"/>
                  </a:cubicBezTo>
                  <a:cubicBezTo>
                    <a:pt x="1503" y="2594"/>
                    <a:pt x="1629" y="2399"/>
                    <a:pt x="1507" y="2276"/>
                  </a:cubicBezTo>
                  <a:cubicBezTo>
                    <a:pt x="1277" y="2046"/>
                    <a:pt x="1088" y="1879"/>
                    <a:pt x="984" y="1586"/>
                  </a:cubicBezTo>
                  <a:cubicBezTo>
                    <a:pt x="879" y="1293"/>
                    <a:pt x="795" y="812"/>
                    <a:pt x="1025" y="560"/>
                  </a:cubicBezTo>
                  <a:cubicBezTo>
                    <a:pt x="1124" y="462"/>
                    <a:pt x="1254" y="424"/>
                    <a:pt x="1387" y="424"/>
                  </a:cubicBezTo>
                  <a:cubicBezTo>
                    <a:pt x="1536" y="424"/>
                    <a:pt x="1689" y="473"/>
                    <a:pt x="1800" y="540"/>
                  </a:cubicBezTo>
                  <a:cubicBezTo>
                    <a:pt x="2113" y="749"/>
                    <a:pt x="2176" y="1104"/>
                    <a:pt x="2323" y="1439"/>
                  </a:cubicBezTo>
                  <a:cubicBezTo>
                    <a:pt x="2375" y="1544"/>
                    <a:pt x="2469" y="1596"/>
                    <a:pt x="2548" y="1596"/>
                  </a:cubicBezTo>
                  <a:cubicBezTo>
                    <a:pt x="2626" y="1596"/>
                    <a:pt x="2689" y="1544"/>
                    <a:pt x="2678" y="1439"/>
                  </a:cubicBezTo>
                  <a:cubicBezTo>
                    <a:pt x="2629" y="779"/>
                    <a:pt x="2071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5" name="Google Shape;495;p47"/>
            <p:cNvSpPr/>
            <p:nvPr/>
          </p:nvSpPr>
          <p:spPr>
            <a:xfrm>
              <a:off x="5168200" y="2627600"/>
              <a:ext cx="230700" cy="17500"/>
            </a:xfrm>
            <a:custGeom>
              <a:avLst/>
              <a:gdLst/>
              <a:ahLst/>
              <a:cxnLst/>
              <a:rect l="l" t="t" r="r" b="b"/>
              <a:pathLst>
                <a:path w="9228" h="700" extrusionOk="0">
                  <a:moveTo>
                    <a:pt x="230" y="0"/>
                  </a:moveTo>
                  <a:cubicBezTo>
                    <a:pt x="42" y="0"/>
                    <a:pt x="0" y="314"/>
                    <a:pt x="188" y="335"/>
                  </a:cubicBezTo>
                  <a:cubicBezTo>
                    <a:pt x="1807" y="561"/>
                    <a:pt x="3508" y="699"/>
                    <a:pt x="5201" y="699"/>
                  </a:cubicBezTo>
                  <a:cubicBezTo>
                    <a:pt x="6483" y="699"/>
                    <a:pt x="7762" y="620"/>
                    <a:pt x="8997" y="439"/>
                  </a:cubicBezTo>
                  <a:cubicBezTo>
                    <a:pt x="9227" y="398"/>
                    <a:pt x="9144" y="42"/>
                    <a:pt x="8935" y="42"/>
                  </a:cubicBezTo>
                  <a:cubicBezTo>
                    <a:pt x="7211" y="42"/>
                    <a:pt x="5510" y="78"/>
                    <a:pt x="3809" y="78"/>
                  </a:cubicBezTo>
                  <a:cubicBezTo>
                    <a:pt x="2618" y="78"/>
                    <a:pt x="1428" y="6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6" name="Google Shape;496;p47"/>
            <p:cNvSpPr/>
            <p:nvPr/>
          </p:nvSpPr>
          <p:spPr>
            <a:xfrm>
              <a:off x="4974650" y="2625225"/>
              <a:ext cx="209775" cy="327700"/>
            </a:xfrm>
            <a:custGeom>
              <a:avLst/>
              <a:gdLst/>
              <a:ahLst/>
              <a:cxnLst/>
              <a:rect l="l" t="t" r="r" b="b"/>
              <a:pathLst>
                <a:path w="8391" h="13108" extrusionOk="0">
                  <a:moveTo>
                    <a:pt x="7630" y="1"/>
                  </a:moveTo>
                  <a:cubicBezTo>
                    <a:pt x="7549" y="1"/>
                    <a:pt x="7470" y="53"/>
                    <a:pt x="7470" y="158"/>
                  </a:cubicBezTo>
                  <a:cubicBezTo>
                    <a:pt x="7410" y="2134"/>
                    <a:pt x="7579" y="4090"/>
                    <a:pt x="7849" y="6028"/>
                  </a:cubicBezTo>
                  <a:lnTo>
                    <a:pt x="7849" y="6028"/>
                  </a:lnTo>
                  <a:cubicBezTo>
                    <a:pt x="6430" y="6089"/>
                    <a:pt x="4994" y="6167"/>
                    <a:pt x="3557" y="6226"/>
                  </a:cubicBezTo>
                  <a:cubicBezTo>
                    <a:pt x="3337" y="6237"/>
                    <a:pt x="3108" y="6239"/>
                    <a:pt x="2875" y="6239"/>
                  </a:cubicBezTo>
                  <a:cubicBezTo>
                    <a:pt x="2731" y="6239"/>
                    <a:pt x="2586" y="6238"/>
                    <a:pt x="2441" y="6238"/>
                  </a:cubicBezTo>
                  <a:cubicBezTo>
                    <a:pt x="1948" y="6238"/>
                    <a:pt x="1453" y="6248"/>
                    <a:pt x="1005" y="6330"/>
                  </a:cubicBezTo>
                  <a:cubicBezTo>
                    <a:pt x="837" y="6372"/>
                    <a:pt x="649" y="6372"/>
                    <a:pt x="482" y="6498"/>
                  </a:cubicBezTo>
                  <a:cubicBezTo>
                    <a:pt x="0" y="6958"/>
                    <a:pt x="419" y="8276"/>
                    <a:pt x="440" y="8820"/>
                  </a:cubicBezTo>
                  <a:cubicBezTo>
                    <a:pt x="565" y="10201"/>
                    <a:pt x="586" y="11603"/>
                    <a:pt x="837" y="12963"/>
                  </a:cubicBezTo>
                  <a:cubicBezTo>
                    <a:pt x="856" y="13063"/>
                    <a:pt x="936" y="13108"/>
                    <a:pt x="1022" y="13108"/>
                  </a:cubicBezTo>
                  <a:cubicBezTo>
                    <a:pt x="1135" y="13108"/>
                    <a:pt x="1256" y="13031"/>
                    <a:pt x="1256" y="12900"/>
                  </a:cubicBezTo>
                  <a:cubicBezTo>
                    <a:pt x="1256" y="11770"/>
                    <a:pt x="1088" y="10641"/>
                    <a:pt x="1005" y="9532"/>
                  </a:cubicBezTo>
                  <a:cubicBezTo>
                    <a:pt x="942" y="8716"/>
                    <a:pt x="461" y="7104"/>
                    <a:pt x="1277" y="6812"/>
                  </a:cubicBezTo>
                  <a:cubicBezTo>
                    <a:pt x="1683" y="6666"/>
                    <a:pt x="2216" y="6633"/>
                    <a:pt x="2763" y="6633"/>
                  </a:cubicBezTo>
                  <a:cubicBezTo>
                    <a:pt x="3225" y="6633"/>
                    <a:pt x="3698" y="6657"/>
                    <a:pt x="4116" y="6657"/>
                  </a:cubicBezTo>
                  <a:cubicBezTo>
                    <a:pt x="4274" y="6657"/>
                    <a:pt x="4423" y="6653"/>
                    <a:pt x="4562" y="6644"/>
                  </a:cubicBezTo>
                  <a:cubicBezTo>
                    <a:pt x="5754" y="6602"/>
                    <a:pt x="6947" y="6540"/>
                    <a:pt x="8119" y="6477"/>
                  </a:cubicBezTo>
                  <a:cubicBezTo>
                    <a:pt x="8286" y="6477"/>
                    <a:pt x="8391" y="6330"/>
                    <a:pt x="8370" y="6184"/>
                  </a:cubicBezTo>
                  <a:cubicBezTo>
                    <a:pt x="8056" y="4175"/>
                    <a:pt x="7910" y="2187"/>
                    <a:pt x="7805" y="158"/>
                  </a:cubicBezTo>
                  <a:cubicBezTo>
                    <a:pt x="7794" y="53"/>
                    <a:pt x="7711" y="1"/>
                    <a:pt x="7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7" name="Google Shape;497;p47"/>
            <p:cNvSpPr/>
            <p:nvPr/>
          </p:nvSpPr>
          <p:spPr>
            <a:xfrm>
              <a:off x="5382125" y="2625175"/>
              <a:ext cx="197775" cy="336300"/>
            </a:xfrm>
            <a:custGeom>
              <a:avLst/>
              <a:gdLst/>
              <a:ahLst/>
              <a:cxnLst/>
              <a:rect l="l" t="t" r="r" b="b"/>
              <a:pathLst>
                <a:path w="7911" h="13452" extrusionOk="0">
                  <a:moveTo>
                    <a:pt x="164" y="0"/>
                  </a:moveTo>
                  <a:cubicBezTo>
                    <a:pt x="84" y="0"/>
                    <a:pt x="1" y="52"/>
                    <a:pt x="1" y="160"/>
                  </a:cubicBezTo>
                  <a:cubicBezTo>
                    <a:pt x="22" y="2399"/>
                    <a:pt x="189" y="4637"/>
                    <a:pt x="357" y="6855"/>
                  </a:cubicBezTo>
                  <a:cubicBezTo>
                    <a:pt x="357" y="6960"/>
                    <a:pt x="461" y="7106"/>
                    <a:pt x="587" y="7106"/>
                  </a:cubicBezTo>
                  <a:cubicBezTo>
                    <a:pt x="1591" y="7023"/>
                    <a:pt x="2575" y="6960"/>
                    <a:pt x="3579" y="6939"/>
                  </a:cubicBezTo>
                  <a:cubicBezTo>
                    <a:pt x="4072" y="6928"/>
                    <a:pt x="4788" y="6839"/>
                    <a:pt x="5462" y="6839"/>
                  </a:cubicBezTo>
                  <a:cubicBezTo>
                    <a:pt x="6046" y="6839"/>
                    <a:pt x="6598" y="6906"/>
                    <a:pt x="6948" y="7148"/>
                  </a:cubicBezTo>
                  <a:cubicBezTo>
                    <a:pt x="7366" y="7211"/>
                    <a:pt x="7492" y="7441"/>
                    <a:pt x="7345" y="7839"/>
                  </a:cubicBezTo>
                  <a:lnTo>
                    <a:pt x="7345" y="8571"/>
                  </a:lnTo>
                  <a:cubicBezTo>
                    <a:pt x="7345" y="9052"/>
                    <a:pt x="7366" y="9555"/>
                    <a:pt x="7366" y="10036"/>
                  </a:cubicBezTo>
                  <a:cubicBezTo>
                    <a:pt x="7387" y="11103"/>
                    <a:pt x="7387" y="12170"/>
                    <a:pt x="7429" y="13216"/>
                  </a:cubicBezTo>
                  <a:cubicBezTo>
                    <a:pt x="7429" y="13373"/>
                    <a:pt x="7549" y="13452"/>
                    <a:pt x="7669" y="13452"/>
                  </a:cubicBezTo>
                  <a:cubicBezTo>
                    <a:pt x="7790" y="13452"/>
                    <a:pt x="7910" y="13373"/>
                    <a:pt x="7910" y="13216"/>
                  </a:cubicBezTo>
                  <a:cubicBezTo>
                    <a:pt x="7910" y="11333"/>
                    <a:pt x="7910" y="9429"/>
                    <a:pt x="7847" y="7567"/>
                  </a:cubicBezTo>
                  <a:cubicBezTo>
                    <a:pt x="7785" y="6332"/>
                    <a:pt x="7157" y="6437"/>
                    <a:pt x="6027" y="6416"/>
                  </a:cubicBezTo>
                  <a:cubicBezTo>
                    <a:pt x="5127" y="6416"/>
                    <a:pt x="4207" y="6416"/>
                    <a:pt x="3286" y="6437"/>
                  </a:cubicBezTo>
                  <a:cubicBezTo>
                    <a:pt x="2930" y="6461"/>
                    <a:pt x="2244" y="6594"/>
                    <a:pt x="1665" y="6594"/>
                  </a:cubicBezTo>
                  <a:cubicBezTo>
                    <a:pt x="1256" y="6594"/>
                    <a:pt x="901" y="6528"/>
                    <a:pt x="754" y="6311"/>
                  </a:cubicBezTo>
                  <a:cubicBezTo>
                    <a:pt x="629" y="6123"/>
                    <a:pt x="670" y="5014"/>
                    <a:pt x="650" y="4763"/>
                  </a:cubicBezTo>
                  <a:cubicBezTo>
                    <a:pt x="629" y="4240"/>
                    <a:pt x="566" y="3759"/>
                    <a:pt x="545" y="3236"/>
                  </a:cubicBezTo>
                  <a:cubicBezTo>
                    <a:pt x="461" y="2210"/>
                    <a:pt x="419" y="1164"/>
                    <a:pt x="315" y="139"/>
                  </a:cubicBezTo>
                  <a:cubicBezTo>
                    <a:pt x="315" y="47"/>
                    <a:pt x="240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498" name="Google Shape;498;p47"/>
          <p:cNvSpPr/>
          <p:nvPr/>
        </p:nvSpPr>
        <p:spPr>
          <a:xfrm rot="-811916" flipH="1">
            <a:off x="4444960" y="855324"/>
            <a:ext cx="2320031" cy="1408904"/>
          </a:xfrm>
          <a:custGeom>
            <a:avLst/>
            <a:gdLst/>
            <a:ahLst/>
            <a:cxnLst/>
            <a:rect l="l" t="t" r="r" b="b"/>
            <a:pathLst>
              <a:path w="235513" h="170310" extrusionOk="0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FE95-D63A-28BC-3C9D-426EFF25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Благодаря за вниманието!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933900-BA7A-036D-E406-7B5229235CD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A7E25C-8BB2-43B4-7CAB-174D9008C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3135854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Proposition Canvas by Slidesgo">
  <a:themeElements>
    <a:clrScheme name="Simple Light">
      <a:dk1>
        <a:srgbClr val="000000"/>
      </a:dk1>
      <a:lt1>
        <a:srgbClr val="FFFFFF"/>
      </a:lt1>
      <a:dk2>
        <a:srgbClr val="4E4F54"/>
      </a:dk2>
      <a:lt2>
        <a:srgbClr val="009CCC"/>
      </a:lt2>
      <a:accent1>
        <a:srgbClr val="F25945"/>
      </a:accent1>
      <a:accent2>
        <a:srgbClr val="F0D331"/>
      </a:accent2>
      <a:accent3>
        <a:srgbClr val="C0DA4C"/>
      </a:accent3>
      <a:accent4>
        <a:srgbClr val="FFFFFF"/>
      </a:accent4>
      <a:accent5>
        <a:srgbClr val="009CCC"/>
      </a:accent5>
      <a:accent6>
        <a:srgbClr val="F2594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79</Words>
  <Application>Microsoft Office PowerPoint</Application>
  <PresentationFormat>On-screen Show (16:9)</PresentationFormat>
  <Paragraphs>16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Open Sans Light</vt:lpstr>
      <vt:lpstr>Montserrat</vt:lpstr>
      <vt:lpstr>Montserrat Medium</vt:lpstr>
      <vt:lpstr>Arial</vt:lpstr>
      <vt:lpstr>Business Proposition Canvas by Slidesgo</vt:lpstr>
      <vt:lpstr>Приложение за управление на проекти</vt:lpstr>
      <vt:lpstr>За проекта</vt:lpstr>
      <vt:lpstr>За проекта</vt:lpstr>
      <vt:lpstr>Now</vt:lpstr>
      <vt:lpstr>Future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Proposition Canvas</dc:title>
  <dc:creator>-drak- .</dc:creator>
  <cp:lastModifiedBy>Васил Любенов Младенов</cp:lastModifiedBy>
  <cp:revision>4</cp:revision>
  <dcterms:modified xsi:type="dcterms:W3CDTF">2022-07-04T06:08:44Z</dcterms:modified>
</cp:coreProperties>
</file>