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17" r:id="rId6"/>
    <p:sldId id="389" r:id="rId7"/>
    <p:sldId id="393" r:id="rId8"/>
    <p:sldId id="392" r:id="rId9"/>
    <p:sldId id="384" r:id="rId10"/>
    <p:sldId id="278" r:id="rId11"/>
    <p:sldId id="391" r:id="rId12"/>
    <p:sldId id="3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D7DEC-A388-4229-A83B-983CCC00710B}" v="42" dt="2022-06-26T09:05:00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-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9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7he-b0ts-1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36C42-0761-A371-FD46-8CB4614D99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98329" y="231486"/>
            <a:ext cx="2261812" cy="2236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AED45-4660-F62B-AD1B-5C14160D38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58143" y="227263"/>
            <a:ext cx="2261812" cy="22450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8A35AB-B135-D606-670A-733C3FF2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820308" y="215838"/>
            <a:ext cx="2257109" cy="2267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6223A-43B8-103B-A6BB-5CFB9C623C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18061" y="3342587"/>
            <a:ext cx="2261591" cy="2267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8FA7CF-88AD-76CF-1FA2-43A7876CCDE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425348" y="3425951"/>
            <a:ext cx="2246463" cy="2267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FBB2B-22E6-06E2-8C98-0FADD9FD1D5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881333" y="3432048"/>
            <a:ext cx="2261812" cy="22618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7EDA01-FA4E-07A1-C71A-F04454F3D1B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23944" y="220633"/>
            <a:ext cx="2261812" cy="22583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8EA3C2-2FF9-55B8-CF19-D5208E0A2F05}"/>
              </a:ext>
            </a:extLst>
          </p:cNvPr>
          <p:cNvSpPr txBox="1"/>
          <p:nvPr/>
        </p:nvSpPr>
        <p:spPr>
          <a:xfrm>
            <a:off x="3358313" y="2660837"/>
            <a:ext cx="182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ZAHARI BONEV</a:t>
            </a:r>
          </a:p>
          <a:p>
            <a:r>
              <a:rPr lang="en-US" dirty="0"/>
              <a:t>Scrum trainer</a:t>
            </a:r>
            <a:endParaRPr lang="bg-B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3E36EA-4DF3-8849-4C50-1B5D6347AAD3}"/>
              </a:ext>
            </a:extLst>
          </p:cNvPr>
          <p:cNvSpPr txBox="1"/>
          <p:nvPr/>
        </p:nvSpPr>
        <p:spPr>
          <a:xfrm>
            <a:off x="5958143" y="2682614"/>
            <a:ext cx="226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GEORGI TABANOV</a:t>
            </a:r>
          </a:p>
          <a:p>
            <a:r>
              <a:rPr lang="en-US" dirty="0"/>
              <a:t>Front-End Developer</a:t>
            </a:r>
            <a:endParaRPr lang="bg-B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272D79-65B0-7614-BB6A-40D8F54C0BFA}"/>
              </a:ext>
            </a:extLst>
          </p:cNvPr>
          <p:cNvSpPr txBox="1"/>
          <p:nvPr/>
        </p:nvSpPr>
        <p:spPr>
          <a:xfrm>
            <a:off x="8774404" y="2682614"/>
            <a:ext cx="226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NIKOLA PASKOV</a:t>
            </a:r>
          </a:p>
          <a:p>
            <a:r>
              <a:rPr lang="en-US" dirty="0"/>
              <a:t>Front-End Developer</a:t>
            </a:r>
            <a:endParaRPr lang="bg-B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43D7B8-0D10-B3E3-900D-2F36ABB4517D}"/>
              </a:ext>
            </a:extLst>
          </p:cNvPr>
          <p:cNvSpPr txBox="1"/>
          <p:nvPr/>
        </p:nvSpPr>
        <p:spPr>
          <a:xfrm>
            <a:off x="917950" y="5880683"/>
            <a:ext cx="270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VLADISLAV KARSHAKOV</a:t>
            </a:r>
          </a:p>
          <a:p>
            <a:r>
              <a:rPr lang="en-US" dirty="0"/>
              <a:t>Back-End Developer </a:t>
            </a:r>
            <a:endParaRPr lang="bg-B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0855C-12F3-8CEB-81C2-752BD1398882}"/>
              </a:ext>
            </a:extLst>
          </p:cNvPr>
          <p:cNvSpPr txBox="1"/>
          <p:nvPr/>
        </p:nvSpPr>
        <p:spPr>
          <a:xfrm>
            <a:off x="4425348" y="5880683"/>
            <a:ext cx="256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SVILEN TODOROV</a:t>
            </a:r>
          </a:p>
          <a:p>
            <a:r>
              <a:rPr lang="en-US" dirty="0"/>
              <a:t>Back-End Developer</a:t>
            </a:r>
            <a:endParaRPr lang="bg-B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E5578-F1F3-7B1F-C91C-87716055A847}"/>
              </a:ext>
            </a:extLst>
          </p:cNvPr>
          <p:cNvSpPr txBox="1"/>
          <p:nvPr/>
        </p:nvSpPr>
        <p:spPr>
          <a:xfrm>
            <a:off x="385894" y="2682614"/>
            <a:ext cx="241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IVAILO ABADZIEV</a:t>
            </a:r>
          </a:p>
          <a:p>
            <a:r>
              <a:rPr lang="en-US" dirty="0"/>
              <a:t>Scrum trainer</a:t>
            </a:r>
            <a:endParaRPr lang="bg-B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2A369-4724-F69B-4847-736773934139}"/>
              </a:ext>
            </a:extLst>
          </p:cNvPr>
          <p:cNvSpPr txBox="1"/>
          <p:nvPr/>
        </p:nvSpPr>
        <p:spPr>
          <a:xfrm>
            <a:off x="7969541" y="5998128"/>
            <a:ext cx="226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DIMITUR STAYKOV</a:t>
            </a:r>
          </a:p>
          <a:p>
            <a:r>
              <a:rPr lang="en-US" dirty="0"/>
              <a:t>Designer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dea - Проватон">
            <a:extLst>
              <a:ext uri="{FF2B5EF4-FFF2-40B4-BE49-F238E27FC236}">
                <a16:creationId xmlns:a16="http://schemas.microsoft.com/office/drawing/2014/main" id="{5D741143-D29A-1685-43AB-01ED35882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" b="20324"/>
          <a:stretch/>
        </p:blipFill>
        <p:spPr bwMode="auto"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942" y="626387"/>
            <a:ext cx="3565524" cy="7865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Idea 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1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Stages of work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51531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E3B569-8EEF-4774-BC9A-E2EF113EF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07" y="0"/>
            <a:ext cx="3029712" cy="3776472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ACBF98D1-B4AA-50BB-02D5-07AACC966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567" y="0"/>
            <a:ext cx="3054096" cy="3776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A019B2-8398-E4BF-81E7-E93A47F4E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43" y="4269996"/>
            <a:ext cx="1280048" cy="1280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524B91-A945-CE7B-5F95-2CCC15E79539}"/>
              </a:ext>
            </a:extLst>
          </p:cNvPr>
          <p:cNvSpPr txBox="1"/>
          <p:nvPr/>
        </p:nvSpPr>
        <p:spPr>
          <a:xfrm>
            <a:off x="1694576" y="4144162"/>
            <a:ext cx="241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discussed the idea and allocated the tasks 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5B93A-349C-E842-974C-903A2BD1A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0606" y="4269996"/>
            <a:ext cx="1451295" cy="1280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AEE3B9-999B-9DD6-D22F-09015F55F4A8}"/>
              </a:ext>
            </a:extLst>
          </p:cNvPr>
          <p:cNvSpPr txBox="1"/>
          <p:nvPr/>
        </p:nvSpPr>
        <p:spPr>
          <a:xfrm>
            <a:off x="5654179" y="4144162"/>
            <a:ext cx="213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started work about game, website, the presentation and documentation </a:t>
            </a:r>
            <a:endParaRPr lang="bg-B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DDC3BA-67DE-F872-27F1-B7EE1739BC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16" y="4144162"/>
            <a:ext cx="1257869" cy="1477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94DB5E-B891-118B-3D7D-C2C58CD5E76D}"/>
              </a:ext>
            </a:extLst>
          </p:cNvPr>
          <p:cNvSpPr txBox="1"/>
          <p:nvPr/>
        </p:nvSpPr>
        <p:spPr>
          <a:xfrm>
            <a:off x="9761989" y="4144703"/>
            <a:ext cx="1806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now we present our 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73620"/>
          </a:xfrm>
        </p:spPr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02FEC-92BE-D51E-5638-ACB6A8BD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00" y="1558008"/>
            <a:ext cx="1727570" cy="1050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59A20-08C8-EEA2-B672-51A16497A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791" y="1322895"/>
            <a:ext cx="1362792" cy="1332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C9BA9-00C2-6E68-FF61-F38C6387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657" y="1251588"/>
            <a:ext cx="1362793" cy="1357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7844A-4E14-7440-ED47-D06DB187A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842" y="1031847"/>
            <a:ext cx="1725765" cy="1577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3B8380-B46B-4B0F-3162-D5659ED70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72" y="3617710"/>
            <a:ext cx="1548226" cy="1449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03CAB-1E4A-6269-7F4A-04D3D1C77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383" y="3617709"/>
            <a:ext cx="2187609" cy="1449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751380-FDB1-0268-5A31-D089EACDA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6010" y="3617709"/>
            <a:ext cx="1748088" cy="1442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8CC18F-7360-E1D6-913F-FB508C8F5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9836" y="3617708"/>
            <a:ext cx="1875778" cy="1449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57DB51-EEAF-F946-D668-BBEF1A7E0097}"/>
              </a:ext>
            </a:extLst>
          </p:cNvPr>
          <p:cNvSpPr txBox="1"/>
          <p:nvPr/>
        </p:nvSpPr>
        <p:spPr>
          <a:xfrm>
            <a:off x="1046386" y="3048660"/>
            <a:ext cx="1548226" cy="3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62637E-AF48-88CE-6167-AED4102758AF}"/>
              </a:ext>
            </a:extLst>
          </p:cNvPr>
          <p:cNvSpPr txBox="1"/>
          <p:nvPr/>
        </p:nvSpPr>
        <p:spPr>
          <a:xfrm>
            <a:off x="4031459" y="3059184"/>
            <a:ext cx="136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  <a:endParaRPr lang="bg-B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4C14ED-1C31-7FF3-3BC6-CA0AECD9058B}"/>
              </a:ext>
            </a:extLst>
          </p:cNvPr>
          <p:cNvSpPr txBox="1"/>
          <p:nvPr/>
        </p:nvSpPr>
        <p:spPr>
          <a:xfrm>
            <a:off x="6345050" y="3043727"/>
            <a:ext cx="203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Code</a:t>
            </a:r>
            <a:endParaRPr lang="bg-B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8ACFA-AB90-056B-B942-21585ADA249F}"/>
              </a:ext>
            </a:extLst>
          </p:cNvPr>
          <p:cNvSpPr txBox="1"/>
          <p:nvPr/>
        </p:nvSpPr>
        <p:spPr>
          <a:xfrm>
            <a:off x="9269836" y="3059184"/>
            <a:ext cx="18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</a:t>
            </a:r>
            <a:endParaRPr lang="bg-B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C5664A-5DE2-3946-777D-696651AA5A0B}"/>
              </a:ext>
            </a:extLst>
          </p:cNvPr>
          <p:cNvSpPr txBox="1"/>
          <p:nvPr/>
        </p:nvSpPr>
        <p:spPr>
          <a:xfrm>
            <a:off x="968472" y="5436066"/>
            <a:ext cx="1548226" cy="3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PowerPoint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BADD3-A4A5-996A-DC68-F6232F94A5F6}"/>
              </a:ext>
            </a:extLst>
          </p:cNvPr>
          <p:cNvSpPr txBox="1"/>
          <p:nvPr/>
        </p:nvSpPr>
        <p:spPr>
          <a:xfrm>
            <a:off x="3518383" y="5436066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</a:t>
            </a:r>
            <a:endParaRPr lang="bg-B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5E2F9-64B2-EA81-603D-B44CFC371891}"/>
              </a:ext>
            </a:extLst>
          </p:cNvPr>
          <p:cNvSpPr txBox="1"/>
          <p:nvPr/>
        </p:nvSpPr>
        <p:spPr>
          <a:xfrm>
            <a:off x="9269836" y="5545123"/>
            <a:ext cx="187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</a:t>
            </a:r>
            <a:endParaRPr lang="bg-B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89E9A3-9CEF-7EA9-3616-214BEE94B76A}"/>
              </a:ext>
            </a:extLst>
          </p:cNvPr>
          <p:cNvSpPr txBox="1"/>
          <p:nvPr/>
        </p:nvSpPr>
        <p:spPr>
          <a:xfrm>
            <a:off x="6486010" y="5545123"/>
            <a:ext cx="174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777383"/>
            <a:ext cx="5437187" cy="758126"/>
          </a:xfrm>
        </p:spPr>
        <p:txBody>
          <a:bodyPr/>
          <a:lstStyle/>
          <a:p>
            <a:r>
              <a:rPr lang="en-US" dirty="0"/>
              <a:t>Showtime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7EC3-BB6B-0BC2-12CD-F1170187B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3068" y="1544652"/>
            <a:ext cx="6525864" cy="3768695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b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</a:t>
            </a:r>
            <a:b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bg-BG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826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f402c81064d7839101872b736912d088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601cf8cca9c979481de4a5a1aab92ebc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2ea8659-bc04-4a8d-85a8-e3c83ebd3738" xsi:nil="true"/>
  </documentManagement>
</p:properties>
</file>

<file path=customXml/itemProps1.xml><?xml version="1.0" encoding="utf-8"?>
<ds:datastoreItem xmlns:ds="http://schemas.openxmlformats.org/officeDocument/2006/customXml" ds:itemID="{088BD002-A0BD-47C1-AEB1-B3D8075658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documentManagement/types"/>
    <ds:schemaRef ds:uri="c2ea8659-bc04-4a8d-85a8-e3c83ebd3738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1b0186a-5304-4fc4-b7ba-08fd66ef199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{A06B6EAC-DF75-41A8-B57F-FD72A75AE67B}tf33713516_win32</Template>
  <TotalTime>130</TotalTime>
  <Words>95</Words>
  <Application>Microsoft Office PowerPoint</Application>
  <PresentationFormat>Widescreen</PresentationFormat>
  <Paragraphs>44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Walbaum Display</vt:lpstr>
      <vt:lpstr>3DFloatVTI</vt:lpstr>
      <vt:lpstr>7he-b0ts-1</vt:lpstr>
      <vt:lpstr>Our team</vt:lpstr>
      <vt:lpstr>PowerPoint Presentation</vt:lpstr>
      <vt:lpstr>The Idea </vt:lpstr>
      <vt:lpstr>Stages of work</vt:lpstr>
      <vt:lpstr>PowerPoint Presentation</vt:lpstr>
      <vt:lpstr>Used technologies</vt:lpstr>
      <vt:lpstr>Showtime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7he-b0ts-1</dc:title>
  <dc:creator>Никола Тинков Пасков</dc:creator>
  <cp:lastModifiedBy>Никола Тинков Пасков</cp:lastModifiedBy>
  <cp:revision>5</cp:revision>
  <dcterms:created xsi:type="dcterms:W3CDTF">2022-06-25T17:40:24Z</dcterms:created>
  <dcterms:modified xsi:type="dcterms:W3CDTF">2022-06-26T09:48:58Z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