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8" r:id="rId2"/>
    <p:sldId id="270" r:id="rId3"/>
    <p:sldId id="283" r:id="rId4"/>
    <p:sldId id="263" r:id="rId5"/>
    <p:sldId id="281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7" userDrawn="1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pos="5329" userDrawn="1">
          <p15:clr>
            <a:srgbClr val="A4A3A4"/>
          </p15:clr>
        </p15:guide>
        <p15:guide id="4" orient="horz" pos="4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2B5"/>
    <a:srgbClr val="4C64B8"/>
    <a:srgbClr val="FAFAFA"/>
    <a:srgbClr val="FFFFFF"/>
    <a:srgbClr val="F2F2F2"/>
    <a:srgbClr val="E0E0E0"/>
    <a:srgbClr val="4100A6"/>
    <a:srgbClr val="00FFFF"/>
    <a:srgbClr val="5200CC"/>
    <a:srgbClr val="FF2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3765" autoAdjust="0"/>
  </p:normalViewPr>
  <p:slideViewPr>
    <p:cSldViewPr snapToGrid="0" snapToObjects="1">
      <p:cViewPr varScale="1">
        <p:scale>
          <a:sx n="60" d="100"/>
          <a:sy n="60" d="100"/>
        </p:scale>
        <p:origin x="53" y="643"/>
      </p:cViewPr>
      <p:guideLst>
        <p:guide orient="horz" pos="2777"/>
        <p:guide pos="431"/>
        <p:guide pos="5329"/>
        <p:guide orient="horz" pos="463"/>
      </p:guideLst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7D7F-49BA-4B48-9218-735D1CFD6D66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41287-2A5B-7E4A-9E68-8043F964B8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2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41287-2A5B-7E4A-9E68-8043F964B81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3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1287-2A5B-7E4A-9E68-8043F964B81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07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1287-2A5B-7E4A-9E68-8043F964B81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4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41287-2A5B-7E4A-9E68-8043F964B81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32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22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6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8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66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08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43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02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07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4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71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20EB-3754-E645-81B1-C7F45B2C41CA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9DDE-4E5A-2343-83C9-C20F93FAC1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4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microsoft.com/office/2007/relationships/hdphoto" Target="../media/hdphoto1.wdp"/><Relationship Id="rId26" Type="http://schemas.openxmlformats.org/officeDocument/2006/relationships/image" Target="../media/image30.png"/><Relationship Id="rId3" Type="http://schemas.openxmlformats.org/officeDocument/2006/relationships/image" Target="../media/image9.png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3">
            <a:extLst>
              <a:ext uri="{FF2B5EF4-FFF2-40B4-BE49-F238E27FC236}">
                <a16:creationId xmlns:a16="http://schemas.microsoft.com/office/drawing/2014/main" id="{38109BEC-AC1B-901B-1EEA-313B0A4D53A7}"/>
              </a:ext>
            </a:extLst>
          </p:cNvPr>
          <p:cNvSpPr/>
          <p:nvPr/>
        </p:nvSpPr>
        <p:spPr>
          <a:xfrm>
            <a:off x="-9124" y="-182880"/>
            <a:ext cx="9153124" cy="532638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30000">
                <a:srgbClr val="4100A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24">
            <a:extLst>
              <a:ext uri="{FF2B5EF4-FFF2-40B4-BE49-F238E27FC236}">
                <a16:creationId xmlns:a16="http://schemas.microsoft.com/office/drawing/2014/main" id="{549338A4-2F3E-414B-996D-35678FC2BE22}"/>
              </a:ext>
            </a:extLst>
          </p:cNvPr>
          <p:cNvSpPr/>
          <p:nvPr/>
        </p:nvSpPr>
        <p:spPr>
          <a:xfrm rot="17286028">
            <a:off x="2257458" y="189217"/>
            <a:ext cx="4598443" cy="4598443"/>
          </a:xfrm>
          <a:prstGeom prst="ellipse">
            <a:avLst/>
          </a:prstGeom>
          <a:gradFill flip="none" rotWithShape="1">
            <a:gsLst>
              <a:gs pos="19000">
                <a:srgbClr val="4100A6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74398" y="1743217"/>
            <a:ext cx="7564565" cy="1200329"/>
          </a:xfrm>
          <a:prstGeom prst="rect">
            <a:avLst/>
          </a:prstGeom>
          <a:noFill/>
          <a:effectLst>
            <a:outerShdw blurRad="50800" dist="254000" dir="5400000" sx="63000" sy="63000" algn="t" rotWithShape="0">
              <a:prstClr val="black">
                <a:alpha val="52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7200" spc="-150" dirty="0">
                <a:solidFill>
                  <a:schemeClr val="bg1"/>
                </a:solidFill>
                <a:latin typeface="dreamscape"/>
                <a:cs typeface="Roboto Regular"/>
              </a:rPr>
              <a:t>AT</a:t>
            </a:r>
            <a:r>
              <a:rPr lang="es-ES" sz="7200" b="1" spc="-150" dirty="0">
                <a:solidFill>
                  <a:schemeClr val="bg1"/>
                </a:solidFill>
                <a:latin typeface="dreamscape"/>
                <a:cs typeface="Roboto Thin"/>
              </a:rPr>
              <a:t>M</a:t>
            </a:r>
            <a:r>
              <a:rPr lang="es-ES" sz="7200" spc="-150" dirty="0">
                <a:solidFill>
                  <a:schemeClr val="bg1"/>
                </a:solidFill>
                <a:latin typeface="dreamscape"/>
                <a:cs typeface="Roboto Thin"/>
              </a:rPr>
              <a:t>OS</a:t>
            </a:r>
          </a:p>
        </p:txBody>
      </p:sp>
      <p:sp>
        <p:nvSpPr>
          <p:cNvPr id="10" name="Elipse 25">
            <a:extLst>
              <a:ext uri="{FF2B5EF4-FFF2-40B4-BE49-F238E27FC236}">
                <a16:creationId xmlns:a16="http://schemas.microsoft.com/office/drawing/2014/main" id="{A5FBE61A-FFCC-925D-684A-7A48D303398A}"/>
              </a:ext>
            </a:extLst>
          </p:cNvPr>
          <p:cNvSpPr/>
          <p:nvPr/>
        </p:nvSpPr>
        <p:spPr>
          <a:xfrm>
            <a:off x="4265205" y="4558959"/>
            <a:ext cx="330017" cy="330017"/>
          </a:xfrm>
          <a:prstGeom prst="ellipse">
            <a:avLst/>
          </a:prstGeom>
          <a:gradFill flip="none" rotWithShape="1">
            <a:gsLst>
              <a:gs pos="16000">
                <a:srgbClr val="4B25B6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26">
            <a:extLst>
              <a:ext uri="{FF2B5EF4-FFF2-40B4-BE49-F238E27FC236}">
                <a16:creationId xmlns:a16="http://schemas.microsoft.com/office/drawing/2014/main" id="{31B31C58-09C6-C9E6-ECE4-D5F9BCAFA7C9}"/>
              </a:ext>
            </a:extLst>
          </p:cNvPr>
          <p:cNvSpPr/>
          <p:nvPr/>
        </p:nvSpPr>
        <p:spPr>
          <a:xfrm>
            <a:off x="6118249" y="4018333"/>
            <a:ext cx="330017" cy="330017"/>
          </a:xfrm>
          <a:prstGeom prst="ellipse">
            <a:avLst/>
          </a:prstGeom>
          <a:gradFill flip="none" rotWithShape="1">
            <a:gsLst>
              <a:gs pos="16000">
                <a:srgbClr val="4B25B6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flipV="1">
            <a:off x="5876157" y="740232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flipV="1">
            <a:off x="2028057" y="1241723"/>
            <a:ext cx="1097280" cy="182880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flipV="1">
            <a:off x="6180957" y="3093311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flipV="1">
            <a:off x="1868037" y="3608833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86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rcRect l="1896" r="1896"/>
          <a:stretch/>
        </p:blipFill>
        <p:spPr>
          <a:xfrm>
            <a:off x="1770629" y="1008222"/>
            <a:ext cx="1002156" cy="1041647"/>
          </a:xfrm>
          <a:prstGeom prst="ellipse">
            <a:avLst/>
          </a:prstGeom>
        </p:spPr>
      </p:pic>
      <p:sp>
        <p:nvSpPr>
          <p:cNvPr id="34" name="Título 1"/>
          <p:cNvSpPr txBox="1">
            <a:spLocks/>
          </p:cNvSpPr>
          <p:nvPr/>
        </p:nvSpPr>
        <p:spPr>
          <a:xfrm>
            <a:off x="1862038" y="2187072"/>
            <a:ext cx="879986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Boris Savov</a:t>
            </a:r>
            <a:endParaRPr lang="es-ES" sz="11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569401" y="2504994"/>
            <a:ext cx="1313048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rgbClr val="66006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Scrum Trainer/Backend</a:t>
            </a:r>
            <a:endParaRPr lang="es-ES" sz="1000" dirty="0">
              <a:solidFill>
                <a:srgbClr val="660066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45" name="Título 1"/>
          <p:cNvSpPr txBox="1">
            <a:spLocks/>
          </p:cNvSpPr>
          <p:nvPr/>
        </p:nvSpPr>
        <p:spPr>
          <a:xfrm>
            <a:off x="934283" y="288281"/>
            <a:ext cx="7364865" cy="536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-150" dirty="0" smtClean="0">
                <a:latin typeface="Roboto" panose="02000000000000000000" pitchFamily="2" charset="0"/>
                <a:ea typeface="Roboto" panose="02000000000000000000" pitchFamily="2" charset="0"/>
                <a:cs typeface="Montserrat Semi Bold"/>
              </a:rPr>
              <a:t>Our team</a:t>
            </a:r>
            <a:endParaRPr lang="es-ES" sz="2400" spc="-150" dirty="0">
              <a:latin typeface="Roboto" panose="02000000000000000000" pitchFamily="2" charset="0"/>
              <a:ea typeface="Roboto" panose="02000000000000000000" pitchFamily="2" charset="0"/>
              <a:cs typeface="Montserrat Semi Bold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4322568" y="1008222"/>
            <a:ext cx="2549346" cy="369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100" dirty="0">
              <a:solidFill>
                <a:srgbClr val="660066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pic>
        <p:nvPicPr>
          <p:cNvPr id="37" name="Imagen 3">
            <a:extLst>
              <a:ext uri="{FF2B5EF4-FFF2-40B4-BE49-F238E27FC236}">
                <a16:creationId xmlns:a16="http://schemas.microsoft.com/office/drawing/2014/main" id="{B389A174-A34C-71E7-1F1C-30C5417582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96" r="1896"/>
          <a:stretch/>
        </p:blipFill>
        <p:spPr>
          <a:xfrm>
            <a:off x="3388835" y="1008222"/>
            <a:ext cx="1002156" cy="1041647"/>
          </a:xfrm>
          <a:prstGeom prst="ellipse">
            <a:avLst/>
          </a:prstGeom>
        </p:spPr>
      </p:pic>
      <p:sp>
        <p:nvSpPr>
          <p:cNvPr id="55" name="Título 1">
            <a:extLst>
              <a:ext uri="{FF2B5EF4-FFF2-40B4-BE49-F238E27FC236}">
                <a16:creationId xmlns:a16="http://schemas.microsoft.com/office/drawing/2014/main" id="{6793E859-74B1-6711-746C-AC9244856C01}"/>
              </a:ext>
            </a:extLst>
          </p:cNvPr>
          <p:cNvSpPr txBox="1">
            <a:spLocks/>
          </p:cNvSpPr>
          <p:nvPr/>
        </p:nvSpPr>
        <p:spPr>
          <a:xfrm>
            <a:off x="3416643" y="2194311"/>
            <a:ext cx="1039901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Nikola Peshev</a:t>
            </a:r>
            <a:endParaRPr lang="es-ES" sz="9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A4126664-08A1-6245-B567-7667D2508684}"/>
              </a:ext>
            </a:extLst>
          </p:cNvPr>
          <p:cNvSpPr txBox="1">
            <a:spLocks/>
          </p:cNvSpPr>
          <p:nvPr/>
        </p:nvSpPr>
        <p:spPr>
          <a:xfrm>
            <a:off x="3403611" y="2460318"/>
            <a:ext cx="879986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66006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Scrum Trainer</a:t>
            </a:r>
            <a:endParaRPr lang="es-ES" sz="1100" dirty="0">
              <a:solidFill>
                <a:srgbClr val="660066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pic>
        <p:nvPicPr>
          <p:cNvPr id="57" name="Imagen 3">
            <a:extLst>
              <a:ext uri="{FF2B5EF4-FFF2-40B4-BE49-F238E27FC236}">
                <a16:creationId xmlns:a16="http://schemas.microsoft.com/office/drawing/2014/main" id="{CAC42B6F-F48A-3F0D-6782-258756CC1B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96" r="1896"/>
          <a:stretch/>
        </p:blipFill>
        <p:spPr>
          <a:xfrm>
            <a:off x="4986813" y="989342"/>
            <a:ext cx="1002156" cy="1041647"/>
          </a:xfrm>
          <a:prstGeom prst="ellipse">
            <a:avLst/>
          </a:prstGeom>
        </p:spPr>
      </p:pic>
      <p:sp>
        <p:nvSpPr>
          <p:cNvPr id="62" name="Título 1">
            <a:extLst>
              <a:ext uri="{FF2B5EF4-FFF2-40B4-BE49-F238E27FC236}">
                <a16:creationId xmlns:a16="http://schemas.microsoft.com/office/drawing/2014/main" id="{D1315226-0172-7064-3E6A-587CE48ACA13}"/>
              </a:ext>
            </a:extLst>
          </p:cNvPr>
          <p:cNvSpPr txBox="1">
            <a:spLocks/>
          </p:cNvSpPr>
          <p:nvPr/>
        </p:nvSpPr>
        <p:spPr>
          <a:xfrm>
            <a:off x="5022183" y="2168192"/>
            <a:ext cx="928652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Valeri Ivanov</a:t>
            </a:r>
            <a:endParaRPr lang="es-ES" sz="9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AD3FCB7B-1237-E28A-616A-370D75576286}"/>
              </a:ext>
            </a:extLst>
          </p:cNvPr>
          <p:cNvSpPr txBox="1">
            <a:spLocks/>
          </p:cNvSpPr>
          <p:nvPr/>
        </p:nvSpPr>
        <p:spPr>
          <a:xfrm>
            <a:off x="4862871" y="2454741"/>
            <a:ext cx="1181252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66006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Frontend Developer</a:t>
            </a:r>
            <a:endParaRPr lang="es-ES" sz="1100" dirty="0">
              <a:solidFill>
                <a:srgbClr val="660066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pic>
        <p:nvPicPr>
          <p:cNvPr id="64" name="Imagen 3">
            <a:extLst>
              <a:ext uri="{FF2B5EF4-FFF2-40B4-BE49-F238E27FC236}">
                <a16:creationId xmlns:a16="http://schemas.microsoft.com/office/drawing/2014/main" id="{87606C2B-7E68-D99F-2B31-94E3AE697A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96" r="1896"/>
          <a:stretch/>
        </p:blipFill>
        <p:spPr>
          <a:xfrm>
            <a:off x="6563393" y="989342"/>
            <a:ext cx="1002156" cy="1041647"/>
          </a:xfrm>
          <a:prstGeom prst="ellipse">
            <a:avLst/>
          </a:prstGeom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A7385174-3B8E-4F6A-B3F6-EAAE2ACBD6A2}"/>
              </a:ext>
            </a:extLst>
          </p:cNvPr>
          <p:cNvSpPr txBox="1">
            <a:spLocks/>
          </p:cNvSpPr>
          <p:nvPr/>
        </p:nvSpPr>
        <p:spPr>
          <a:xfrm>
            <a:off x="6557819" y="2168192"/>
            <a:ext cx="1070237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Stefan Hristov</a:t>
            </a:r>
            <a:endParaRPr lang="es-ES" sz="9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70" name="Título 1">
            <a:extLst>
              <a:ext uri="{FF2B5EF4-FFF2-40B4-BE49-F238E27FC236}">
                <a16:creationId xmlns:a16="http://schemas.microsoft.com/office/drawing/2014/main" id="{D3C57865-82BC-9136-C535-EC38B7FAB1F9}"/>
              </a:ext>
            </a:extLst>
          </p:cNvPr>
          <p:cNvSpPr txBox="1">
            <a:spLocks/>
          </p:cNvSpPr>
          <p:nvPr/>
        </p:nvSpPr>
        <p:spPr>
          <a:xfrm>
            <a:off x="6508573" y="2460318"/>
            <a:ext cx="1116534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rgbClr val="66006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Backend Developer</a:t>
            </a:r>
            <a:endParaRPr lang="es-ES" sz="1100" dirty="0">
              <a:solidFill>
                <a:srgbClr val="660066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pic>
        <p:nvPicPr>
          <p:cNvPr id="71" name="Imagen 3">
            <a:extLst>
              <a:ext uri="{FF2B5EF4-FFF2-40B4-BE49-F238E27FC236}">
                <a16:creationId xmlns:a16="http://schemas.microsoft.com/office/drawing/2014/main" id="{9AA875A2-C8A8-0B6E-7263-FBB01D8140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11" y="2878559"/>
            <a:ext cx="1002156" cy="1002156"/>
          </a:xfrm>
          <a:prstGeom prst="ellipse">
            <a:avLst/>
          </a:prstGeom>
        </p:spPr>
      </p:pic>
      <p:sp>
        <p:nvSpPr>
          <p:cNvPr id="77" name="Título 1">
            <a:extLst>
              <a:ext uri="{FF2B5EF4-FFF2-40B4-BE49-F238E27FC236}">
                <a16:creationId xmlns:a16="http://schemas.microsoft.com/office/drawing/2014/main" id="{63B174B6-FEAA-17B5-2364-3F58DB00DCDB}"/>
              </a:ext>
            </a:extLst>
          </p:cNvPr>
          <p:cNvSpPr txBox="1">
            <a:spLocks/>
          </p:cNvSpPr>
          <p:nvPr/>
        </p:nvSpPr>
        <p:spPr>
          <a:xfrm>
            <a:off x="1558159" y="4326753"/>
            <a:ext cx="1245971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rgbClr val="66006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Frontend Developer</a:t>
            </a:r>
          </a:p>
        </p:txBody>
      </p:sp>
      <p:sp>
        <p:nvSpPr>
          <p:cNvPr id="78" name="Título 1">
            <a:extLst>
              <a:ext uri="{FF2B5EF4-FFF2-40B4-BE49-F238E27FC236}">
                <a16:creationId xmlns:a16="http://schemas.microsoft.com/office/drawing/2014/main" id="{829C9802-739B-8EAE-4CE6-C25973EA0D5F}"/>
              </a:ext>
            </a:extLst>
          </p:cNvPr>
          <p:cNvSpPr txBox="1">
            <a:spLocks/>
          </p:cNvSpPr>
          <p:nvPr/>
        </p:nvSpPr>
        <p:spPr>
          <a:xfrm>
            <a:off x="4257850" y="2858814"/>
            <a:ext cx="2549346" cy="369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100" dirty="0">
              <a:solidFill>
                <a:srgbClr val="660066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pic>
        <p:nvPicPr>
          <p:cNvPr id="79" name="Imagen 3">
            <a:extLst>
              <a:ext uri="{FF2B5EF4-FFF2-40B4-BE49-F238E27FC236}">
                <a16:creationId xmlns:a16="http://schemas.microsoft.com/office/drawing/2014/main" id="{23094C18-F20F-689A-4168-189E7AF8940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896" r="1896"/>
          <a:stretch/>
        </p:blipFill>
        <p:spPr>
          <a:xfrm>
            <a:off x="3324117" y="2858814"/>
            <a:ext cx="1002156" cy="1041647"/>
          </a:xfrm>
          <a:prstGeom prst="ellipse">
            <a:avLst/>
          </a:prstGeom>
        </p:spPr>
      </p:pic>
      <p:sp>
        <p:nvSpPr>
          <p:cNvPr id="84" name="Título 1">
            <a:extLst>
              <a:ext uri="{FF2B5EF4-FFF2-40B4-BE49-F238E27FC236}">
                <a16:creationId xmlns:a16="http://schemas.microsoft.com/office/drawing/2014/main" id="{491E1B06-4B7E-9B35-E285-5AF9E38152DD}"/>
              </a:ext>
            </a:extLst>
          </p:cNvPr>
          <p:cNvSpPr txBox="1">
            <a:spLocks/>
          </p:cNvSpPr>
          <p:nvPr/>
        </p:nvSpPr>
        <p:spPr>
          <a:xfrm>
            <a:off x="3256721" y="4037664"/>
            <a:ext cx="1288172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00" dirty="0" err="1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Dimitar</a:t>
            </a:r>
            <a:r>
              <a:rPr lang="en-US" sz="900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 </a:t>
            </a:r>
            <a:r>
              <a:rPr lang="en-US" sz="9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Byandov</a:t>
            </a:r>
            <a:endParaRPr lang="es-ES" sz="9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27E29944-8327-1BB9-DB2D-86DEA6E80B20}"/>
              </a:ext>
            </a:extLst>
          </p:cNvPr>
          <p:cNvSpPr txBox="1">
            <a:spLocks/>
          </p:cNvSpPr>
          <p:nvPr/>
        </p:nvSpPr>
        <p:spPr>
          <a:xfrm>
            <a:off x="3338893" y="4338540"/>
            <a:ext cx="879986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rgbClr val="66006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Designer</a:t>
            </a:r>
            <a:endParaRPr lang="es-ES" sz="1000" dirty="0">
              <a:solidFill>
                <a:srgbClr val="660066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pic>
        <p:nvPicPr>
          <p:cNvPr id="86" name="Imagen 3">
            <a:extLst>
              <a:ext uri="{FF2B5EF4-FFF2-40B4-BE49-F238E27FC236}">
                <a16:creationId xmlns:a16="http://schemas.microsoft.com/office/drawing/2014/main" id="{12DA8EEE-7F91-FA51-4521-F039BB14555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896" r="1896"/>
          <a:stretch/>
        </p:blipFill>
        <p:spPr>
          <a:xfrm>
            <a:off x="4922095" y="2839934"/>
            <a:ext cx="1002156" cy="1041647"/>
          </a:xfrm>
          <a:prstGeom prst="ellipse">
            <a:avLst/>
          </a:prstGeom>
        </p:spPr>
      </p:pic>
      <p:sp>
        <p:nvSpPr>
          <p:cNvPr id="92" name="Título 1">
            <a:extLst>
              <a:ext uri="{FF2B5EF4-FFF2-40B4-BE49-F238E27FC236}">
                <a16:creationId xmlns:a16="http://schemas.microsoft.com/office/drawing/2014/main" id="{6B2E8CA2-F608-DB65-9370-CC9477CB1592}"/>
              </a:ext>
            </a:extLst>
          </p:cNvPr>
          <p:cNvSpPr txBox="1">
            <a:spLocks/>
          </p:cNvSpPr>
          <p:nvPr/>
        </p:nvSpPr>
        <p:spPr>
          <a:xfrm>
            <a:off x="4837537" y="4326753"/>
            <a:ext cx="1181253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rgbClr val="66006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QA Engineer/Docs</a:t>
            </a:r>
            <a:endParaRPr lang="es-ES" sz="1000" dirty="0">
              <a:solidFill>
                <a:srgbClr val="660066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pic>
        <p:nvPicPr>
          <p:cNvPr id="93" name="Imagen 3">
            <a:extLst>
              <a:ext uri="{FF2B5EF4-FFF2-40B4-BE49-F238E27FC236}">
                <a16:creationId xmlns:a16="http://schemas.microsoft.com/office/drawing/2014/main" id="{8DE6279F-29C0-F6A8-3AA3-3CEC3C41B2A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9832" b="9832"/>
          <a:stretch/>
        </p:blipFill>
        <p:spPr>
          <a:xfrm>
            <a:off x="6469595" y="2858814"/>
            <a:ext cx="1002156" cy="1041647"/>
          </a:xfrm>
          <a:prstGeom prst="ellipse">
            <a:avLst/>
          </a:prstGeom>
        </p:spPr>
      </p:pic>
      <p:sp>
        <p:nvSpPr>
          <p:cNvPr id="99" name="Título 1">
            <a:extLst>
              <a:ext uri="{FF2B5EF4-FFF2-40B4-BE49-F238E27FC236}">
                <a16:creationId xmlns:a16="http://schemas.microsoft.com/office/drawing/2014/main" id="{391A720B-C7E2-9D4C-0B7E-F23F2500787C}"/>
              </a:ext>
            </a:extLst>
          </p:cNvPr>
          <p:cNvSpPr txBox="1">
            <a:spLocks/>
          </p:cNvSpPr>
          <p:nvPr/>
        </p:nvSpPr>
        <p:spPr>
          <a:xfrm>
            <a:off x="6513450" y="4319660"/>
            <a:ext cx="1070003" cy="244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rgbClr val="66006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QA Engineer/Docs</a:t>
            </a:r>
            <a:endParaRPr lang="es-ES" sz="1000" dirty="0">
              <a:solidFill>
                <a:srgbClr val="660066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130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0800000" flipV="1">
            <a:off x="1443423" y="3963073"/>
            <a:ext cx="1515527" cy="333965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Maxim </a:t>
            </a:r>
            <a:r>
              <a:rPr lang="en-US" sz="1600" dirty="0" err="1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Marinov</a:t>
            </a:r>
            <a:endParaRPr lang="es-ES" sz="1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131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0800000" flipV="1">
            <a:off x="3049457" y="3963073"/>
            <a:ext cx="1515527" cy="333965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Dimitar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 </a:t>
            </a:r>
            <a:r>
              <a:rPr lang="en-US" sz="1500" dirty="0" err="1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Byandov</a:t>
            </a:r>
            <a:endParaRPr lang="es-ES" sz="15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132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0800000" flipV="1">
            <a:off x="4678732" y="3971001"/>
            <a:ext cx="1515527" cy="333965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Vicho</a:t>
            </a:r>
            <a:r>
              <a:rPr lang="en-US" sz="1600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Vichev</a:t>
            </a:r>
            <a:endParaRPr lang="es-ES" sz="1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133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0800000" flipV="1">
            <a:off x="6319256" y="3958122"/>
            <a:ext cx="1515527" cy="333965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Mariya</a:t>
            </a:r>
            <a:r>
              <a:rPr lang="en-US" sz="1600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Koleva</a:t>
            </a:r>
            <a:endParaRPr lang="es-ES" sz="1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135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0800000" flipV="1">
            <a:off x="1489338" y="2114121"/>
            <a:ext cx="1515527" cy="333965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Boris </a:t>
            </a:r>
            <a:r>
              <a:rPr lang="en-US" sz="1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Savov</a:t>
            </a:r>
            <a:endParaRPr lang="es-ES" sz="1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136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0800000" flipV="1">
            <a:off x="3145490" y="2115489"/>
            <a:ext cx="1515527" cy="333965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Nikola </a:t>
            </a:r>
            <a:r>
              <a:rPr lang="en-US" sz="1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Peshev</a:t>
            </a:r>
            <a:endParaRPr lang="es-ES" sz="1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137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0800000" flipV="1">
            <a:off x="4738662" y="2117021"/>
            <a:ext cx="1515527" cy="333965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Valeri</a:t>
            </a:r>
            <a:r>
              <a:rPr lang="en-US" sz="1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 Ivanov</a:t>
            </a:r>
            <a:endParaRPr lang="es-ES" sz="1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139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0800000" flipV="1">
            <a:off x="6361237" y="2125057"/>
            <a:ext cx="1515527" cy="333965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Stefan </a:t>
            </a:r>
            <a:r>
              <a:rPr lang="en-US" sz="16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rPr>
              <a:t>Hristov</a:t>
            </a:r>
            <a:endParaRPr lang="es-ES" sz="16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Montserrat Light"/>
            </a:endParaRPr>
          </a:p>
        </p:txBody>
      </p:sp>
      <p:sp>
        <p:nvSpPr>
          <p:cNvPr id="152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-452617" y="4919058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31896" y="4853401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-244339" y="4492717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5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8252908" y="225139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8737421" y="159482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8461186" y="-201202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7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3633199" y="237163"/>
            <a:ext cx="15949978" cy="5239831"/>
            <a:chOff x="-3633199" y="237163"/>
            <a:chExt cx="15949978" cy="5239831"/>
          </a:xfrm>
          <a:solidFill>
            <a:srgbClr val="FAFAFA"/>
          </a:solidFill>
        </p:grpSpPr>
        <p:sp>
          <p:nvSpPr>
            <p:cNvPr id="23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857420" y="237163"/>
              <a:ext cx="2648613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3633199" y="723034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3142276" y="1188693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2730498" y="1704002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1963437" y="2178035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1083235" y="2405899"/>
              <a:ext cx="9513022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35351" y="2466320"/>
              <a:ext cx="9669662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596506" y="3107815"/>
              <a:ext cx="9464413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1947694" y="3504414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3419107" y="3574996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2330953" y="5224503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3486520" y="5166842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9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-452617" y="4919058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31896" y="4853401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-244339" y="4492717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8252908" y="225139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8737421" y="159482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8461186" y="-201202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25">
            <a:extLst>
              <a:ext uri="{FF2B5EF4-FFF2-40B4-BE49-F238E27FC236}">
                <a16:creationId xmlns:a16="http://schemas.microsoft.com/office/drawing/2014/main" id="{AC9FADFE-744F-E06D-C847-FA22A46CF7F0}"/>
              </a:ext>
            </a:extLst>
          </p:cNvPr>
          <p:cNvSpPr/>
          <p:nvPr/>
        </p:nvSpPr>
        <p:spPr>
          <a:xfrm>
            <a:off x="4990989" y="802576"/>
            <a:ext cx="1890859" cy="1842919"/>
          </a:xfrm>
          <a:prstGeom prst="ellipse">
            <a:avLst/>
          </a:prstGeom>
          <a:gradFill flip="none" rotWithShape="1">
            <a:gsLst>
              <a:gs pos="16000">
                <a:srgbClr val="4B25B6"/>
              </a:gs>
              <a:gs pos="100000">
                <a:srgbClr val="FF00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453656" y="280926"/>
            <a:ext cx="7250905" cy="4262834"/>
            <a:chOff x="-363036" y="-986679"/>
            <a:chExt cx="9648422" cy="6492114"/>
          </a:xfrm>
        </p:grpSpPr>
        <p:sp>
          <p:nvSpPr>
            <p:cNvPr id="7" name="Título 1"/>
            <p:cNvSpPr txBox="1">
              <a:spLocks/>
            </p:cNvSpPr>
            <p:nvPr/>
          </p:nvSpPr>
          <p:spPr>
            <a:xfrm>
              <a:off x="-269586" y="3433191"/>
              <a:ext cx="2500585" cy="76543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10000"/>
                </a:lnSpc>
              </a:pPr>
              <a:endParaRPr lang="en-US" sz="1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/>
              </a:endParaRPr>
            </a:p>
          </p:txBody>
        </p:sp>
        <p:sp>
          <p:nvSpPr>
            <p:cNvPr id="8" name="Título 1"/>
            <p:cNvSpPr txBox="1">
              <a:spLocks/>
            </p:cNvSpPr>
            <p:nvPr/>
          </p:nvSpPr>
          <p:spPr>
            <a:xfrm>
              <a:off x="1926685" y="-986679"/>
              <a:ext cx="6868895" cy="107538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Montserrat"/>
                </a:rPr>
                <a:t>Stages of development</a:t>
              </a:r>
              <a:endParaRPr lang="es-ES" sz="1200" dirty="0">
                <a:latin typeface="Roboto" panose="02000000000000000000" pitchFamily="2" charset="0"/>
                <a:ea typeface="Roboto" panose="02000000000000000000" pitchFamily="2" charset="0"/>
                <a:cs typeface="Montserrat"/>
              </a:endParaRPr>
            </a:p>
          </p:txBody>
        </p:sp>
        <p:sp>
          <p:nvSpPr>
            <p:cNvPr id="9" name="Título 1"/>
            <p:cNvSpPr txBox="1">
              <a:spLocks/>
            </p:cNvSpPr>
            <p:nvPr/>
          </p:nvSpPr>
          <p:spPr>
            <a:xfrm>
              <a:off x="-363036" y="4198628"/>
              <a:ext cx="2802502" cy="130680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20000"/>
                </a:lnSpc>
              </a:pPr>
              <a:endParaRPr lang="es-ES" sz="900" kern="800" spc="-5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endParaRPr>
            </a:p>
          </p:txBody>
        </p:sp>
        <p:sp>
          <p:nvSpPr>
            <p:cNvPr id="10" name="Título 1"/>
            <p:cNvSpPr txBox="1">
              <a:spLocks/>
            </p:cNvSpPr>
            <p:nvPr/>
          </p:nvSpPr>
          <p:spPr>
            <a:xfrm>
              <a:off x="3192820" y="588651"/>
              <a:ext cx="2674271" cy="107538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20000"/>
                </a:lnSpc>
              </a:pPr>
              <a:endParaRPr lang="en-US" sz="2800" kern="800" spc="-5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endParaRPr>
            </a:p>
          </p:txBody>
        </p:sp>
        <p:sp>
          <p:nvSpPr>
            <p:cNvPr id="11" name="Título 1"/>
            <p:cNvSpPr txBox="1">
              <a:spLocks/>
            </p:cNvSpPr>
            <p:nvPr/>
          </p:nvSpPr>
          <p:spPr>
            <a:xfrm>
              <a:off x="5709976" y="3437784"/>
              <a:ext cx="3498481" cy="72918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10000"/>
                </a:lnSpc>
              </a:pPr>
              <a:endParaRPr lang="es-ES" sz="1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/>
              </a:endParaRPr>
            </a:p>
          </p:txBody>
        </p:sp>
        <p:sp>
          <p:nvSpPr>
            <p:cNvPr id="12" name="Título 1"/>
            <p:cNvSpPr txBox="1">
              <a:spLocks/>
            </p:cNvSpPr>
            <p:nvPr/>
          </p:nvSpPr>
          <p:spPr>
            <a:xfrm>
              <a:off x="5677255" y="4198628"/>
              <a:ext cx="3608131" cy="99789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20000"/>
                </a:lnSpc>
              </a:pPr>
              <a:endParaRPr lang="es-ES" sz="900" kern="800" spc="-5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Light"/>
              </a:endParaRPr>
            </a:p>
          </p:txBody>
        </p:sp>
        <p:sp>
          <p:nvSpPr>
            <p:cNvPr id="14" name="Título 1"/>
            <p:cNvSpPr txBox="1">
              <a:spLocks/>
            </p:cNvSpPr>
            <p:nvPr/>
          </p:nvSpPr>
          <p:spPr>
            <a:xfrm>
              <a:off x="1492349" y="2821328"/>
              <a:ext cx="1123765" cy="7869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/>
              </a:endParaRPr>
            </a:p>
          </p:txBody>
        </p:sp>
        <p:sp>
          <p:nvSpPr>
            <p:cNvPr id="18" name="Título 1"/>
            <p:cNvSpPr txBox="1">
              <a:spLocks/>
            </p:cNvSpPr>
            <p:nvPr/>
          </p:nvSpPr>
          <p:spPr>
            <a:xfrm>
              <a:off x="7851683" y="2905147"/>
              <a:ext cx="1433703" cy="6913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/>
                </a:rPr>
                <a:t> </a:t>
              </a:r>
              <a:endParaRPr lang="es-E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/>
              </a:endParaRPr>
            </a:p>
          </p:txBody>
        </p:sp>
        <p:sp>
          <p:nvSpPr>
            <p:cNvPr id="27" name="Título 1"/>
            <p:cNvSpPr txBox="1">
              <a:spLocks/>
            </p:cNvSpPr>
            <p:nvPr/>
          </p:nvSpPr>
          <p:spPr>
            <a:xfrm>
              <a:off x="4819981" y="1410495"/>
              <a:ext cx="1375138" cy="765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s-E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/>
              </a:endParaRPr>
            </a:p>
          </p:txBody>
        </p:sp>
      </p:grpSp>
      <p:sp>
        <p:nvSpPr>
          <p:cNvPr id="42" name="Elipse 25">
            <a:extLst>
              <a:ext uri="{FF2B5EF4-FFF2-40B4-BE49-F238E27FC236}">
                <a16:creationId xmlns:a16="http://schemas.microsoft.com/office/drawing/2014/main" id="{CB800971-D9C2-486E-8325-DBFB48D453FA}"/>
              </a:ext>
            </a:extLst>
          </p:cNvPr>
          <p:cNvSpPr/>
          <p:nvPr/>
        </p:nvSpPr>
        <p:spPr>
          <a:xfrm>
            <a:off x="2670353" y="1358770"/>
            <a:ext cx="1890859" cy="1842919"/>
          </a:xfrm>
          <a:prstGeom prst="ellipse">
            <a:avLst/>
          </a:prstGeom>
          <a:gradFill flip="none" rotWithShape="1">
            <a:gsLst>
              <a:gs pos="16000">
                <a:srgbClr val="4B25B6"/>
              </a:gs>
              <a:gs pos="100000">
                <a:srgbClr val="FF00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Elipse 25">
            <a:extLst>
              <a:ext uri="{FF2B5EF4-FFF2-40B4-BE49-F238E27FC236}">
                <a16:creationId xmlns:a16="http://schemas.microsoft.com/office/drawing/2014/main" id="{822AE7E5-4404-0EC3-3C7E-354DF5BCF501}"/>
              </a:ext>
            </a:extLst>
          </p:cNvPr>
          <p:cNvSpPr/>
          <p:nvPr/>
        </p:nvSpPr>
        <p:spPr>
          <a:xfrm>
            <a:off x="4085063" y="1950135"/>
            <a:ext cx="2629150" cy="2503108"/>
          </a:xfrm>
          <a:prstGeom prst="ellipse">
            <a:avLst/>
          </a:prstGeom>
          <a:gradFill flip="none" rotWithShape="1">
            <a:gsLst>
              <a:gs pos="16000">
                <a:srgbClr val="4B25B6"/>
              </a:gs>
              <a:gs pos="100000">
                <a:srgbClr val="FF00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Google Shape;807;p23">
            <a:extLst>
              <a:ext uri="{FF2B5EF4-FFF2-40B4-BE49-F238E27FC236}">
                <a16:creationId xmlns:a16="http://schemas.microsoft.com/office/drawing/2014/main" id="{B3B7B00F-23FA-FFB9-DAD5-9D5411363F63}"/>
              </a:ext>
            </a:extLst>
          </p:cNvPr>
          <p:cNvSpPr txBox="1"/>
          <p:nvPr/>
        </p:nvSpPr>
        <p:spPr>
          <a:xfrm>
            <a:off x="4217816" y="2481234"/>
            <a:ext cx="2397633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tamaran Thin"/>
                <a:sym typeface="Catamaran Thin"/>
              </a:rPr>
              <a:t>#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tamaran Thin"/>
                <a:sym typeface="Catamaran Thin"/>
              </a:rPr>
              <a:t>Presenting</a:t>
            </a:r>
            <a:endParaRPr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tamaran Thin"/>
              <a:sym typeface="Catamaran Thin"/>
            </a:endParaRPr>
          </a:p>
        </p:txBody>
      </p:sp>
      <p:sp>
        <p:nvSpPr>
          <p:cNvPr id="44" name="Elipse 25">
            <a:extLst>
              <a:ext uri="{FF2B5EF4-FFF2-40B4-BE49-F238E27FC236}">
                <a16:creationId xmlns:a16="http://schemas.microsoft.com/office/drawing/2014/main" id="{A9866450-1ABD-DBDF-0682-F8420C1D0F2C}"/>
              </a:ext>
            </a:extLst>
          </p:cNvPr>
          <p:cNvSpPr/>
          <p:nvPr/>
        </p:nvSpPr>
        <p:spPr>
          <a:xfrm>
            <a:off x="2424267" y="2730042"/>
            <a:ext cx="2180774" cy="2116804"/>
          </a:xfrm>
          <a:prstGeom prst="ellipse">
            <a:avLst/>
          </a:prstGeom>
          <a:gradFill flip="none" rotWithShape="1">
            <a:gsLst>
              <a:gs pos="16000">
                <a:srgbClr val="4B25B6"/>
              </a:gs>
              <a:gs pos="100000">
                <a:srgbClr val="FF00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Google Shape;810;p23">
            <a:extLst>
              <a:ext uri="{FF2B5EF4-FFF2-40B4-BE49-F238E27FC236}">
                <a16:creationId xmlns:a16="http://schemas.microsoft.com/office/drawing/2014/main" id="{ECFBB4BD-381F-9E54-BDFE-A7FB87A04D7F}"/>
              </a:ext>
            </a:extLst>
          </p:cNvPr>
          <p:cNvSpPr txBox="1"/>
          <p:nvPr/>
        </p:nvSpPr>
        <p:spPr>
          <a:xfrm>
            <a:off x="2914115" y="1453359"/>
            <a:ext cx="1363831" cy="115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tamaran Thin"/>
                <a:sym typeface="Catamaran Thin"/>
              </a:rPr>
              <a:t># 1</a:t>
            </a:r>
            <a:b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tamaran Thin"/>
                <a:sym typeface="Catamaran Thin"/>
              </a:rPr>
            </a:b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tamaran Thin"/>
                <a:sym typeface="Catamaran Thin"/>
              </a:rPr>
              <a:t>Forming our team</a:t>
            </a:r>
            <a:endParaRPr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tamaran Thin"/>
              <a:sym typeface="Catamaran Thin"/>
            </a:endParaRPr>
          </a:p>
        </p:txBody>
      </p:sp>
      <p:sp>
        <p:nvSpPr>
          <p:cNvPr id="38" name="Google Shape;813;p23">
            <a:extLst>
              <a:ext uri="{FF2B5EF4-FFF2-40B4-BE49-F238E27FC236}">
                <a16:creationId xmlns:a16="http://schemas.microsoft.com/office/drawing/2014/main" id="{A191A23B-79E4-5677-12E1-E9F7A275FE2F}"/>
              </a:ext>
            </a:extLst>
          </p:cNvPr>
          <p:cNvSpPr txBox="1"/>
          <p:nvPr/>
        </p:nvSpPr>
        <p:spPr>
          <a:xfrm>
            <a:off x="2493475" y="3132051"/>
            <a:ext cx="1962329" cy="113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tamaran Thin"/>
                <a:sym typeface="Catamaran Thin"/>
              </a:rPr>
              <a:t>#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tamaran Thin"/>
                <a:sym typeface="Catamaran Thin"/>
              </a:rPr>
              <a:t>Working on the project</a:t>
            </a:r>
            <a:endParaRPr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tamaran Thin"/>
              <a:sym typeface="Catamaran Thin"/>
            </a:endParaRPr>
          </a:p>
        </p:txBody>
      </p:sp>
      <p:sp>
        <p:nvSpPr>
          <p:cNvPr id="41" name="Google Shape;816;p23">
            <a:extLst>
              <a:ext uri="{FF2B5EF4-FFF2-40B4-BE49-F238E27FC236}">
                <a16:creationId xmlns:a16="http://schemas.microsoft.com/office/drawing/2014/main" id="{EF719D2E-F1EF-23A0-77E6-8D204177A721}"/>
              </a:ext>
            </a:extLst>
          </p:cNvPr>
          <p:cNvSpPr txBox="1"/>
          <p:nvPr/>
        </p:nvSpPr>
        <p:spPr>
          <a:xfrm>
            <a:off x="5176682" y="1087506"/>
            <a:ext cx="1524907" cy="92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tamaran Thin"/>
                <a:sym typeface="Catamaran Thin"/>
              </a:rPr>
              <a:t>#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tamaran Thin"/>
                <a:sym typeface="Catamaran Thin"/>
              </a:rPr>
              <a:t>Our idea</a:t>
            </a:r>
            <a:endParaRPr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2398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3633199" y="237163"/>
            <a:ext cx="15949978" cy="5239831"/>
            <a:chOff x="-3633199" y="237163"/>
            <a:chExt cx="15949978" cy="5239831"/>
          </a:xfrm>
          <a:solidFill>
            <a:srgbClr val="FAFAFA"/>
          </a:solidFill>
        </p:grpSpPr>
        <p:sp>
          <p:nvSpPr>
            <p:cNvPr id="22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857420" y="237163"/>
              <a:ext cx="2648613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3633199" y="723034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3142276" y="1188693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2730498" y="1704002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1963437" y="2178035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1083235" y="2405899"/>
              <a:ext cx="9513022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35351" y="2466320"/>
              <a:ext cx="9669662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596506" y="3107815"/>
              <a:ext cx="9464413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1947694" y="3504414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3419107" y="3574996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2330953" y="5224503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3486520" y="5166842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5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-452617" y="4919058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31896" y="4853401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-244339" y="4492717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8252908" y="225139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8737421" y="159482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rot="19622117" flipV="1">
            <a:off x="8461186" y="-201202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631484" y="326220"/>
            <a:ext cx="601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 Regular"/>
              </a:rPr>
              <a:t>The</a:t>
            </a:r>
            <a:r>
              <a:rPr lang="es-E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 Regular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 Regular"/>
              </a:rPr>
              <a:t>programs</a:t>
            </a:r>
            <a:r>
              <a:rPr lang="es-E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 Regular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 Regular"/>
              </a:rPr>
              <a:t>we</a:t>
            </a:r>
            <a:r>
              <a:rPr lang="es-E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 Regular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 Regular"/>
              </a:rPr>
              <a:t>used</a:t>
            </a:r>
            <a:endParaRPr lang="es-ES" sz="2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 Regular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35" y="870438"/>
            <a:ext cx="640080" cy="6400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81" y="889405"/>
            <a:ext cx="656495" cy="640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609" y="870438"/>
            <a:ext cx="640080" cy="64008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693" y="1847126"/>
            <a:ext cx="831808" cy="83180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5997" y="1847692"/>
            <a:ext cx="750316" cy="64008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1313" y="1821679"/>
            <a:ext cx="640080" cy="64008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9"/>
          <a:srcRect r="60980"/>
          <a:stretch/>
        </p:blipFill>
        <p:spPr>
          <a:xfrm>
            <a:off x="4417079" y="3199878"/>
            <a:ext cx="717052" cy="64008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3308" y="3211090"/>
            <a:ext cx="640080" cy="64008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8092" y="3209080"/>
            <a:ext cx="640080" cy="64008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7320" y="3253960"/>
            <a:ext cx="640080" cy="64008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2024" y="4201885"/>
            <a:ext cx="640080" cy="64008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97161" y="4196752"/>
            <a:ext cx="640080" cy="64008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1511" y="820517"/>
            <a:ext cx="720657" cy="64008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66360" y="840691"/>
            <a:ext cx="640080" cy="64008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44" b="100000" l="889" r="100000">
                        <a14:foregroundMark x1="50667" y1="33333" x2="51111" y2="75111"/>
                        <a14:foregroundMark x1="38667" y1="16444" x2="72444" y2="52889"/>
                        <a14:foregroundMark x1="36889" y1="16000" x2="36889" y2="16000"/>
                        <a14:foregroundMark x1="36444" y1="12889" x2="36444" y2="1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5189" y="912923"/>
            <a:ext cx="640080" cy="56784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72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6934" y="880503"/>
            <a:ext cx="425950" cy="64008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2853" y="1951467"/>
            <a:ext cx="640080" cy="63071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99284" y="1962748"/>
            <a:ext cx="640080" cy="64008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16717" y="1936661"/>
            <a:ext cx="640080" cy="640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23360" y="1955838"/>
            <a:ext cx="640080" cy="64008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07509" y="3118209"/>
            <a:ext cx="640080" cy="64008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21806" y="3142832"/>
            <a:ext cx="640080" cy="64008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387000" y="320669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923532" y="1644019"/>
            <a:ext cx="3480382" cy="1446550"/>
          </a:xfrm>
          <a:prstGeom prst="rect">
            <a:avLst/>
          </a:prstGeom>
          <a:noFill/>
          <a:effectLst>
            <a:outerShdw blurRad="50800" dist="254000" dir="5400000" sx="63000" sy="63000" algn="t" rotWithShape="0">
              <a:prstClr val="black">
                <a:alpha val="52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spc="-15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Regular"/>
              </a:rPr>
              <a:t>Let’s jump to the project! </a:t>
            </a:r>
          </a:p>
        </p:txBody>
      </p:sp>
      <p:sp>
        <p:nvSpPr>
          <p:cNvPr id="17" name="Rectángulo 3">
            <a:extLst>
              <a:ext uri="{FF2B5EF4-FFF2-40B4-BE49-F238E27FC236}">
                <a16:creationId xmlns:a16="http://schemas.microsoft.com/office/drawing/2014/main" id="{38109BEC-AC1B-901B-1EEA-313B0A4D53A7}"/>
              </a:ext>
            </a:extLst>
          </p:cNvPr>
          <p:cNvSpPr/>
          <p:nvPr/>
        </p:nvSpPr>
        <p:spPr>
          <a:xfrm>
            <a:off x="-9124" y="-182880"/>
            <a:ext cx="9153124" cy="532638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30000">
                <a:srgbClr val="4100A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Group 28"/>
          <p:cNvGrpSpPr/>
          <p:nvPr/>
        </p:nvGrpSpPr>
        <p:grpSpPr>
          <a:xfrm>
            <a:off x="-4355941" y="278599"/>
            <a:ext cx="20182312" cy="5922020"/>
            <a:chOff x="-4355941" y="278599"/>
            <a:chExt cx="20182312" cy="5922020"/>
          </a:xfrm>
          <a:solidFill>
            <a:srgbClr val="4A52B5"/>
          </a:solidFill>
        </p:grpSpPr>
        <p:sp>
          <p:nvSpPr>
            <p:cNvPr id="30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774972" y="515812"/>
              <a:ext cx="1624394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3633199" y="723034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66375" y="278599"/>
              <a:ext cx="5494886" cy="28562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4355941" y="2932986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1344792" y="1956021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772137" y="1181866"/>
              <a:ext cx="9513022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35351" y="2466320"/>
              <a:ext cx="9669662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821714" y="4309733"/>
              <a:ext cx="9464413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4777196" y="1736954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-286492" y="5948128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ángulo redondeado 51">
              <a:extLst>
                <a:ext uri="{FF2B5EF4-FFF2-40B4-BE49-F238E27FC236}">
                  <a16:creationId xmlns:a16="http://schemas.microsoft.com/office/drawing/2014/main" id="{F5598F4D-080C-DCE8-C1E9-6A73D3F57D25}"/>
                </a:ext>
              </a:extLst>
            </p:cNvPr>
            <p:cNvSpPr/>
            <p:nvPr/>
          </p:nvSpPr>
          <p:spPr>
            <a:xfrm rot="19622117" flipV="1">
              <a:off x="6996112" y="2261406"/>
              <a:ext cx="8830259" cy="252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Elipse 24">
            <a:extLst>
              <a:ext uri="{FF2B5EF4-FFF2-40B4-BE49-F238E27FC236}">
                <a16:creationId xmlns:a16="http://schemas.microsoft.com/office/drawing/2014/main" id="{549338A4-2F3E-414B-996D-35678FC2BE22}"/>
              </a:ext>
            </a:extLst>
          </p:cNvPr>
          <p:cNvSpPr/>
          <p:nvPr/>
        </p:nvSpPr>
        <p:spPr>
          <a:xfrm rot="17286028">
            <a:off x="2257458" y="189217"/>
            <a:ext cx="4598443" cy="4598443"/>
          </a:xfrm>
          <a:prstGeom prst="ellipse">
            <a:avLst/>
          </a:prstGeom>
          <a:gradFill flip="none" rotWithShape="1">
            <a:gsLst>
              <a:gs pos="19000">
                <a:srgbClr val="4100A6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ipse 25">
            <a:extLst>
              <a:ext uri="{FF2B5EF4-FFF2-40B4-BE49-F238E27FC236}">
                <a16:creationId xmlns:a16="http://schemas.microsoft.com/office/drawing/2014/main" id="{A5FBE61A-FFCC-925D-684A-7A48D303398A}"/>
              </a:ext>
            </a:extLst>
          </p:cNvPr>
          <p:cNvSpPr/>
          <p:nvPr/>
        </p:nvSpPr>
        <p:spPr>
          <a:xfrm>
            <a:off x="4265205" y="4558959"/>
            <a:ext cx="330017" cy="330017"/>
          </a:xfrm>
          <a:prstGeom prst="ellipse">
            <a:avLst/>
          </a:prstGeom>
          <a:gradFill flip="none" rotWithShape="1">
            <a:gsLst>
              <a:gs pos="16000">
                <a:srgbClr val="4B25B6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6">
            <a:extLst>
              <a:ext uri="{FF2B5EF4-FFF2-40B4-BE49-F238E27FC236}">
                <a16:creationId xmlns:a16="http://schemas.microsoft.com/office/drawing/2014/main" id="{31B31C58-09C6-C9E6-ECE4-D5F9BCAFA7C9}"/>
              </a:ext>
            </a:extLst>
          </p:cNvPr>
          <p:cNvSpPr/>
          <p:nvPr/>
        </p:nvSpPr>
        <p:spPr>
          <a:xfrm>
            <a:off x="6118249" y="4018333"/>
            <a:ext cx="330017" cy="330017"/>
          </a:xfrm>
          <a:prstGeom prst="ellipse">
            <a:avLst/>
          </a:prstGeom>
          <a:gradFill flip="none" rotWithShape="1">
            <a:gsLst>
              <a:gs pos="16000">
                <a:srgbClr val="4B25B6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flipV="1">
            <a:off x="5876157" y="740232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flipV="1">
            <a:off x="2028057" y="1241723"/>
            <a:ext cx="1097280" cy="182880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flipV="1">
            <a:off x="6180957" y="3093311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redondeado 51">
            <a:extLst>
              <a:ext uri="{FF2B5EF4-FFF2-40B4-BE49-F238E27FC236}">
                <a16:creationId xmlns:a16="http://schemas.microsoft.com/office/drawing/2014/main" id="{F5598F4D-080C-DCE8-C1E9-6A73D3F57D25}"/>
              </a:ext>
            </a:extLst>
          </p:cNvPr>
          <p:cNvSpPr/>
          <p:nvPr/>
        </p:nvSpPr>
        <p:spPr>
          <a:xfrm flipV="1">
            <a:off x="1868037" y="3608833"/>
            <a:ext cx="1045466" cy="168849"/>
          </a:xfrm>
          <a:prstGeom prst="roundRect">
            <a:avLst>
              <a:gd name="adj" fmla="val 50000"/>
            </a:avLst>
          </a:prstGeom>
          <a:gradFill>
            <a:gsLst>
              <a:gs pos="42000">
                <a:srgbClr val="6E1EC4"/>
              </a:gs>
              <a:gs pos="0">
                <a:srgbClr val="4B25B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/>
          <p:cNvSpPr txBox="1"/>
          <p:nvPr/>
        </p:nvSpPr>
        <p:spPr>
          <a:xfrm>
            <a:off x="3242712" y="1753958"/>
            <a:ext cx="2649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Roboto" panose="02000000000000000000"/>
              </a:rPr>
              <a:t>Let’s jump to our project!</a:t>
            </a:r>
            <a:endParaRPr lang="en-US" sz="3600" dirty="0">
              <a:solidFill>
                <a:schemeClr val="bg1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2530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sign_light_free_ppt_template_by_graphics_traffic.potx" id="{D843245B-5094-449C-875C-95A6ED2470EB}" vid="{0E3091EC-A934-4BF8-9EAB-93B191D523E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6019</TotalTime>
  <Words>87</Words>
  <Application>Microsoft Office PowerPoint</Application>
  <PresentationFormat>On-screen Show (16:9)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Catamaran Thin</vt:lpstr>
      <vt:lpstr>dreamscape</vt:lpstr>
      <vt:lpstr>Montserrat</vt:lpstr>
      <vt:lpstr>Montserrat Light</vt:lpstr>
      <vt:lpstr>Montserrat Semi Bold</vt:lpstr>
      <vt:lpstr>Roboto</vt:lpstr>
      <vt:lpstr>Roboto Regular</vt:lpstr>
      <vt:lpstr>Roboto Thin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Graphics Traffic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Light</dc:title>
  <dc:creator>begraphicstraffic@gmail.com</dc:creator>
  <cp:keywords>Design creativity team star-up</cp:keywords>
  <dc:description>Visit our profile for more free templates_x000d_
www.be.net/graphics_traffic</dc:description>
  <cp:lastModifiedBy>Вичо Димитров Вичев</cp:lastModifiedBy>
  <cp:revision>343</cp:revision>
  <cp:lastPrinted>2018-06-21T06:52:27Z</cp:lastPrinted>
  <dcterms:created xsi:type="dcterms:W3CDTF">2018-03-22T23:00:39Z</dcterms:created>
  <dcterms:modified xsi:type="dcterms:W3CDTF">2022-06-27T08:30:45Z</dcterms:modified>
  <cp:category>Power Point Template</cp:category>
</cp:coreProperties>
</file>