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ebas Neue" panose="020B0606020202050201" pitchFamily="34" charset="0"/>
      <p:regular r:id="rId11"/>
    </p:embeddedFont>
    <p:embeddedFont>
      <p:font typeface="Press Start 2P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E110F3-EC0B-471D-960B-8DC5651B9B4F}">
  <a:tblStyle styleId="{A4E110F3-EC0B-471D-960B-8DC5651B9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332" autoAdjust="0"/>
  </p:normalViewPr>
  <p:slideViewPr>
    <p:cSldViewPr snapToGrid="0">
      <p:cViewPr varScale="1">
        <p:scale>
          <a:sx n="211" d="100"/>
          <a:sy n="211" d="100"/>
        </p:scale>
        <p:origin x="3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408F6-77CD-4D42-B5AC-9D141FDC42EB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D797F99D-91D5-4204-8B0C-A704116E1C00}">
      <dgm:prSet phldrT="[Text]"/>
      <dgm:spPr/>
      <dgm:t>
        <a:bodyPr/>
        <a:lstStyle/>
        <a:p>
          <a:r>
            <a:rPr lang="en-US" dirty="0">
              <a:latin typeface="Anaheim" panose="020B0604020202020204" charset="0"/>
              <a:cs typeface="Segoe UI Semibold" panose="020B0702040204020203" pitchFamily="34" charset="0"/>
            </a:rPr>
            <a:t>Forming the team</a:t>
          </a:r>
        </a:p>
      </dgm:t>
    </dgm:pt>
    <dgm:pt modelId="{63756746-CEF5-4854-BC32-87C89C7F3F67}" type="parTrans" cxnId="{74007E50-6A18-4AAC-99E0-FEE410AE8C14}">
      <dgm:prSet/>
      <dgm:spPr/>
      <dgm:t>
        <a:bodyPr/>
        <a:lstStyle/>
        <a:p>
          <a:endParaRPr lang="en-US"/>
        </a:p>
      </dgm:t>
    </dgm:pt>
    <dgm:pt modelId="{D539491A-9F4B-4F93-A5C1-1EB25521F430}" type="sibTrans" cxnId="{74007E50-6A18-4AAC-99E0-FEE410AE8C14}">
      <dgm:prSet/>
      <dgm:spPr/>
      <dgm:t>
        <a:bodyPr/>
        <a:lstStyle/>
        <a:p>
          <a:endParaRPr lang="en-US"/>
        </a:p>
      </dgm:t>
    </dgm:pt>
    <dgm:pt modelId="{134CBAF3-9A2D-45FF-84ED-6AD81D5C6AB7}">
      <dgm:prSet phldrT="[Text]"/>
      <dgm:spPr/>
      <dgm:t>
        <a:bodyPr/>
        <a:lstStyle/>
        <a:p>
          <a:r>
            <a:rPr lang="en-US" dirty="0">
              <a:latin typeface="Anaheim" panose="020B0604020202020204" charset="0"/>
              <a:cs typeface="Segoe UI Semibold" panose="020B0702040204020203" pitchFamily="34" charset="0"/>
            </a:rPr>
            <a:t>Developing the game</a:t>
          </a:r>
        </a:p>
      </dgm:t>
    </dgm:pt>
    <dgm:pt modelId="{6E3EE50C-ED34-4D16-B97C-FBF14EF48744}" type="parTrans" cxnId="{30B38F73-B6DC-409D-B51B-FFDEFA20171C}">
      <dgm:prSet/>
      <dgm:spPr/>
      <dgm:t>
        <a:bodyPr/>
        <a:lstStyle/>
        <a:p>
          <a:endParaRPr lang="en-US"/>
        </a:p>
      </dgm:t>
    </dgm:pt>
    <dgm:pt modelId="{FFCDB913-34E2-48BD-8E92-388B7A0F813A}" type="sibTrans" cxnId="{30B38F73-B6DC-409D-B51B-FFDEFA20171C}">
      <dgm:prSet/>
      <dgm:spPr/>
      <dgm:t>
        <a:bodyPr/>
        <a:lstStyle/>
        <a:p>
          <a:endParaRPr lang="en-US"/>
        </a:p>
      </dgm:t>
    </dgm:pt>
    <dgm:pt modelId="{291E26B1-7076-46F8-9F60-7E4771A5B5B1}">
      <dgm:prSet phldrT="[Text]"/>
      <dgm:spPr/>
      <dgm:t>
        <a:bodyPr/>
        <a:lstStyle/>
        <a:p>
          <a:r>
            <a:rPr lang="en-US" dirty="0">
              <a:latin typeface="Anaheim" panose="020B0604020202020204" charset="0"/>
              <a:cs typeface="Segoe UI Semibold" panose="020B0702040204020203" pitchFamily="34" charset="0"/>
            </a:rPr>
            <a:t>Presenting</a:t>
          </a:r>
        </a:p>
      </dgm:t>
    </dgm:pt>
    <dgm:pt modelId="{41B73FF1-AB82-42F6-8930-70FC02244CE3}" type="parTrans" cxnId="{841B60B8-8E5E-47B6-AEC3-504199D92B6C}">
      <dgm:prSet/>
      <dgm:spPr/>
      <dgm:t>
        <a:bodyPr/>
        <a:lstStyle/>
        <a:p>
          <a:endParaRPr lang="en-US"/>
        </a:p>
      </dgm:t>
    </dgm:pt>
    <dgm:pt modelId="{76A3F18B-A818-4965-8E0C-E0CD158ABFB4}" type="sibTrans" cxnId="{841B60B8-8E5E-47B6-AEC3-504199D92B6C}">
      <dgm:prSet/>
      <dgm:spPr/>
      <dgm:t>
        <a:bodyPr/>
        <a:lstStyle/>
        <a:p>
          <a:endParaRPr lang="en-US"/>
        </a:p>
      </dgm:t>
    </dgm:pt>
    <dgm:pt modelId="{3F331533-821B-4A16-8B44-C83AFFE53030}">
      <dgm:prSet/>
      <dgm:spPr/>
      <dgm:t>
        <a:bodyPr/>
        <a:lstStyle/>
        <a:p>
          <a:r>
            <a:rPr lang="en-US" dirty="0">
              <a:latin typeface="Anaheim" panose="020B0604020202020204" charset="0"/>
            </a:rPr>
            <a:t>Developing the website</a:t>
          </a:r>
        </a:p>
      </dgm:t>
    </dgm:pt>
    <dgm:pt modelId="{42A60BF7-101D-49DB-AEEB-A5C71898EAF9}" type="parTrans" cxnId="{5B1125F8-9D23-46BC-8A60-83C3337DFF02}">
      <dgm:prSet/>
      <dgm:spPr/>
      <dgm:t>
        <a:bodyPr/>
        <a:lstStyle/>
        <a:p>
          <a:endParaRPr lang="en-US"/>
        </a:p>
      </dgm:t>
    </dgm:pt>
    <dgm:pt modelId="{CAE6A7E9-FDD8-4FC7-B8FA-C1395EE11726}" type="sibTrans" cxnId="{5B1125F8-9D23-46BC-8A60-83C3337DFF02}">
      <dgm:prSet/>
      <dgm:spPr/>
      <dgm:t>
        <a:bodyPr/>
        <a:lstStyle/>
        <a:p>
          <a:endParaRPr lang="en-US"/>
        </a:p>
      </dgm:t>
    </dgm:pt>
    <dgm:pt modelId="{9A920CF9-9E67-4D0A-9CF5-0EF055DDC6E1}" type="pres">
      <dgm:prSet presAssocID="{906408F6-77CD-4D42-B5AC-9D141FDC42EB}" presName="Name0" presStyleCnt="0">
        <dgm:presLayoutVars>
          <dgm:dir/>
          <dgm:resizeHandles val="exact"/>
        </dgm:presLayoutVars>
      </dgm:prSet>
      <dgm:spPr/>
    </dgm:pt>
    <dgm:pt modelId="{58503E62-93B2-4CA6-A9F2-428CBA1F0857}" type="pres">
      <dgm:prSet presAssocID="{D797F99D-91D5-4204-8B0C-A704116E1C00}" presName="node" presStyleLbl="node1" presStyleIdx="0" presStyleCnt="4">
        <dgm:presLayoutVars>
          <dgm:bulletEnabled val="1"/>
        </dgm:presLayoutVars>
      </dgm:prSet>
      <dgm:spPr/>
    </dgm:pt>
    <dgm:pt modelId="{9BB7F8F1-28C3-4997-B9E0-EBC65BF435CD}" type="pres">
      <dgm:prSet presAssocID="{D539491A-9F4B-4F93-A5C1-1EB25521F430}" presName="sibTrans" presStyleLbl="sibTrans2D1" presStyleIdx="0" presStyleCnt="3"/>
      <dgm:spPr/>
    </dgm:pt>
    <dgm:pt modelId="{6DD9C747-07E3-4D8B-A625-D99595E78910}" type="pres">
      <dgm:prSet presAssocID="{D539491A-9F4B-4F93-A5C1-1EB25521F430}" presName="connectorText" presStyleLbl="sibTrans2D1" presStyleIdx="0" presStyleCnt="3"/>
      <dgm:spPr/>
    </dgm:pt>
    <dgm:pt modelId="{57095178-9E9D-48D9-8B94-969D73CB6C8D}" type="pres">
      <dgm:prSet presAssocID="{3F331533-821B-4A16-8B44-C83AFFE53030}" presName="node" presStyleLbl="node1" presStyleIdx="1" presStyleCnt="4">
        <dgm:presLayoutVars>
          <dgm:bulletEnabled val="1"/>
        </dgm:presLayoutVars>
      </dgm:prSet>
      <dgm:spPr/>
    </dgm:pt>
    <dgm:pt modelId="{42FC2038-1065-4153-BAF2-7F7FC3734564}" type="pres">
      <dgm:prSet presAssocID="{CAE6A7E9-FDD8-4FC7-B8FA-C1395EE11726}" presName="sibTrans" presStyleLbl="sibTrans2D1" presStyleIdx="1" presStyleCnt="3"/>
      <dgm:spPr/>
    </dgm:pt>
    <dgm:pt modelId="{825A3D08-2887-4F6B-803C-40B7DD3E9937}" type="pres">
      <dgm:prSet presAssocID="{CAE6A7E9-FDD8-4FC7-B8FA-C1395EE11726}" presName="connectorText" presStyleLbl="sibTrans2D1" presStyleIdx="1" presStyleCnt="3"/>
      <dgm:spPr/>
    </dgm:pt>
    <dgm:pt modelId="{E9F77C7D-180E-44BB-9D47-364CF0B3A878}" type="pres">
      <dgm:prSet presAssocID="{134CBAF3-9A2D-45FF-84ED-6AD81D5C6AB7}" presName="node" presStyleLbl="node1" presStyleIdx="2" presStyleCnt="4">
        <dgm:presLayoutVars>
          <dgm:bulletEnabled val="1"/>
        </dgm:presLayoutVars>
      </dgm:prSet>
      <dgm:spPr/>
    </dgm:pt>
    <dgm:pt modelId="{BD8BFFE1-19D4-4FFE-BD87-AFCDF261A1CC}" type="pres">
      <dgm:prSet presAssocID="{FFCDB913-34E2-48BD-8E92-388B7A0F813A}" presName="sibTrans" presStyleLbl="sibTrans2D1" presStyleIdx="2" presStyleCnt="3"/>
      <dgm:spPr/>
    </dgm:pt>
    <dgm:pt modelId="{0E466973-37B3-427E-922C-5BA9C1F82095}" type="pres">
      <dgm:prSet presAssocID="{FFCDB913-34E2-48BD-8E92-388B7A0F813A}" presName="connectorText" presStyleLbl="sibTrans2D1" presStyleIdx="2" presStyleCnt="3"/>
      <dgm:spPr/>
    </dgm:pt>
    <dgm:pt modelId="{C7F74BB2-5939-4271-91A6-EA5EF6A30544}" type="pres">
      <dgm:prSet presAssocID="{291E26B1-7076-46F8-9F60-7E4771A5B5B1}" presName="node" presStyleLbl="node1" presStyleIdx="3" presStyleCnt="4">
        <dgm:presLayoutVars>
          <dgm:bulletEnabled val="1"/>
        </dgm:presLayoutVars>
      </dgm:prSet>
      <dgm:spPr/>
    </dgm:pt>
  </dgm:ptLst>
  <dgm:cxnLst>
    <dgm:cxn modelId="{86C66C05-4FAA-4175-AA46-E36C6DED1E26}" type="presOf" srcId="{134CBAF3-9A2D-45FF-84ED-6AD81D5C6AB7}" destId="{E9F77C7D-180E-44BB-9D47-364CF0B3A878}" srcOrd="0" destOrd="0" presId="urn:microsoft.com/office/officeart/2005/8/layout/process1"/>
    <dgm:cxn modelId="{5D83C813-61A9-4C10-9FDB-7E1010846A54}" type="presOf" srcId="{D539491A-9F4B-4F93-A5C1-1EB25521F430}" destId="{6DD9C747-07E3-4D8B-A625-D99595E78910}" srcOrd="1" destOrd="0" presId="urn:microsoft.com/office/officeart/2005/8/layout/process1"/>
    <dgm:cxn modelId="{BE40EB1B-940E-4228-9FC8-16F1AF2F8054}" type="presOf" srcId="{D539491A-9F4B-4F93-A5C1-1EB25521F430}" destId="{9BB7F8F1-28C3-4997-B9E0-EBC65BF435CD}" srcOrd="0" destOrd="0" presId="urn:microsoft.com/office/officeart/2005/8/layout/process1"/>
    <dgm:cxn modelId="{74007E50-6A18-4AAC-99E0-FEE410AE8C14}" srcId="{906408F6-77CD-4D42-B5AC-9D141FDC42EB}" destId="{D797F99D-91D5-4204-8B0C-A704116E1C00}" srcOrd="0" destOrd="0" parTransId="{63756746-CEF5-4854-BC32-87C89C7F3F67}" sibTransId="{D539491A-9F4B-4F93-A5C1-1EB25521F430}"/>
    <dgm:cxn modelId="{30B38F73-B6DC-409D-B51B-FFDEFA20171C}" srcId="{906408F6-77CD-4D42-B5AC-9D141FDC42EB}" destId="{134CBAF3-9A2D-45FF-84ED-6AD81D5C6AB7}" srcOrd="2" destOrd="0" parTransId="{6E3EE50C-ED34-4D16-B97C-FBF14EF48744}" sibTransId="{FFCDB913-34E2-48BD-8E92-388B7A0F813A}"/>
    <dgm:cxn modelId="{BF3FE253-4314-43DF-8A86-26350530FCD8}" type="presOf" srcId="{D797F99D-91D5-4204-8B0C-A704116E1C00}" destId="{58503E62-93B2-4CA6-A9F2-428CBA1F0857}" srcOrd="0" destOrd="0" presId="urn:microsoft.com/office/officeart/2005/8/layout/process1"/>
    <dgm:cxn modelId="{CE236E83-E049-4696-84E0-85C381A91D6C}" type="presOf" srcId="{906408F6-77CD-4D42-B5AC-9D141FDC42EB}" destId="{9A920CF9-9E67-4D0A-9CF5-0EF055DDC6E1}" srcOrd="0" destOrd="0" presId="urn:microsoft.com/office/officeart/2005/8/layout/process1"/>
    <dgm:cxn modelId="{0C11D7B5-8FC6-45BF-9F02-A365A908872F}" type="presOf" srcId="{FFCDB913-34E2-48BD-8E92-388B7A0F813A}" destId="{0E466973-37B3-427E-922C-5BA9C1F82095}" srcOrd="1" destOrd="0" presId="urn:microsoft.com/office/officeart/2005/8/layout/process1"/>
    <dgm:cxn modelId="{841B60B8-8E5E-47B6-AEC3-504199D92B6C}" srcId="{906408F6-77CD-4D42-B5AC-9D141FDC42EB}" destId="{291E26B1-7076-46F8-9F60-7E4771A5B5B1}" srcOrd="3" destOrd="0" parTransId="{41B73FF1-AB82-42F6-8930-70FC02244CE3}" sibTransId="{76A3F18B-A818-4965-8E0C-E0CD158ABFB4}"/>
    <dgm:cxn modelId="{DC64F3BB-FFBA-474F-BB87-07075D2BF65F}" type="presOf" srcId="{FFCDB913-34E2-48BD-8E92-388B7A0F813A}" destId="{BD8BFFE1-19D4-4FFE-BD87-AFCDF261A1CC}" srcOrd="0" destOrd="0" presId="urn:microsoft.com/office/officeart/2005/8/layout/process1"/>
    <dgm:cxn modelId="{5EA610BC-B5E0-4507-A37D-F92AB397047A}" type="presOf" srcId="{3F331533-821B-4A16-8B44-C83AFFE53030}" destId="{57095178-9E9D-48D9-8B94-969D73CB6C8D}" srcOrd="0" destOrd="0" presId="urn:microsoft.com/office/officeart/2005/8/layout/process1"/>
    <dgm:cxn modelId="{6C500AD2-39D7-4927-9A01-E9D2C760E4DD}" type="presOf" srcId="{291E26B1-7076-46F8-9F60-7E4771A5B5B1}" destId="{C7F74BB2-5939-4271-91A6-EA5EF6A30544}" srcOrd="0" destOrd="0" presId="urn:microsoft.com/office/officeart/2005/8/layout/process1"/>
    <dgm:cxn modelId="{22F8DFE4-0689-45A6-8681-4D539F69F3FD}" type="presOf" srcId="{CAE6A7E9-FDD8-4FC7-B8FA-C1395EE11726}" destId="{825A3D08-2887-4F6B-803C-40B7DD3E9937}" srcOrd="1" destOrd="0" presId="urn:microsoft.com/office/officeart/2005/8/layout/process1"/>
    <dgm:cxn modelId="{5B1125F8-9D23-46BC-8A60-83C3337DFF02}" srcId="{906408F6-77CD-4D42-B5AC-9D141FDC42EB}" destId="{3F331533-821B-4A16-8B44-C83AFFE53030}" srcOrd="1" destOrd="0" parTransId="{42A60BF7-101D-49DB-AEEB-A5C71898EAF9}" sibTransId="{CAE6A7E9-FDD8-4FC7-B8FA-C1395EE11726}"/>
    <dgm:cxn modelId="{4BC37AFA-1878-464D-9C98-90097A7C228F}" type="presOf" srcId="{CAE6A7E9-FDD8-4FC7-B8FA-C1395EE11726}" destId="{42FC2038-1065-4153-BAF2-7F7FC3734564}" srcOrd="0" destOrd="0" presId="urn:microsoft.com/office/officeart/2005/8/layout/process1"/>
    <dgm:cxn modelId="{DC81B1B2-8B6A-4102-BD8D-1BE36B9F2D56}" type="presParOf" srcId="{9A920CF9-9E67-4D0A-9CF5-0EF055DDC6E1}" destId="{58503E62-93B2-4CA6-A9F2-428CBA1F0857}" srcOrd="0" destOrd="0" presId="urn:microsoft.com/office/officeart/2005/8/layout/process1"/>
    <dgm:cxn modelId="{2FA68E94-983C-4E83-8A52-CB95823ABB3F}" type="presParOf" srcId="{9A920CF9-9E67-4D0A-9CF5-0EF055DDC6E1}" destId="{9BB7F8F1-28C3-4997-B9E0-EBC65BF435CD}" srcOrd="1" destOrd="0" presId="urn:microsoft.com/office/officeart/2005/8/layout/process1"/>
    <dgm:cxn modelId="{0E77E726-4BAD-4CAA-82B8-C2A137C7A449}" type="presParOf" srcId="{9BB7F8F1-28C3-4997-B9E0-EBC65BF435CD}" destId="{6DD9C747-07E3-4D8B-A625-D99595E78910}" srcOrd="0" destOrd="0" presId="urn:microsoft.com/office/officeart/2005/8/layout/process1"/>
    <dgm:cxn modelId="{78BAED08-5AFB-4FED-ACC4-2B3D4262C054}" type="presParOf" srcId="{9A920CF9-9E67-4D0A-9CF5-0EF055DDC6E1}" destId="{57095178-9E9D-48D9-8B94-969D73CB6C8D}" srcOrd="2" destOrd="0" presId="urn:microsoft.com/office/officeart/2005/8/layout/process1"/>
    <dgm:cxn modelId="{CCE916F5-598F-4667-BEBE-B90EE5CDB22C}" type="presParOf" srcId="{9A920CF9-9E67-4D0A-9CF5-0EF055DDC6E1}" destId="{42FC2038-1065-4153-BAF2-7F7FC3734564}" srcOrd="3" destOrd="0" presId="urn:microsoft.com/office/officeart/2005/8/layout/process1"/>
    <dgm:cxn modelId="{4FCADE88-F9D5-4560-B9AB-43F855825B62}" type="presParOf" srcId="{42FC2038-1065-4153-BAF2-7F7FC3734564}" destId="{825A3D08-2887-4F6B-803C-40B7DD3E9937}" srcOrd="0" destOrd="0" presId="urn:microsoft.com/office/officeart/2005/8/layout/process1"/>
    <dgm:cxn modelId="{76A4E0DE-4B27-4758-9F1E-32DE9F5E91E9}" type="presParOf" srcId="{9A920CF9-9E67-4D0A-9CF5-0EF055DDC6E1}" destId="{E9F77C7D-180E-44BB-9D47-364CF0B3A878}" srcOrd="4" destOrd="0" presId="urn:microsoft.com/office/officeart/2005/8/layout/process1"/>
    <dgm:cxn modelId="{CDB04AE3-12D0-44A7-BB53-61E302BA7FBA}" type="presParOf" srcId="{9A920CF9-9E67-4D0A-9CF5-0EF055DDC6E1}" destId="{BD8BFFE1-19D4-4FFE-BD87-AFCDF261A1CC}" srcOrd="5" destOrd="0" presId="urn:microsoft.com/office/officeart/2005/8/layout/process1"/>
    <dgm:cxn modelId="{240F3D70-4136-4DAA-B8B9-8EE21F3C7200}" type="presParOf" srcId="{BD8BFFE1-19D4-4FFE-BD87-AFCDF261A1CC}" destId="{0E466973-37B3-427E-922C-5BA9C1F82095}" srcOrd="0" destOrd="0" presId="urn:microsoft.com/office/officeart/2005/8/layout/process1"/>
    <dgm:cxn modelId="{5F8B7CDA-FDCF-47FE-A6F1-21C50463E335}" type="presParOf" srcId="{9A920CF9-9E67-4D0A-9CF5-0EF055DDC6E1}" destId="{C7F74BB2-5939-4271-91A6-EA5EF6A305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3E62-93B2-4CA6-A9F2-428CBA1F0857}">
      <dsp:nvSpPr>
        <dsp:cNvPr id="0" name=""/>
        <dsp:cNvSpPr/>
      </dsp:nvSpPr>
      <dsp:spPr>
        <a:xfrm>
          <a:off x="3824" y="1736760"/>
          <a:ext cx="1672009" cy="1003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aheim" panose="020B0604020202020204" charset="0"/>
              <a:cs typeface="Segoe UI Semibold" panose="020B0702040204020203" pitchFamily="34" charset="0"/>
            </a:rPr>
            <a:t>Forming the team</a:t>
          </a:r>
        </a:p>
      </dsp:txBody>
      <dsp:txXfrm>
        <a:off x="33207" y="1766143"/>
        <a:ext cx="1613243" cy="944439"/>
      </dsp:txXfrm>
    </dsp:sp>
    <dsp:sp modelId="{9BB7F8F1-28C3-4997-B9E0-EBC65BF435CD}">
      <dsp:nvSpPr>
        <dsp:cNvPr id="0" name=""/>
        <dsp:cNvSpPr/>
      </dsp:nvSpPr>
      <dsp:spPr>
        <a:xfrm>
          <a:off x="1843034" y="2031034"/>
          <a:ext cx="354466" cy="414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843034" y="2113966"/>
        <a:ext cx="248126" cy="248794"/>
      </dsp:txXfrm>
    </dsp:sp>
    <dsp:sp modelId="{57095178-9E9D-48D9-8B94-969D73CB6C8D}">
      <dsp:nvSpPr>
        <dsp:cNvPr id="0" name=""/>
        <dsp:cNvSpPr/>
      </dsp:nvSpPr>
      <dsp:spPr>
        <a:xfrm>
          <a:off x="2344637" y="1736760"/>
          <a:ext cx="1672009" cy="1003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aheim" panose="020B0604020202020204" charset="0"/>
            </a:rPr>
            <a:t>Developing the website</a:t>
          </a:r>
        </a:p>
      </dsp:txBody>
      <dsp:txXfrm>
        <a:off x="2374020" y="1766143"/>
        <a:ext cx="1613243" cy="944439"/>
      </dsp:txXfrm>
    </dsp:sp>
    <dsp:sp modelId="{42FC2038-1065-4153-BAF2-7F7FC3734564}">
      <dsp:nvSpPr>
        <dsp:cNvPr id="0" name=""/>
        <dsp:cNvSpPr/>
      </dsp:nvSpPr>
      <dsp:spPr>
        <a:xfrm>
          <a:off x="4183848" y="2031034"/>
          <a:ext cx="354466" cy="414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183848" y="2113966"/>
        <a:ext cx="248126" cy="248794"/>
      </dsp:txXfrm>
    </dsp:sp>
    <dsp:sp modelId="{E9F77C7D-180E-44BB-9D47-364CF0B3A878}">
      <dsp:nvSpPr>
        <dsp:cNvPr id="0" name=""/>
        <dsp:cNvSpPr/>
      </dsp:nvSpPr>
      <dsp:spPr>
        <a:xfrm>
          <a:off x="4685450" y="1736760"/>
          <a:ext cx="1672009" cy="1003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aheim" panose="020B0604020202020204" charset="0"/>
              <a:cs typeface="Segoe UI Semibold" panose="020B0702040204020203" pitchFamily="34" charset="0"/>
            </a:rPr>
            <a:t>Developing the game</a:t>
          </a:r>
        </a:p>
      </dsp:txBody>
      <dsp:txXfrm>
        <a:off x="4714833" y="1766143"/>
        <a:ext cx="1613243" cy="944439"/>
      </dsp:txXfrm>
    </dsp:sp>
    <dsp:sp modelId="{BD8BFFE1-19D4-4FFE-BD87-AFCDF261A1CC}">
      <dsp:nvSpPr>
        <dsp:cNvPr id="0" name=""/>
        <dsp:cNvSpPr/>
      </dsp:nvSpPr>
      <dsp:spPr>
        <a:xfrm>
          <a:off x="6524661" y="2031034"/>
          <a:ext cx="354466" cy="414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24661" y="2113966"/>
        <a:ext cx="248126" cy="248794"/>
      </dsp:txXfrm>
    </dsp:sp>
    <dsp:sp modelId="{C7F74BB2-5939-4271-91A6-EA5EF6A30544}">
      <dsp:nvSpPr>
        <dsp:cNvPr id="0" name=""/>
        <dsp:cNvSpPr/>
      </dsp:nvSpPr>
      <dsp:spPr>
        <a:xfrm>
          <a:off x="7026264" y="1736760"/>
          <a:ext cx="1672009" cy="1003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aheim" panose="020B0604020202020204" charset="0"/>
              <a:cs typeface="Segoe UI Semibold" panose="020B0702040204020203" pitchFamily="34" charset="0"/>
            </a:rPr>
            <a:t>Presenting</a:t>
          </a:r>
        </a:p>
      </dsp:txBody>
      <dsp:txXfrm>
        <a:off x="7055647" y="1766143"/>
        <a:ext cx="1613243" cy="944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hyperlink" Target="https://en.m.wikipedia.org/wiki/C%2B%2B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hwabencode.com/blog/2019/10/18/Enable-CodeLens-in-Visual-Studio-2019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199525" y="1755812"/>
            <a:ext cx="5618973" cy="1772726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F5A4A"/>
                </a:solidFill>
              </a:rPr>
              <a:t>Chimera</a:t>
            </a:r>
            <a:endParaRPr b="1" dirty="0">
              <a:solidFill>
                <a:srgbClr val="1F5A4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07" y="913748"/>
            <a:ext cx="3741380" cy="3741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29721" y="628749"/>
            <a:ext cx="1885881" cy="2155548"/>
            <a:chOff x="3734816" y="478823"/>
            <a:chExt cx="1885881" cy="2155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4178" y="1008560"/>
              <a:ext cx="1625811" cy="16258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734816" y="478823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Anaheim" panose="020B0604020202020204" charset="0"/>
                </a:rPr>
                <a:t>Galya</a:t>
              </a:r>
              <a:r>
                <a:rPr lang="en-GB" sz="1600" b="1" dirty="0">
                  <a:latin typeface="Anaheim" panose="020B0604020202020204" charset="0"/>
                </a:rPr>
                <a:t> Ivanova: Backend Developer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42275" y="581336"/>
            <a:ext cx="1625811" cy="2155548"/>
            <a:chOff x="6704016" y="478822"/>
            <a:chExt cx="1625811" cy="21555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6" y="1008559"/>
              <a:ext cx="1625811" cy="16258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97483" y="478822"/>
              <a:ext cx="14388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Anaheim" panose="020B0604020202020204" charset="0"/>
                </a:rPr>
                <a:t>Yoan</a:t>
              </a:r>
              <a:r>
                <a:rPr lang="en-GB" sz="1600" b="1" dirty="0">
                  <a:latin typeface="Anaheim" panose="020B0604020202020204" charset="0"/>
                </a:rPr>
                <a:t> </a:t>
              </a:r>
              <a:r>
                <a:rPr lang="en-GB" sz="1600" b="1" dirty="0" err="1">
                  <a:latin typeface="Anaheim" panose="020B0604020202020204" charset="0"/>
                </a:rPr>
                <a:t>Gavrilov</a:t>
              </a:r>
              <a:r>
                <a:rPr lang="en-GB" sz="1600" b="1" dirty="0">
                  <a:latin typeface="Anaheim" panose="020B0604020202020204" charset="0"/>
                </a:rPr>
                <a:t>:</a:t>
              </a:r>
            </a:p>
            <a:p>
              <a:pPr algn="ctr"/>
              <a:r>
                <a:rPr lang="en-GB" sz="1600" b="1" dirty="0">
                  <a:latin typeface="Anaheim" panose="020B0604020202020204" charset="0"/>
                </a:rPr>
                <a:t>QA Engineer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32846" y="655385"/>
            <a:ext cx="1699564" cy="2155549"/>
            <a:chOff x="1230984" y="478823"/>
            <a:chExt cx="1699564" cy="2155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861" y="1008561"/>
              <a:ext cx="1625811" cy="162581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30984" y="478823"/>
              <a:ext cx="16995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Anaheim" panose="020B0604020202020204" charset="0"/>
                </a:rPr>
                <a:t>Hristo</a:t>
              </a:r>
              <a:r>
                <a:rPr lang="en-GB" sz="1600" b="1" dirty="0">
                  <a:latin typeface="Anaheim" panose="020B0604020202020204" charset="0"/>
                </a:rPr>
                <a:t> </a:t>
              </a:r>
              <a:r>
                <a:rPr lang="en-GB" sz="1600" b="1" dirty="0" err="1">
                  <a:latin typeface="Anaheim" panose="020B0604020202020204" charset="0"/>
                </a:rPr>
                <a:t>Kovachev</a:t>
              </a:r>
              <a:r>
                <a:rPr lang="en-GB" sz="1600" b="1" dirty="0">
                  <a:latin typeface="Anaheim" panose="020B0604020202020204" charset="0"/>
                </a:rPr>
                <a:t>: Scrum Trainer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391" y="2797127"/>
            <a:ext cx="1885881" cy="2212587"/>
            <a:chOff x="194212" y="2618200"/>
            <a:chExt cx="1885881" cy="22125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00" y="3186804"/>
              <a:ext cx="1625811" cy="16439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94212" y="2618200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Anaheim" panose="020B0604020202020204" charset="0"/>
                </a:rPr>
                <a:t>Konstantin </a:t>
              </a:r>
              <a:r>
                <a:rPr lang="en-GB" sz="1600" b="1" dirty="0" err="1">
                  <a:latin typeface="Anaheim" panose="020B0604020202020204" charset="0"/>
                </a:rPr>
                <a:t>Dinev</a:t>
              </a:r>
              <a:r>
                <a:rPr lang="en-GB" sz="1600" b="1" dirty="0">
                  <a:latin typeface="Anaheim" panose="020B0604020202020204" charset="0"/>
                </a:rPr>
                <a:t>: Backend Developer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80653" y="2837571"/>
            <a:ext cx="1885881" cy="2212587"/>
            <a:chOff x="2496138" y="2634371"/>
            <a:chExt cx="1885881" cy="22125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833" y="3221147"/>
              <a:ext cx="1625811" cy="162581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496138" y="2634371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Anaheim" panose="020B0604020202020204" charset="0"/>
                </a:rPr>
                <a:t>Hristiyan</a:t>
              </a:r>
              <a:r>
                <a:rPr lang="en-GB" sz="1600" b="1" dirty="0">
                  <a:latin typeface="Anaheim" panose="020B0604020202020204" charset="0"/>
                </a:rPr>
                <a:t> </a:t>
              </a:r>
              <a:r>
                <a:rPr lang="en-GB" sz="1600" b="1" dirty="0" err="1">
                  <a:latin typeface="Anaheim" panose="020B0604020202020204" charset="0"/>
                </a:rPr>
                <a:t>Petrov</a:t>
              </a:r>
              <a:r>
                <a:rPr lang="en-GB" sz="1600" b="1" dirty="0">
                  <a:latin typeface="Anaheim" panose="020B0604020202020204" charset="0"/>
                </a:rPr>
                <a:t>: Backend Developer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44370" y="2837570"/>
            <a:ext cx="1885881" cy="2196417"/>
            <a:chOff x="4666913" y="2634370"/>
            <a:chExt cx="1885881" cy="21964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949" y="3186804"/>
              <a:ext cx="1625811" cy="164398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666913" y="2634370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Anaheim" panose="020B0604020202020204" charset="0"/>
                </a:rPr>
                <a:t>Valeria </a:t>
              </a:r>
              <a:r>
                <a:rPr lang="en-GB" sz="1600" b="1" dirty="0" err="1">
                  <a:latin typeface="Anaheim" panose="020B0604020202020204" charset="0"/>
                </a:rPr>
                <a:t>Chavdarova</a:t>
              </a:r>
              <a:r>
                <a:rPr lang="en-GB" sz="1600" b="1" dirty="0">
                  <a:latin typeface="Anaheim" panose="020B0604020202020204" charset="0"/>
                </a:rPr>
                <a:t>:</a:t>
              </a:r>
              <a:br>
                <a:rPr lang="en-GB" sz="1600" b="1" dirty="0">
                  <a:latin typeface="Anaheim" panose="020B0604020202020204" charset="0"/>
                </a:rPr>
              </a:br>
              <a:r>
                <a:rPr lang="en-GB" sz="1600" b="1" dirty="0">
                  <a:latin typeface="Anaheim" panose="020B0604020202020204" charset="0"/>
                </a:rPr>
                <a:t>Frontend Developer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43432" y="2784297"/>
            <a:ext cx="1885881" cy="2225417"/>
            <a:chOff x="6926944" y="2582674"/>
            <a:chExt cx="1885881" cy="22254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979" y="3164108"/>
              <a:ext cx="1651450" cy="164398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926944" y="2582674"/>
              <a:ext cx="188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Anaheim" panose="020B0604020202020204" charset="0"/>
                </a:rPr>
                <a:t>Teodora</a:t>
              </a:r>
              <a:r>
                <a:rPr lang="en-GB" sz="1600" b="1" dirty="0">
                  <a:latin typeface="Anaheim" panose="020B0604020202020204" charset="0"/>
                </a:rPr>
                <a:t> </a:t>
              </a:r>
              <a:r>
                <a:rPr lang="en-GB" sz="1600" b="1" dirty="0" err="1">
                  <a:latin typeface="Anaheim" panose="020B0604020202020204" charset="0"/>
                </a:rPr>
                <a:t>Lozeva</a:t>
              </a:r>
              <a:r>
                <a:rPr lang="en-GB" sz="1600" b="1" dirty="0">
                  <a:latin typeface="Anaheim" panose="020B0604020202020204" charset="0"/>
                </a:rPr>
                <a:t>: Frontend 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67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8;p31"/>
          <p:cNvSpPr txBox="1">
            <a:spLocks/>
          </p:cNvSpPr>
          <p:nvPr/>
        </p:nvSpPr>
        <p:spPr>
          <a:xfrm>
            <a:off x="1883545" y="41847"/>
            <a:ext cx="5103995" cy="1772726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solidFill>
                  <a:srgbClr val="1F5A4A"/>
                </a:solidFill>
                <a:latin typeface="Press Start 2P"/>
                <a:sym typeface="Press Start 2P"/>
              </a:rPr>
              <a:t>Our idea</a:t>
            </a:r>
            <a:endParaRPr lang="en-GB" sz="1050" b="1" dirty="0">
              <a:solidFill>
                <a:srgbClr val="1F5A4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7"/>
          <a:stretch/>
        </p:blipFill>
        <p:spPr>
          <a:xfrm>
            <a:off x="716661" y="2150774"/>
            <a:ext cx="3835019" cy="23961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20" y="1814573"/>
            <a:ext cx="2575560" cy="2732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08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31"/>
          <p:cNvSpPr txBox="1">
            <a:spLocks/>
          </p:cNvSpPr>
          <p:nvPr/>
        </p:nvSpPr>
        <p:spPr>
          <a:xfrm>
            <a:off x="508001" y="-222313"/>
            <a:ext cx="8694420" cy="1772726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solidFill>
                  <a:srgbClr val="1F5A4A"/>
                </a:solidFill>
                <a:latin typeface="Press Start 2P"/>
                <a:sym typeface="Press Start 2P"/>
              </a:rPr>
              <a:t>Stages of realization</a:t>
            </a:r>
            <a:endParaRPr lang="en-GB" sz="1050" b="1" dirty="0">
              <a:solidFill>
                <a:srgbClr val="1F5A4A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3731781"/>
              </p:ext>
            </p:extLst>
          </p:nvPr>
        </p:nvGraphicFramePr>
        <p:xfrm>
          <a:off x="198061" y="849653"/>
          <a:ext cx="8702098" cy="447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5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31"/>
          <p:cNvSpPr txBox="1">
            <a:spLocks/>
          </p:cNvSpPr>
          <p:nvPr/>
        </p:nvSpPr>
        <p:spPr>
          <a:xfrm>
            <a:off x="-99060" y="0"/>
            <a:ext cx="9364979" cy="1334513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solidFill>
                  <a:srgbClr val="1F5A4A"/>
                </a:solidFill>
                <a:latin typeface="Press Start 2P"/>
                <a:sym typeface="Press Start 2P"/>
              </a:rPr>
              <a:t>Languages and tools</a:t>
            </a:r>
            <a:endParaRPr lang="en-GB" sz="800" b="1" dirty="0">
              <a:solidFill>
                <a:srgbClr val="1F5A4A"/>
              </a:solidFill>
            </a:endParaRPr>
          </a:p>
        </p:txBody>
      </p:sp>
      <p:pic>
        <p:nvPicPr>
          <p:cNvPr id="3" name="Картина 40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F994098E-EE15-4A36-99DA-847B8549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8456" y="2742615"/>
            <a:ext cx="836969" cy="951846"/>
          </a:xfrm>
          <a:prstGeom prst="rect">
            <a:avLst/>
          </a:prstGeom>
        </p:spPr>
      </p:pic>
      <p:pic>
        <p:nvPicPr>
          <p:cNvPr id="4" name="Picture 8" descr="https://raw.githubusercontent.com/github/explore/80688e429a7d4ef2fca1e82350fe8e3517d3494d/topics/visual-studio-code/visual-studio-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89" y="1619333"/>
            <a:ext cx="881999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Картина 37">
            <a:extLst>
              <a:ext uri="{FF2B5EF4-FFF2-40B4-BE49-F238E27FC236}">
                <a16:creationId xmlns:a16="http://schemas.microsoft.com/office/drawing/2014/main" id="{E7889C65-B9A0-42C8-B255-605FC99F3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1326" y="1555339"/>
            <a:ext cx="934368" cy="934368"/>
          </a:xfrm>
          <a:prstGeom prst="rect">
            <a:avLst/>
          </a:prstGeom>
        </p:spPr>
      </p:pic>
      <p:pic>
        <p:nvPicPr>
          <p:cNvPr id="6" name="Picture 2" descr="https://camo.githubusercontent.com/57b4c8c710b0d4cb436bbb1f47debf59cb879819889d842b819bf15e02d87bb9/68747470733a2f2f63646e2e646973636f72646170702e636f6d2f6174746163686d656e74732f3934313032363331363438323933363930322f3935323535353233333439363636363132322f68746d6c352d6c6f676f2d706e672d7472616e73706172656e742e706e6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90"/>
          <a:stretch/>
        </p:blipFill>
        <p:spPr bwMode="auto">
          <a:xfrm>
            <a:off x="631326" y="2786153"/>
            <a:ext cx="785772" cy="9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amo.githubusercontent.com/b091463b46a9c5e42e4a25b4cc77ad642363c12531848424d05b1c972dd85c5a/68747470733a2f2f63646e2e646973636f72646170702e636f6d2f6174746163686d656e74732f3934313032363331363438323933363930322f3935323535343333383539393936343639322f6b697373706e672d7765622d646576656c6f706d656e742d636173636164696e672d7374796c652d7368656574732d637373332d68746d6c2d35616534383038343566333866332e303131303234313031353234393234353438333930312e706e6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466"/>
          <a:stretch/>
        </p:blipFill>
        <p:spPr bwMode="auto">
          <a:xfrm>
            <a:off x="1880159" y="2823921"/>
            <a:ext cx="1110324" cy="8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1"/>
          <a:srcRect l="9120" t="17142" r="9119" b="9793"/>
          <a:stretch/>
        </p:blipFill>
        <p:spPr>
          <a:xfrm>
            <a:off x="3687541" y="4016109"/>
            <a:ext cx="907884" cy="801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/>
          <a:srcRect l="15820" r="19572"/>
          <a:stretch/>
        </p:blipFill>
        <p:spPr>
          <a:xfrm>
            <a:off x="1890689" y="3966788"/>
            <a:ext cx="881999" cy="850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8456" y="1618149"/>
            <a:ext cx="892529" cy="883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4"/>
          <a:srcRect t="8575" r="10282" b="5698"/>
          <a:stretch/>
        </p:blipFill>
        <p:spPr>
          <a:xfrm>
            <a:off x="7309514" y="2786153"/>
            <a:ext cx="950596" cy="9083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12" y="2760633"/>
            <a:ext cx="664013" cy="9952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01296" y="4030157"/>
            <a:ext cx="904229" cy="838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23525" y="1657101"/>
            <a:ext cx="882000" cy="88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63765" y="1589186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8;p31"/>
          <p:cNvSpPr txBox="1">
            <a:spLocks/>
          </p:cNvSpPr>
          <p:nvPr/>
        </p:nvSpPr>
        <p:spPr>
          <a:xfrm>
            <a:off x="-318346" y="548639"/>
            <a:ext cx="9922933" cy="396494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 b="1" dirty="0">
                <a:solidFill>
                  <a:srgbClr val="1F5A4A"/>
                </a:solidFill>
                <a:latin typeface="Press Start 2P"/>
                <a:sym typeface="Press Start 2P"/>
              </a:rPr>
              <a:t>Now let’s visit the website!</a:t>
            </a:r>
            <a:endParaRPr lang="en-GB" sz="1000" b="1" dirty="0">
              <a:solidFill>
                <a:srgbClr val="1F5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6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8;p31"/>
          <p:cNvSpPr txBox="1">
            <a:spLocks/>
          </p:cNvSpPr>
          <p:nvPr/>
        </p:nvSpPr>
        <p:spPr>
          <a:xfrm>
            <a:off x="97367" y="772160"/>
            <a:ext cx="9046633" cy="3285066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solidFill>
                  <a:srgbClr val="1F5A4A"/>
                </a:solidFill>
                <a:latin typeface="Press Start 2P"/>
                <a:sym typeface="Press Start 2P"/>
              </a:rPr>
              <a:t>Thank you for the attention!</a:t>
            </a:r>
            <a:endParaRPr lang="en-GB" sz="1050" b="1" dirty="0">
              <a:solidFill>
                <a:srgbClr val="1F5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20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Custom 5">
      <a:dk1>
        <a:sysClr val="windowText" lastClr="000000"/>
      </a:dk1>
      <a:lt1>
        <a:srgbClr val="9AC89B"/>
      </a:lt1>
      <a:dk2>
        <a:srgbClr val="455F51"/>
      </a:dk2>
      <a:lt2>
        <a:srgbClr val="E3DED1"/>
      </a:lt2>
      <a:accent1>
        <a:srgbClr val="205A4A"/>
      </a:accent1>
      <a:accent2>
        <a:srgbClr val="76E376"/>
      </a:accent2>
      <a:accent3>
        <a:srgbClr val="E3DED1"/>
      </a:accent3>
      <a:accent4>
        <a:srgbClr val="01141B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67</Words>
  <Application>Microsoft Office PowerPoint</Application>
  <PresentationFormat>On-screen Show (16:9)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Press Start 2P</vt:lpstr>
      <vt:lpstr>Bebas Neue</vt:lpstr>
      <vt:lpstr>Anaheim</vt:lpstr>
      <vt:lpstr>Arial</vt:lpstr>
      <vt:lpstr>Retro Videogames MK Plan by Slidesgo</vt:lpstr>
      <vt:lpstr>Chimera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Chimera</dc:title>
  <dc:creator>NITRO 5</dc:creator>
  <cp:lastModifiedBy>Hristiyan Petrov</cp:lastModifiedBy>
  <cp:revision>9</cp:revision>
  <dcterms:modified xsi:type="dcterms:W3CDTF">2022-06-26T17:05:57Z</dcterms:modified>
</cp:coreProperties>
</file>