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7.jpeg" ContentType="image/jpeg"/>
  <Override PartName="/ppt/media/image2.png" ContentType="image/png"/>
  <Override PartName="/ppt/media/image4.jpeg" ContentType="image/jpeg"/>
  <Override PartName="/ppt/media/image3.jpeg" ContentType="image/jpeg"/>
  <Override PartName="/ppt/media/image11.png" ContentType="image/png"/>
  <Override PartName="/ppt/media/image5.jpeg" ContentType="image/jpeg"/>
  <Override PartName="/ppt/media/image6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EB9F7D-EB99-454B-9C9F-CF436957FC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80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1066680" y="4156920"/>
            <a:ext cx="100580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57CA0D-CC8A-4891-ADDA-01EE2CD6C9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49082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6220800" y="2103120"/>
            <a:ext cx="49082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1066680" y="4156920"/>
            <a:ext cx="49082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220800" y="4156920"/>
            <a:ext cx="49082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A22616-DF55-4004-862C-21DABC6FECA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323856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467600" y="2103120"/>
            <a:ext cx="323856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7868520" y="2103120"/>
            <a:ext cx="323856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/>
          </p:nvPr>
        </p:nvSpPr>
        <p:spPr>
          <a:xfrm>
            <a:off x="1066680" y="4156920"/>
            <a:ext cx="323856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/>
          </p:nvPr>
        </p:nvSpPr>
        <p:spPr>
          <a:xfrm>
            <a:off x="4467600" y="4156920"/>
            <a:ext cx="323856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/>
          </p:nvPr>
        </p:nvSpPr>
        <p:spPr>
          <a:xfrm>
            <a:off x="7868520" y="4156920"/>
            <a:ext cx="323856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296D61-BE41-49C2-AA4B-BBBEA16C993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0F3561-D9AB-41EA-BB0A-BC7465D8F7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066680" y="2103120"/>
            <a:ext cx="1005804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E66027-E685-45BA-A75E-158671BFBF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804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5146C5-2805-4A41-9AC2-1B10B28EC3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490824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20800" y="2103120"/>
            <a:ext cx="490824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7062D3-C267-46C2-9501-B843A7C04C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7E07A4-E30C-400B-88FB-9C93B40AE4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066680" y="642600"/>
            <a:ext cx="10058040" cy="635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C3C2A9-19E5-403F-B786-63BE1ACFB8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49082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20800" y="2103120"/>
            <a:ext cx="490824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1066680" y="4156920"/>
            <a:ext cx="49082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4401D8E-BC17-4F20-9C59-5CD972FFB4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1066680" y="2103120"/>
            <a:ext cx="1005804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CEE748-13CA-45ED-98B7-D2AF664EBC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490824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20800" y="2103120"/>
            <a:ext cx="49082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20800" y="4156920"/>
            <a:ext cx="49082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8DC2AA-F27D-4299-BECE-700A5B8124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49082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20800" y="2103120"/>
            <a:ext cx="49082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066680" y="4156920"/>
            <a:ext cx="100580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E49C63-536A-4680-8B9D-A19D7C1029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80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1066680" y="4156920"/>
            <a:ext cx="100580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C25442-E791-400F-89A1-50079DAC4A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49082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20800" y="2103120"/>
            <a:ext cx="49082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1066680" y="4156920"/>
            <a:ext cx="49082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20800" y="4156920"/>
            <a:ext cx="49082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B93B603-D5B7-45B4-AF11-5F3246462ED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323856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467600" y="2103120"/>
            <a:ext cx="323856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7868520" y="2103120"/>
            <a:ext cx="323856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1066680" y="4156920"/>
            <a:ext cx="323856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467600" y="4156920"/>
            <a:ext cx="323856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7868520" y="4156920"/>
            <a:ext cx="323856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DEED2B-C504-410A-A00F-1F2B5ADC09F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804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98ADE7-A24D-4A30-9BE6-A48ABD8681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490824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20800" y="2103120"/>
            <a:ext cx="490824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123D18-392B-4CA3-8FC1-123E1E5829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E76966-BC15-4B5E-BEB1-72E521593E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1066680" y="642600"/>
            <a:ext cx="10058040" cy="635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996254-B6C1-4BBC-939C-06CD877564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49082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20800" y="2103120"/>
            <a:ext cx="490824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1066680" y="4156920"/>
            <a:ext cx="49082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707BF4-BB6B-4AAF-AC94-2BA3BA12F4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490824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20800" y="2103120"/>
            <a:ext cx="49082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220800" y="4156920"/>
            <a:ext cx="49082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AAB43B-58E3-408C-9A66-1249217AA5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49082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20800" y="2103120"/>
            <a:ext cx="49082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066680" y="4156920"/>
            <a:ext cx="100580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A3C793-BF3B-4586-ABCB-B493AB0052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70ad47"/>
            </a:gs>
            <a:gs pos="100000">
              <a:srgbClr val="548235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rgbClr val="e7e0c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Rectangle 7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cap="sq" w="6345">
            <a:solidFill>
              <a:srgbClr val="40404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Rectangle 1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2">
              <a:alphaModFix amt="40000"/>
            </a:blip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Rectangle 9"/>
          <p:cNvSpPr/>
          <p:nvPr/>
        </p:nvSpPr>
        <p:spPr>
          <a:xfrm>
            <a:off x="1307880" y="1267560"/>
            <a:ext cx="9576000" cy="4307760"/>
          </a:xfrm>
          <a:prstGeom prst="rect">
            <a:avLst/>
          </a:prstGeom>
          <a:solidFill>
            <a:srgbClr val="ffffff"/>
          </a:solidFill>
          <a:ln w="0">
            <a:noFill/>
          </a:ln>
          <a:effectLst>
            <a:outerShdw algn="tl" dir="0">
              <a:srgbClr val="000000">
                <a:alpha val="66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Rectangle 10"/>
          <p:cNvSpPr/>
          <p:nvPr/>
        </p:nvSpPr>
        <p:spPr>
          <a:xfrm>
            <a:off x="1447920" y="1411560"/>
            <a:ext cx="9295920" cy="4034520"/>
          </a:xfrm>
          <a:prstGeom prst="rect">
            <a:avLst/>
          </a:prstGeom>
          <a:noFill/>
          <a:ln cap="sq" w="6345">
            <a:solidFill>
              <a:srgbClr val="40404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Rectangle 14"/>
          <p:cNvSpPr/>
          <p:nvPr/>
        </p:nvSpPr>
        <p:spPr>
          <a:xfrm>
            <a:off x="5135760" y="1267560"/>
            <a:ext cx="1919880" cy="731160"/>
          </a:xfrm>
          <a:prstGeom prst="rect">
            <a:avLst/>
          </a:prstGeom>
          <a:solidFill>
            <a:srgbClr val="92b0c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" name="Group 3"/>
          <p:cNvGrpSpPr/>
          <p:nvPr/>
        </p:nvGrpSpPr>
        <p:grpSpPr>
          <a:xfrm>
            <a:off x="5250240" y="1267560"/>
            <a:ext cx="1692000" cy="645840"/>
            <a:chOff x="5250240" y="1267560"/>
            <a:chExt cx="1692000" cy="645840"/>
          </a:xfrm>
        </p:grpSpPr>
        <p:sp>
          <p:nvSpPr>
            <p:cNvPr id="7" name="Straight Connector 16"/>
            <p:cNvSpPr/>
            <p:nvPr/>
          </p:nvSpPr>
          <p:spPr>
            <a:xfrm>
              <a:off x="5250240" y="1267560"/>
              <a:ext cx="360" cy="63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45">
              <a:solidFill>
                <a:srgbClr val="26262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Straight Connector 17"/>
            <p:cNvSpPr/>
            <p:nvPr/>
          </p:nvSpPr>
          <p:spPr>
            <a:xfrm>
              <a:off x="6941880" y="1267560"/>
              <a:ext cx="360" cy="63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45">
              <a:solidFill>
                <a:srgbClr val="26262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Straight Connector 18"/>
            <p:cNvSpPr/>
            <p:nvPr/>
          </p:nvSpPr>
          <p:spPr>
            <a:xfrm>
              <a:off x="5250240" y="1913040"/>
              <a:ext cx="1691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45">
              <a:solidFill>
                <a:srgbClr val="26262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61680" y="2091240"/>
            <a:ext cx="9068400" cy="259056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p>
            <a:pPr algn="ctr">
              <a:lnSpc>
                <a:spcPct val="83000"/>
              </a:lnSpc>
              <a:buNone/>
              <a:tabLst>
                <a:tab algn="l" pos="0"/>
              </a:tabLst>
            </a:pPr>
            <a:r>
              <a:rPr b="0" lang="en-US" sz="7200" spc="-100" strike="noStrike" cap="all">
                <a:solidFill>
                  <a:srgbClr val="262626"/>
                </a:solidFill>
                <a:latin typeface="Garamond"/>
              </a:rPr>
              <a:t>Click to edit Master title style</a:t>
            </a:r>
            <a:endParaRPr b="0" lang="bg-BG" sz="7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dt" idx="1"/>
          </p:nvPr>
        </p:nvSpPr>
        <p:spPr>
          <a:xfrm>
            <a:off x="5318640" y="1341360"/>
            <a:ext cx="1554120" cy="526680"/>
          </a:xfrm>
          <a:prstGeom prst="rect">
            <a:avLst/>
          </a:prstGeom>
          <a:noFill/>
          <a:ln w="0">
            <a:noFill/>
          </a:ln>
        </p:spPr>
        <p:txBody>
          <a:bodyPr anchor="b" anchorCtr="1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ffffff"/>
                </a:solidFill>
                <a:latin typeface="Garamond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ffffff"/>
                </a:solidFill>
                <a:latin typeface="Garamond"/>
              </a:rPr>
              <a:t>&lt;date/time&gt;</a:t>
            </a:r>
            <a:endParaRPr b="0" lang="en-US" sz="1300" spc="-1" strike="noStrike"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ftr" idx="2"/>
          </p:nvPr>
        </p:nvSpPr>
        <p:spPr>
          <a:xfrm>
            <a:off x="1454040" y="5212080"/>
            <a:ext cx="5905080" cy="228240"/>
          </a:xfrm>
          <a:prstGeom prst="rect">
            <a:avLst/>
          </a:prstGeom>
          <a:noFill/>
          <a:ln w="0">
            <a:noFill/>
          </a:ln>
        </p:spPr>
        <p:txBody>
          <a:bodyPr anchor="b" anchorCtr="1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 idx="3"/>
          </p:nvPr>
        </p:nvSpPr>
        <p:spPr>
          <a:xfrm>
            <a:off x="8606880" y="5212080"/>
            <a:ext cx="2111400" cy="228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404040"/>
                </a:solidFill>
                <a:latin typeface="Garamo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001D608-31C7-4965-B1CD-B87E4B8E6076}" type="slidenum">
              <a:rPr b="0" lang="en-US" sz="1000" spc="-1" strike="noStrike">
                <a:solidFill>
                  <a:srgbClr val="404040"/>
                </a:solidFill>
                <a:latin typeface="Garamon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Garamond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Garamond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Garamond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Garamond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Garamond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Garamond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aramond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Garamond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aramond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Garamond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aramond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70ad47"/>
            </a:gs>
            <a:gs pos="100000">
              <a:srgbClr val="548235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6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rgbClr val="e7e0c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Rectangle 7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cap="sq" w="6345">
            <a:solidFill>
              <a:srgbClr val="40404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800" spc="-1" strike="noStrike">
                <a:solidFill>
                  <a:srgbClr val="262626"/>
                </a:solidFill>
                <a:latin typeface="Garamond"/>
              </a:rPr>
              <a:t>Click to edit Master title style</a:t>
            </a:r>
            <a:endParaRPr b="0" lang="bg-BG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931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  <a:p>
            <a:pPr lvl="1" marL="457200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600" spc="-1" strike="noStrike">
                <a:solidFill>
                  <a:srgbClr val="000000"/>
                </a:solidFill>
                <a:latin typeface="Garamond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Garamond"/>
            </a:endParaRPr>
          </a:p>
          <a:p>
            <a:pPr lvl="2" marL="731520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400" spc="-1" strike="noStrike">
                <a:solidFill>
                  <a:srgbClr val="000000"/>
                </a:solidFill>
                <a:latin typeface="Garamond"/>
              </a:rPr>
              <a:t>Third level</a:t>
            </a:r>
            <a:endParaRPr b="0" lang="en-US" sz="1400" spc="-1" strike="noStrike">
              <a:solidFill>
                <a:srgbClr val="000000"/>
              </a:solidFill>
              <a:latin typeface="Garamond"/>
            </a:endParaRPr>
          </a:p>
          <a:p>
            <a:pPr lvl="3" marL="1005840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400" spc="-1" strike="noStrike">
                <a:solidFill>
                  <a:srgbClr val="000000"/>
                </a:solidFill>
                <a:latin typeface="Garamond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Garamond"/>
            </a:endParaRPr>
          </a:p>
          <a:p>
            <a:pPr lvl="4" marL="1280160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400" spc="-1" strike="noStrike">
                <a:solidFill>
                  <a:srgbClr val="000000"/>
                </a:solidFill>
                <a:latin typeface="Garamond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4"/>
          </p:nvPr>
        </p:nvSpPr>
        <p:spPr>
          <a:xfrm>
            <a:off x="389520" y="6214680"/>
            <a:ext cx="2742840" cy="255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404040"/>
                </a:solidFill>
                <a:latin typeface="Garamond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404040"/>
                </a:solidFill>
                <a:latin typeface="Garamond"/>
              </a:rPr>
              <a:t>&lt;date/time&gt;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5"/>
          </p:nvPr>
        </p:nvSpPr>
        <p:spPr>
          <a:xfrm>
            <a:off x="3489840" y="6214680"/>
            <a:ext cx="5211720" cy="255600"/>
          </a:xfrm>
          <a:prstGeom prst="rect">
            <a:avLst/>
          </a:prstGeom>
          <a:noFill/>
          <a:ln w="0">
            <a:noFill/>
          </a:ln>
        </p:spPr>
        <p:txBody>
          <a:bodyPr anchor="b" anchorCtr="1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6"/>
          </p:nvPr>
        </p:nvSpPr>
        <p:spPr>
          <a:xfrm>
            <a:off x="10348560" y="6214680"/>
            <a:ext cx="1462680" cy="255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404040"/>
                </a:solidFill>
                <a:latin typeface="Garamon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33DCCCB-DEC7-4294-8A85-EEC091542FA3}" type="slidenum">
              <a:rPr b="0" lang="en-US" sz="1000" spc="-1" strike="noStrike">
                <a:solidFill>
                  <a:srgbClr val="404040"/>
                </a:solidFill>
                <a:latin typeface="Garamon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8" Type="http://schemas.openxmlformats.org/officeDocument/2006/relationships/image" Target="../media/image10.jpeg"/><Relationship Id="rId9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70ad47"/>
              </a:gs>
              <a:gs pos="100000">
                <a:srgbClr val="548235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Rectangle 33"/>
          <p:cNvSpPr/>
          <p:nvPr/>
        </p:nvSpPr>
        <p:spPr>
          <a:xfrm>
            <a:off x="1447920" y="1411560"/>
            <a:ext cx="9295920" cy="4034520"/>
          </a:xfrm>
          <a:prstGeom prst="rect">
            <a:avLst/>
          </a:prstGeom>
          <a:noFill/>
          <a:ln cap="sq" w="6345">
            <a:solidFill>
              <a:srgbClr val="73605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Rectangle 35"/>
          <p:cNvSpPr/>
          <p:nvPr/>
        </p:nvSpPr>
        <p:spPr>
          <a:xfrm>
            <a:off x="5135760" y="1267560"/>
            <a:ext cx="1919880" cy="7311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Straight Connector 37"/>
          <p:cNvSpPr/>
          <p:nvPr/>
        </p:nvSpPr>
        <p:spPr>
          <a:xfrm>
            <a:off x="5250240" y="1267560"/>
            <a:ext cx="360" cy="63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4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Straight Connector 39"/>
          <p:cNvSpPr/>
          <p:nvPr/>
        </p:nvSpPr>
        <p:spPr>
          <a:xfrm>
            <a:off x="6941880" y="1267560"/>
            <a:ext cx="360" cy="63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4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Straight Connector 41"/>
          <p:cNvSpPr/>
          <p:nvPr/>
        </p:nvSpPr>
        <p:spPr>
          <a:xfrm>
            <a:off x="5250240" y="1913040"/>
            <a:ext cx="169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4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307880" y="1267560"/>
            <a:ext cx="9575280" cy="430704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78720" y="223920"/>
            <a:ext cx="4100760" cy="13712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rmAutofit fontScale="97000"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800" spc="-1" strike="noStrike">
                <a:solidFill>
                  <a:srgbClr val="262626"/>
                </a:solidFill>
                <a:latin typeface="Arial"/>
              </a:rPr>
              <a:t>Team Members</a:t>
            </a:r>
            <a:endParaRPr b="0" lang="bg-BG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Content Placeholder 4" descr="A person wearing a white shirt&#10;&#10;Description automatically generated with medium confidence"/>
          <p:cNvPicPr/>
          <p:nvPr/>
        </p:nvPicPr>
        <p:blipFill>
          <a:blip r:embed="rId1"/>
          <a:stretch/>
        </p:blipFill>
        <p:spPr>
          <a:xfrm>
            <a:off x="6705720" y="1300320"/>
            <a:ext cx="914040" cy="914040"/>
          </a:xfrm>
          <a:prstGeom prst="rect">
            <a:avLst/>
          </a:prstGeom>
          <a:ln w="0">
            <a:noFill/>
          </a:ln>
        </p:spPr>
      </p:pic>
      <p:pic>
        <p:nvPicPr>
          <p:cNvPr id="103" name="Picture 8" descr=""/>
          <p:cNvPicPr/>
          <p:nvPr/>
        </p:nvPicPr>
        <p:blipFill>
          <a:blip r:embed="rId2"/>
          <a:stretch/>
        </p:blipFill>
        <p:spPr>
          <a:xfrm>
            <a:off x="4898160" y="1300320"/>
            <a:ext cx="914040" cy="91404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4122000" y="2357640"/>
            <a:ext cx="467460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 anchorCtr="1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Geogre Hrisimov &amp;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Kaloyan Pazlamachev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Scrum Trainers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5" name="Picture 10" descr=""/>
          <p:cNvPicPr/>
          <p:nvPr/>
        </p:nvPicPr>
        <p:blipFill>
          <a:blip r:embed="rId3"/>
          <a:stretch/>
        </p:blipFill>
        <p:spPr>
          <a:xfrm>
            <a:off x="10363320" y="4217400"/>
            <a:ext cx="914040" cy="91404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11" descr=""/>
          <p:cNvPicPr/>
          <p:nvPr/>
        </p:nvPicPr>
        <p:blipFill>
          <a:blip r:embed="rId4"/>
          <a:stretch/>
        </p:blipFill>
        <p:spPr>
          <a:xfrm>
            <a:off x="10363320" y="5456160"/>
            <a:ext cx="914040" cy="914040"/>
          </a:xfrm>
          <a:prstGeom prst="rect">
            <a:avLst/>
          </a:prstGeom>
          <a:ln w="0">
            <a:noFill/>
          </a:ln>
        </p:spPr>
      </p:pic>
      <p:pic>
        <p:nvPicPr>
          <p:cNvPr id="107" name="Picture 12" descr=""/>
          <p:cNvPicPr/>
          <p:nvPr/>
        </p:nvPicPr>
        <p:blipFill>
          <a:blip r:embed="rId5"/>
          <a:stretch/>
        </p:blipFill>
        <p:spPr>
          <a:xfrm>
            <a:off x="10363320" y="2979000"/>
            <a:ext cx="914040" cy="914040"/>
          </a:xfrm>
          <a:prstGeom prst="rect">
            <a:avLst/>
          </a:prstGeom>
          <a:ln w="0">
            <a:noFill/>
          </a:ln>
        </p:spPr>
      </p:pic>
      <p:pic>
        <p:nvPicPr>
          <p:cNvPr id="108" name="Picture 13" descr=""/>
          <p:cNvPicPr/>
          <p:nvPr/>
        </p:nvPicPr>
        <p:blipFill>
          <a:blip r:embed="rId6"/>
          <a:stretch/>
        </p:blipFill>
        <p:spPr>
          <a:xfrm>
            <a:off x="1112760" y="2980800"/>
            <a:ext cx="914040" cy="914040"/>
          </a:xfrm>
          <a:prstGeom prst="rect">
            <a:avLst/>
          </a:prstGeom>
          <a:ln w="0">
            <a:noFill/>
          </a:ln>
        </p:spPr>
      </p:pic>
      <p:pic>
        <p:nvPicPr>
          <p:cNvPr id="109" name="Picture 14" descr=""/>
          <p:cNvPicPr/>
          <p:nvPr/>
        </p:nvPicPr>
        <p:blipFill>
          <a:blip r:embed="rId7"/>
          <a:stretch/>
        </p:blipFill>
        <p:spPr>
          <a:xfrm>
            <a:off x="1112760" y="5456160"/>
            <a:ext cx="914040" cy="914040"/>
          </a:xfrm>
          <a:prstGeom prst="rect">
            <a:avLst/>
          </a:prstGeom>
          <a:ln w="0">
            <a:noFill/>
          </a:ln>
        </p:spPr>
      </p:pic>
      <p:pic>
        <p:nvPicPr>
          <p:cNvPr id="110" name="Picture 15" descr=""/>
          <p:cNvPicPr/>
          <p:nvPr/>
        </p:nvPicPr>
        <p:blipFill>
          <a:blip r:embed="rId8"/>
          <a:stretch/>
        </p:blipFill>
        <p:spPr>
          <a:xfrm>
            <a:off x="1112760" y="4217400"/>
            <a:ext cx="914040" cy="914040"/>
          </a:xfrm>
          <a:prstGeom prst="rect">
            <a:avLst/>
          </a:prstGeom>
          <a:ln w="0">
            <a:noFill/>
          </a:ln>
        </p:spPr>
      </p:pic>
      <p:sp>
        <p:nvSpPr>
          <p:cNvPr id="111" name="TextBox 16"/>
          <p:cNvSpPr/>
          <p:nvPr/>
        </p:nvSpPr>
        <p:spPr>
          <a:xfrm>
            <a:off x="8404920" y="2870640"/>
            <a:ext cx="2585880" cy="33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Gospodin Radev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HTML &amp; CSS dev.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Alexander Popov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HTML &amp; CSS dev.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Qvor Petkov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HTML &amp; CSS dev.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TextBox 17"/>
          <p:cNvSpPr/>
          <p:nvPr/>
        </p:nvSpPr>
        <p:spPr>
          <a:xfrm>
            <a:off x="2262960" y="2979000"/>
            <a:ext cx="2216520" cy="33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Kaloyan Lambov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QA engineer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Kaloyan Dimov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Game Designer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Martin Kafedzhiev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Map Designer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wipe dir="l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800" spc="-1" strike="noStrike">
                <a:solidFill>
                  <a:srgbClr val="262626"/>
                </a:solidFill>
                <a:latin typeface="Arial"/>
              </a:rPr>
              <a:t>Used Apps</a:t>
            </a:r>
            <a:endParaRPr b="0" lang="bg-BG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4" name="Picture 4" descr="Icon&#10;&#10;Description automatically generated"/>
          <p:cNvPicPr/>
          <p:nvPr/>
        </p:nvPicPr>
        <p:blipFill>
          <a:blip r:embed="rId1"/>
          <a:stretch/>
        </p:blipFill>
        <p:spPr>
          <a:xfrm>
            <a:off x="5024520" y="4030560"/>
            <a:ext cx="2142720" cy="2142720"/>
          </a:xfrm>
          <a:prstGeom prst="rect">
            <a:avLst/>
          </a:prstGeom>
          <a:ln w="0">
            <a:noFill/>
          </a:ln>
        </p:spPr>
      </p:pic>
      <p:pic>
        <p:nvPicPr>
          <p:cNvPr id="115" name="Picture 6" descr="Icon&#10;&#10;Description automatically generated"/>
          <p:cNvPicPr/>
          <p:nvPr/>
        </p:nvPicPr>
        <p:blipFill>
          <a:blip r:embed="rId2"/>
          <a:stretch/>
        </p:blipFill>
        <p:spPr>
          <a:xfrm>
            <a:off x="5024520" y="1715400"/>
            <a:ext cx="2142720" cy="2142720"/>
          </a:xfrm>
          <a:prstGeom prst="rect">
            <a:avLst/>
          </a:prstGeom>
          <a:ln w="0">
            <a:noFill/>
          </a:ln>
        </p:spPr>
      </p:pic>
      <p:pic>
        <p:nvPicPr>
          <p:cNvPr id="116" name="Picture 8" descr="Icon&#10;&#10;Description automatically generated"/>
          <p:cNvPicPr/>
          <p:nvPr/>
        </p:nvPicPr>
        <p:blipFill>
          <a:blip r:embed="rId3"/>
          <a:stretch/>
        </p:blipFill>
        <p:spPr>
          <a:xfrm>
            <a:off x="928440" y="4135320"/>
            <a:ext cx="2219040" cy="2066400"/>
          </a:xfrm>
          <a:prstGeom prst="rect">
            <a:avLst/>
          </a:prstGeom>
          <a:ln w="0">
            <a:noFill/>
          </a:ln>
        </p:spPr>
      </p:pic>
      <p:pic>
        <p:nvPicPr>
          <p:cNvPr id="117" name="Picture 10" descr="Icon&#10;&#10;Description automatically generated"/>
          <p:cNvPicPr/>
          <p:nvPr/>
        </p:nvPicPr>
        <p:blipFill>
          <a:blip r:embed="rId4"/>
          <a:stretch/>
        </p:blipFill>
        <p:spPr>
          <a:xfrm>
            <a:off x="8658000" y="4030560"/>
            <a:ext cx="2142720" cy="214272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12" descr="A picture containing text, clipart&#10;&#10;Description automatically generated"/>
          <p:cNvPicPr/>
          <p:nvPr/>
        </p:nvPicPr>
        <p:blipFill>
          <a:blip r:embed="rId5"/>
          <a:stretch/>
        </p:blipFill>
        <p:spPr>
          <a:xfrm>
            <a:off x="966240" y="1715400"/>
            <a:ext cx="2142720" cy="2142720"/>
          </a:xfrm>
          <a:prstGeom prst="rect">
            <a:avLst/>
          </a:prstGeom>
          <a:ln w="0">
            <a:noFill/>
          </a:ln>
        </p:spPr>
      </p:pic>
      <p:pic>
        <p:nvPicPr>
          <p:cNvPr id="119" name="Picture 7" descr=""/>
          <p:cNvPicPr/>
          <p:nvPr/>
        </p:nvPicPr>
        <p:blipFill>
          <a:blip r:embed="rId6"/>
          <a:stretch/>
        </p:blipFill>
        <p:spPr>
          <a:xfrm>
            <a:off x="9856080" y="1968480"/>
            <a:ext cx="1889640" cy="1889640"/>
          </a:xfrm>
          <a:prstGeom prst="rect">
            <a:avLst/>
          </a:prstGeom>
          <a:ln w="0">
            <a:noFill/>
          </a:ln>
        </p:spPr>
      </p:pic>
      <p:pic>
        <p:nvPicPr>
          <p:cNvPr id="120" name="Picture 9" descr=""/>
          <p:cNvPicPr/>
          <p:nvPr/>
        </p:nvPicPr>
        <p:blipFill>
          <a:blip r:embed="rId7"/>
          <a:stretch/>
        </p:blipFill>
        <p:spPr>
          <a:xfrm>
            <a:off x="7915680" y="1968480"/>
            <a:ext cx="1889640" cy="188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pull dir="r"/>
      </p:transition>
    </mc:Choice>
    <mc:Fallback>
      <p:transition spd="slow">
        <p:pull dir="r"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/>
          </p:nvPr>
        </p:nvSpPr>
        <p:spPr>
          <a:xfrm>
            <a:off x="3848760" y="2633040"/>
            <a:ext cx="4838040" cy="1591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1" i="1" lang="en-US" sz="4100" spc="-1" strike="noStrike">
                <a:solidFill>
                  <a:srgbClr val="000000"/>
                </a:solidFill>
                <a:latin typeface="Arial"/>
              </a:rPr>
              <a:t>Now onto the site!</a:t>
            </a:r>
            <a:endParaRPr b="0" lang="en-US" sz="41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DFA87E0EA95954FAAA043472012DDC2" ma:contentTypeVersion="13" ma:contentTypeDescription="Създаване на нов документ" ma:contentTypeScope="" ma:versionID="c1343524ffe9bec1af38d2fb2dc1b256">
  <xsd:schema xmlns:xsd="http://www.w3.org/2001/XMLSchema" xmlns:xs="http://www.w3.org/2001/XMLSchema" xmlns:p="http://schemas.microsoft.com/office/2006/metadata/properties" xmlns:ns3="d00b8f54-f3cf-445f-8972-2afa33eddbf2" xmlns:ns4="1c83ee7e-6573-437d-9db5-48e4d246fba7" targetNamespace="http://schemas.microsoft.com/office/2006/metadata/properties" ma:root="true" ma:fieldsID="360df184291a20776c330dc7686c7f79" ns3:_="" ns4:_="">
    <xsd:import namespace="d00b8f54-f3cf-445f-8972-2afa33eddbf2"/>
    <xsd:import namespace="1c83ee7e-6573-437d-9db5-48e4d246fb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0b8f54-f3cf-445f-8972-2afa33eddb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83ee7e-6573-437d-9db5-48e4d246fba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1B29ED-8BAE-44E4-9A8C-7F25AB9634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A6C864-7302-43C4-891C-A50E309BEB8D}">
  <ds:schemaRefs>
    <ds:schemaRef ds:uri="http://purl.org/dc/terms/"/>
    <ds:schemaRef ds:uri="d00b8f54-f3cf-445f-8972-2afa33eddbf2"/>
    <ds:schemaRef ds:uri="http://schemas.microsoft.com/office/2006/documentManagement/types"/>
    <ds:schemaRef ds:uri="1c83ee7e-6573-437d-9db5-48e4d246fba7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F3D3601-F6CB-4237-934B-C9B96E9CA2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0b8f54-f3cf-445f-8972-2afa33eddbf2"/>
    <ds:schemaRef ds:uri="1c83ee7e-6573-437d-9db5-48e4d246fb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TM03457510%5b%5bfn=Savon%5d%5d</Template>
  <TotalTime>198</TotalTime>
  <Application>LibreOffice/7.3.1.3$Windows_X86_64 LibreOffice_project/a69ca51ded25f3eefd52d7bf9a5fad8c90b87951</Application>
  <AppVersion>15.0000</AppVersion>
  <Words>53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2022-02-13T17:08:12Z</dcterms:created>
  <dc:creator>Калоян Н. Пазламачев</dc:creator>
  <dc:description/>
  <dc:language>en-US</dc:language>
  <cp:lastModifiedBy/>
  <dcterms:modified xsi:type="dcterms:W3CDTF">2022-06-27T11:20:17Z</dcterms:modified>
  <cp:revision>14</cp:revision>
  <dc:subject/>
  <dc:title>Team Odesos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0x0101008DFA87E0EA95954FAAA043472012DDC2</vt:lpwstr>
  </property>
  <property fmtid="{D5CDD505-2E9C-101B-9397-08002B2CF9AE}" pid="3" name="PresentationFormat">
    <vt:lpwstr>Widescreen</vt:lpwstr>
  </property>
  <property fmtid="{D5CDD505-2E9C-101B-9397-08002B2CF9AE}" pid="4" name="Slides">
    <vt:i4>4</vt:i4>
  </property>
</Properties>
</file>