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9"/>
  </p:notesMasterIdLst>
  <p:sldIdLst>
    <p:sldId id="256" r:id="rId2"/>
    <p:sldId id="271" r:id="rId3"/>
    <p:sldId id="259" r:id="rId4"/>
    <p:sldId id="282" r:id="rId5"/>
    <p:sldId id="258" r:id="rId6"/>
    <p:sldId id="272" r:id="rId7"/>
    <p:sldId id="287" r:id="rId8"/>
  </p:sldIdLst>
  <p:sldSz cx="9144000" cy="5143500" type="screen16x9"/>
  <p:notesSz cx="6858000" cy="9144000"/>
  <p:embeddedFontLst>
    <p:embeddedFont>
      <p:font typeface="Aldrich" panose="020B0604020202020204" charset="0"/>
      <p:regular r:id="rId10"/>
    </p:embeddedFont>
    <p:embeddedFont>
      <p:font typeface="Bai Jamjuree" panose="020B0604020202020204" charset="-34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9291F8-3FA1-433D-8C95-8581AC8EE062}">
  <a:tblStyle styleId="{B69291F8-3FA1-433D-8C95-8581AC8EE0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295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2948bcd1fb_0_23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2948bcd1fb_0_23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127f379f98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127f379f98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Google Shape;2624;g12948bcd1fb_0_22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5" name="Google Shape;2625;g12948bcd1fb_0_22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27f379f98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27f379f98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g127f379f983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2" name="Google Shape;2212;g127f379f983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1" name="Google Shape;4491;g12948bcd1fb_0_22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2" name="Google Shape;4492;g12948bcd1fb_0_22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9" name="Google Shape;1649;p3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0" name="Google Shape;1650;p38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1" name="Google Shape;1651;p38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652" name="Google Shape;1652;p3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4" name="Google Shape;1654;p38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655" name="Google Shape;1655;p38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38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704" name="Google Shape;1704;p3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20" name="Google Shape;172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8"/>
          <p:cNvSpPr txBox="1">
            <a:spLocks noGrp="1"/>
          </p:cNvSpPr>
          <p:nvPr>
            <p:ph type="title"/>
          </p:nvPr>
        </p:nvSpPr>
        <p:spPr>
          <a:xfrm>
            <a:off x="1987800" y="1227877"/>
            <a:ext cx="5168400" cy="26154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76" name="Google Shape;376;p8"/>
          <p:cNvGrpSpPr/>
          <p:nvPr/>
        </p:nvGrpSpPr>
        <p:grpSpPr>
          <a:xfrm rot="-5400000">
            <a:off x="2819427" y="4284163"/>
            <a:ext cx="289170" cy="284718"/>
            <a:chOff x="426000" y="3302025"/>
            <a:chExt cx="220875" cy="217475"/>
          </a:xfrm>
        </p:grpSpPr>
        <p:sp>
          <p:nvSpPr>
            <p:cNvPr id="377" name="Google Shape;377;p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8"/>
          <p:cNvGrpSpPr/>
          <p:nvPr/>
        </p:nvGrpSpPr>
        <p:grpSpPr>
          <a:xfrm rot="-5400000">
            <a:off x="1014983" y="3948380"/>
            <a:ext cx="357454" cy="956304"/>
            <a:chOff x="357713" y="600975"/>
            <a:chExt cx="357454" cy="956304"/>
          </a:xfrm>
        </p:grpSpPr>
        <p:sp>
          <p:nvSpPr>
            <p:cNvPr id="380" name="Google Shape;380;p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8"/>
          <p:cNvSpPr/>
          <p:nvPr/>
        </p:nvSpPr>
        <p:spPr>
          <a:xfrm>
            <a:off x="5427233" y="4098668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8" name="Google Shape;388;p9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4724908" y="599573"/>
            <a:ext cx="793256" cy="182899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3091076" y="4281547"/>
            <a:ext cx="2019176" cy="2019176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7851727" y="4404720"/>
            <a:ext cx="1965289" cy="517060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1765763" y="533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1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13"/>
          <p:cNvSpPr txBox="1">
            <a:spLocks noGrp="1"/>
          </p:cNvSpPr>
          <p:nvPr>
            <p:ph type="title" hasCustomPrompt="1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0" name="Google Shape;560;p13"/>
          <p:cNvSpPr txBox="1">
            <a:spLocks noGrp="1"/>
          </p:cNvSpPr>
          <p:nvPr>
            <p:ph type="subTitle" idx="1"/>
          </p:nvPr>
        </p:nvSpPr>
        <p:spPr>
          <a:xfrm>
            <a:off x="1639675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13"/>
          <p:cNvSpPr txBox="1">
            <a:spLocks noGrp="1"/>
          </p:cNvSpPr>
          <p:nvPr>
            <p:ph type="subTitle" idx="2"/>
          </p:nvPr>
        </p:nvSpPr>
        <p:spPr>
          <a:xfrm>
            <a:off x="1639675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13"/>
          <p:cNvSpPr txBox="1">
            <a:spLocks noGrp="1"/>
          </p:cNvSpPr>
          <p:nvPr>
            <p:ph type="title" idx="3" hasCustomPrompt="1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3" name="Google Shape;563;p13"/>
          <p:cNvSpPr txBox="1">
            <a:spLocks noGrp="1"/>
          </p:cNvSpPr>
          <p:nvPr>
            <p:ph type="subTitle" idx="4"/>
          </p:nvPr>
        </p:nvSpPr>
        <p:spPr>
          <a:xfrm>
            <a:off x="1639675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13"/>
          <p:cNvSpPr txBox="1">
            <a:spLocks noGrp="1"/>
          </p:cNvSpPr>
          <p:nvPr>
            <p:ph type="subTitle" idx="5"/>
          </p:nvPr>
        </p:nvSpPr>
        <p:spPr>
          <a:xfrm>
            <a:off x="1639675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13"/>
          <p:cNvSpPr txBox="1">
            <a:spLocks noGrp="1"/>
          </p:cNvSpPr>
          <p:nvPr>
            <p:ph type="title" idx="6" hasCustomPrompt="1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6" name="Google Shape;566;p13"/>
          <p:cNvSpPr txBox="1">
            <a:spLocks noGrp="1"/>
          </p:cNvSpPr>
          <p:nvPr>
            <p:ph type="subTitle" idx="7"/>
          </p:nvPr>
        </p:nvSpPr>
        <p:spPr>
          <a:xfrm>
            <a:off x="1639675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13"/>
          <p:cNvSpPr txBox="1">
            <a:spLocks noGrp="1"/>
          </p:cNvSpPr>
          <p:nvPr>
            <p:ph type="subTitle" idx="8"/>
          </p:nvPr>
        </p:nvSpPr>
        <p:spPr>
          <a:xfrm>
            <a:off x="1639675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title" idx="9" hasCustomPrompt="1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9" name="Google Shape;569;p13"/>
          <p:cNvSpPr txBox="1">
            <a:spLocks noGrp="1"/>
          </p:cNvSpPr>
          <p:nvPr>
            <p:ph type="subTitle" idx="13"/>
          </p:nvPr>
        </p:nvSpPr>
        <p:spPr>
          <a:xfrm>
            <a:off x="5529413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0" name="Google Shape;570;p13"/>
          <p:cNvSpPr txBox="1">
            <a:spLocks noGrp="1"/>
          </p:cNvSpPr>
          <p:nvPr>
            <p:ph type="subTitle" idx="14"/>
          </p:nvPr>
        </p:nvSpPr>
        <p:spPr>
          <a:xfrm>
            <a:off x="5529413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13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2" name="Google Shape;572;p13"/>
          <p:cNvSpPr txBox="1">
            <a:spLocks noGrp="1"/>
          </p:cNvSpPr>
          <p:nvPr>
            <p:ph type="subTitle" idx="16"/>
          </p:nvPr>
        </p:nvSpPr>
        <p:spPr>
          <a:xfrm>
            <a:off x="5529413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13"/>
          <p:cNvSpPr txBox="1">
            <a:spLocks noGrp="1"/>
          </p:cNvSpPr>
          <p:nvPr>
            <p:ph type="subTitle" idx="17"/>
          </p:nvPr>
        </p:nvSpPr>
        <p:spPr>
          <a:xfrm>
            <a:off x="5529413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13"/>
          <p:cNvSpPr txBox="1">
            <a:spLocks noGrp="1"/>
          </p:cNvSpPr>
          <p:nvPr>
            <p:ph type="title" idx="18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5" name="Google Shape;575;p13"/>
          <p:cNvSpPr txBox="1">
            <a:spLocks noGrp="1"/>
          </p:cNvSpPr>
          <p:nvPr>
            <p:ph type="subTitle" idx="19"/>
          </p:nvPr>
        </p:nvSpPr>
        <p:spPr>
          <a:xfrm>
            <a:off x="5529413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13"/>
          <p:cNvSpPr txBox="1">
            <a:spLocks noGrp="1"/>
          </p:cNvSpPr>
          <p:nvPr>
            <p:ph type="subTitle" idx="20"/>
          </p:nvPr>
        </p:nvSpPr>
        <p:spPr>
          <a:xfrm>
            <a:off x="5529413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13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578" name="Google Shape;578;p13"/>
          <p:cNvGrpSpPr/>
          <p:nvPr/>
        </p:nvGrpSpPr>
        <p:grpSpPr>
          <a:xfrm>
            <a:off x="8246982" y="3753300"/>
            <a:ext cx="1039906" cy="679800"/>
            <a:chOff x="4082325" y="3790650"/>
            <a:chExt cx="1039906" cy="679800"/>
          </a:xfrm>
        </p:grpSpPr>
        <p:sp>
          <p:nvSpPr>
            <p:cNvPr id="579" name="Google Shape;579;p13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13"/>
          <p:cNvGrpSpPr/>
          <p:nvPr/>
        </p:nvGrpSpPr>
        <p:grpSpPr>
          <a:xfrm>
            <a:off x="-846423" y="4392645"/>
            <a:ext cx="1965289" cy="517060"/>
            <a:chOff x="3539975" y="3523525"/>
            <a:chExt cx="745925" cy="196250"/>
          </a:xfrm>
        </p:grpSpPr>
        <p:sp>
          <p:nvSpPr>
            <p:cNvPr id="583" name="Google Shape;583;p1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13"/>
          <p:cNvGrpSpPr/>
          <p:nvPr/>
        </p:nvGrpSpPr>
        <p:grpSpPr>
          <a:xfrm flipH="1">
            <a:off x="-3594575" y="-199329"/>
            <a:ext cx="4000413" cy="3175881"/>
            <a:chOff x="5207925" y="-1994879"/>
            <a:chExt cx="4000413" cy="3175881"/>
          </a:xfrm>
        </p:grpSpPr>
        <p:sp>
          <p:nvSpPr>
            <p:cNvPr id="600" name="Google Shape;600;p1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2"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5" name="Google Shape;815;p2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21"/>
          <p:cNvSpPr txBox="1">
            <a:spLocks noGrp="1"/>
          </p:cNvSpPr>
          <p:nvPr>
            <p:ph type="subTitle" idx="1"/>
          </p:nvPr>
        </p:nvSpPr>
        <p:spPr>
          <a:xfrm>
            <a:off x="3438593" y="14890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21"/>
          <p:cNvSpPr txBox="1">
            <a:spLocks noGrp="1"/>
          </p:cNvSpPr>
          <p:nvPr>
            <p:ph type="subTitle" idx="2"/>
          </p:nvPr>
        </p:nvSpPr>
        <p:spPr>
          <a:xfrm>
            <a:off x="3438584" y="19534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8" name="Google Shape;818;p21"/>
          <p:cNvSpPr txBox="1">
            <a:spLocks noGrp="1"/>
          </p:cNvSpPr>
          <p:nvPr>
            <p:ph type="subTitle" idx="3"/>
          </p:nvPr>
        </p:nvSpPr>
        <p:spPr>
          <a:xfrm>
            <a:off x="5905480" y="14890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9" name="Google Shape;819;p21"/>
          <p:cNvSpPr txBox="1">
            <a:spLocks noGrp="1"/>
          </p:cNvSpPr>
          <p:nvPr>
            <p:ph type="subTitle" idx="4"/>
          </p:nvPr>
        </p:nvSpPr>
        <p:spPr>
          <a:xfrm>
            <a:off x="5905472" y="19534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21"/>
          <p:cNvSpPr txBox="1">
            <a:spLocks noGrp="1"/>
          </p:cNvSpPr>
          <p:nvPr>
            <p:ph type="subTitle" idx="5"/>
          </p:nvPr>
        </p:nvSpPr>
        <p:spPr>
          <a:xfrm>
            <a:off x="971706" y="14890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1" name="Google Shape;821;p21"/>
          <p:cNvSpPr txBox="1">
            <a:spLocks noGrp="1"/>
          </p:cNvSpPr>
          <p:nvPr>
            <p:ph type="subTitle" idx="6"/>
          </p:nvPr>
        </p:nvSpPr>
        <p:spPr>
          <a:xfrm>
            <a:off x="971697" y="19534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2" name="Google Shape;822;p2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21"/>
          <p:cNvSpPr txBox="1">
            <a:spLocks noGrp="1"/>
          </p:cNvSpPr>
          <p:nvPr>
            <p:ph type="subTitle" idx="7"/>
          </p:nvPr>
        </p:nvSpPr>
        <p:spPr>
          <a:xfrm>
            <a:off x="3438616" y="293467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21"/>
          <p:cNvSpPr txBox="1">
            <a:spLocks noGrp="1"/>
          </p:cNvSpPr>
          <p:nvPr>
            <p:ph type="subTitle" idx="8"/>
          </p:nvPr>
        </p:nvSpPr>
        <p:spPr>
          <a:xfrm>
            <a:off x="3438607" y="339912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21"/>
          <p:cNvSpPr txBox="1">
            <a:spLocks noGrp="1"/>
          </p:cNvSpPr>
          <p:nvPr>
            <p:ph type="subTitle" idx="9"/>
          </p:nvPr>
        </p:nvSpPr>
        <p:spPr>
          <a:xfrm>
            <a:off x="5905503" y="293467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21"/>
          <p:cNvSpPr txBox="1">
            <a:spLocks noGrp="1"/>
          </p:cNvSpPr>
          <p:nvPr>
            <p:ph type="subTitle" idx="13"/>
          </p:nvPr>
        </p:nvSpPr>
        <p:spPr>
          <a:xfrm>
            <a:off x="5905495" y="339912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21"/>
          <p:cNvSpPr txBox="1">
            <a:spLocks noGrp="1"/>
          </p:cNvSpPr>
          <p:nvPr>
            <p:ph type="subTitle" idx="14"/>
          </p:nvPr>
        </p:nvSpPr>
        <p:spPr>
          <a:xfrm>
            <a:off x="971729" y="293467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8" name="Google Shape;828;p21"/>
          <p:cNvSpPr txBox="1">
            <a:spLocks noGrp="1"/>
          </p:cNvSpPr>
          <p:nvPr>
            <p:ph type="subTitle" idx="15"/>
          </p:nvPr>
        </p:nvSpPr>
        <p:spPr>
          <a:xfrm>
            <a:off x="971720" y="339912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29" name="Google Shape;8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0" name="Google Shape;830;p21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831" name="Google Shape;831;p2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21"/>
          <p:cNvGrpSpPr/>
          <p:nvPr/>
        </p:nvGrpSpPr>
        <p:grpSpPr>
          <a:xfrm>
            <a:off x="357713" y="1058175"/>
            <a:ext cx="357454" cy="956304"/>
            <a:chOff x="357713" y="600975"/>
            <a:chExt cx="357454" cy="956304"/>
          </a:xfrm>
        </p:grpSpPr>
        <p:sp>
          <p:nvSpPr>
            <p:cNvPr id="834" name="Google Shape;834;p2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21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839" name="Google Shape;839;p2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5" name="Google Shape;855;p21"/>
          <p:cNvSpPr/>
          <p:nvPr/>
        </p:nvSpPr>
        <p:spPr>
          <a:xfrm>
            <a:off x="258688" y="26388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3_1_1_1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9" name="Google Shape;1419;p32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0" name="Google Shape;1420;p3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421" name="Google Shape;1421;p3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22" name="Google Shape;1422;p3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4" name="Google Shape;1424;p32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1425" name="Google Shape;1425;p3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9" name="Google Shape;1429;p3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1430" name="Google Shape;1430;p3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46" name="Google Shape;14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7" name="Google Shape;1557;p3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8" name="Google Shape;1558;p36"/>
          <p:cNvSpPr txBox="1">
            <a:spLocks noGrp="1"/>
          </p:cNvSpPr>
          <p:nvPr>
            <p:ph type="title"/>
          </p:nvPr>
        </p:nvSpPr>
        <p:spPr>
          <a:xfrm>
            <a:off x="866150" y="539000"/>
            <a:ext cx="3856500" cy="76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559" name="Google Shape;1559;p36"/>
          <p:cNvSpPr txBox="1">
            <a:spLocks noGrp="1"/>
          </p:cNvSpPr>
          <p:nvPr>
            <p:ph type="subTitle" idx="1"/>
          </p:nvPr>
        </p:nvSpPr>
        <p:spPr>
          <a:xfrm>
            <a:off x="866275" y="1672187"/>
            <a:ext cx="3856500" cy="10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0" name="Google Shape;1560;p36"/>
          <p:cNvSpPr txBox="1"/>
          <p:nvPr/>
        </p:nvSpPr>
        <p:spPr>
          <a:xfrm>
            <a:off x="872400" y="3715100"/>
            <a:ext cx="324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and includes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and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1561" name="Google Shape;1561;p36"/>
          <p:cNvGrpSpPr/>
          <p:nvPr/>
        </p:nvGrpSpPr>
        <p:grpSpPr>
          <a:xfrm>
            <a:off x="-1416836" y="2858310"/>
            <a:ext cx="2019176" cy="2019176"/>
            <a:chOff x="1943325" y="-220375"/>
            <a:chExt cx="1298672" cy="1298672"/>
          </a:xfrm>
        </p:grpSpPr>
        <p:sp>
          <p:nvSpPr>
            <p:cNvPr id="1562" name="Google Shape;1562;p3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0" name="Google Shape;1610;p36"/>
          <p:cNvGrpSpPr/>
          <p:nvPr/>
        </p:nvGrpSpPr>
        <p:grpSpPr>
          <a:xfrm rot="-5400000">
            <a:off x="-3038008" y="-1227121"/>
            <a:ext cx="3952129" cy="3175881"/>
            <a:chOff x="5256209" y="-1994879"/>
            <a:chExt cx="3952129" cy="3175881"/>
          </a:xfrm>
        </p:grpSpPr>
        <p:sp>
          <p:nvSpPr>
            <p:cNvPr id="1611" name="Google Shape;1611;p36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6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4" name="Google Shape;1614;p3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5" name="Google Shape;1615;p37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6" name="Google Shape;161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7" name="Google Shape;1617;p37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618" name="Google Shape;1618;p3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0" name="Google Shape;1620;p37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621" name="Google Shape;1621;p3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5" name="Google Shape;1625;p37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1626" name="Google Shape;1626;p37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7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7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7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0" name="Google Shape;1630;p37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1631" name="Google Shape;1631;p3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47" name="Google Shape;164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i Jamjuree"/>
              <a:buChar char="●"/>
              <a:defRPr sz="1800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○"/>
              <a:defRPr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■"/>
              <a:defRPr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●"/>
              <a:defRPr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○"/>
              <a:defRPr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■"/>
              <a:defRPr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●"/>
              <a:defRPr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○"/>
              <a:defRPr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■"/>
              <a:defRPr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59" r:id="rId5"/>
    <p:sldLayoutId id="2147483667" r:id="rId6"/>
    <p:sldLayoutId id="2147483678" r:id="rId7"/>
    <p:sldLayoutId id="2147483682" r:id="rId8"/>
    <p:sldLayoutId id="2147483683" r:id="rId9"/>
    <p:sldLayoutId id="214748368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ingburgas/2122-the-games--adventures-data-pirat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4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5800" dirty="0"/>
              <a:t>DATA PIRATES</a:t>
            </a:r>
            <a:r>
              <a:rPr lang="en" dirty="0"/>
              <a:t> </a:t>
            </a:r>
            <a:r>
              <a:rPr lang="en" sz="5050" dirty="0">
                <a:solidFill>
                  <a:schemeClr val="dk2"/>
                </a:solidFill>
              </a:rPr>
              <a:t>Ray’s quest</a:t>
            </a:r>
            <a:endParaRPr sz="5050" dirty="0">
              <a:solidFill>
                <a:schemeClr val="dk2"/>
              </a:solidFill>
            </a:endParaRPr>
          </a:p>
        </p:txBody>
      </p:sp>
      <p:sp>
        <p:nvSpPr>
          <p:cNvPr id="1733" name="Google Shape;1733;p42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34" name="Google Shape;1734;p42"/>
          <p:cNvCxnSpPr/>
          <p:nvPr/>
        </p:nvCxnSpPr>
        <p:spPr>
          <a:xfrm>
            <a:off x="1863750" y="31628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57"/>
          <p:cNvSpPr txBox="1">
            <a:spLocks noGrp="1"/>
          </p:cNvSpPr>
          <p:nvPr>
            <p:ph type="subTitle" idx="1"/>
          </p:nvPr>
        </p:nvSpPr>
        <p:spPr>
          <a:xfrm>
            <a:off x="3438600" y="1136196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Egor Semenov</a:t>
            </a:r>
            <a:endParaRPr dirty="0"/>
          </a:p>
        </p:txBody>
      </p:sp>
      <p:sp>
        <p:nvSpPr>
          <p:cNvPr id="2192" name="Google Shape;2192;p57"/>
          <p:cNvSpPr txBox="1">
            <a:spLocks noGrp="1"/>
          </p:cNvSpPr>
          <p:nvPr>
            <p:ph type="subTitle" idx="2"/>
          </p:nvPr>
        </p:nvSpPr>
        <p:spPr>
          <a:xfrm>
            <a:off x="3438591" y="1600646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Quality Assurance</a:t>
            </a:r>
            <a:endParaRPr dirty="0"/>
          </a:p>
        </p:txBody>
      </p:sp>
      <p:sp>
        <p:nvSpPr>
          <p:cNvPr id="2193" name="Google Shape;2193;p57"/>
          <p:cNvSpPr txBox="1">
            <a:spLocks noGrp="1"/>
          </p:cNvSpPr>
          <p:nvPr>
            <p:ph type="subTitle" idx="3"/>
          </p:nvPr>
        </p:nvSpPr>
        <p:spPr>
          <a:xfrm>
            <a:off x="5905487" y="1136196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Mihail Petrov</a:t>
            </a:r>
            <a:endParaRPr dirty="0"/>
          </a:p>
        </p:txBody>
      </p:sp>
      <p:sp>
        <p:nvSpPr>
          <p:cNvPr id="2194" name="Google Shape;2194;p57"/>
          <p:cNvSpPr txBox="1">
            <a:spLocks noGrp="1"/>
          </p:cNvSpPr>
          <p:nvPr>
            <p:ph type="subTitle" idx="4"/>
          </p:nvPr>
        </p:nvSpPr>
        <p:spPr>
          <a:xfrm>
            <a:off x="5905479" y="1600646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Back-End Developer</a:t>
            </a:r>
            <a:endParaRPr dirty="0"/>
          </a:p>
        </p:txBody>
      </p:sp>
      <p:sp>
        <p:nvSpPr>
          <p:cNvPr id="2195" name="Google Shape;2195;p57"/>
          <p:cNvSpPr txBox="1">
            <a:spLocks noGrp="1"/>
          </p:cNvSpPr>
          <p:nvPr>
            <p:ph type="subTitle" idx="5"/>
          </p:nvPr>
        </p:nvSpPr>
        <p:spPr>
          <a:xfrm>
            <a:off x="971713" y="1136196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Nikolai Dimitrov</a:t>
            </a:r>
            <a:endParaRPr sz="2000" dirty="0"/>
          </a:p>
        </p:txBody>
      </p:sp>
      <p:sp>
        <p:nvSpPr>
          <p:cNvPr id="2196" name="Google Shape;2196;p57"/>
          <p:cNvSpPr txBox="1">
            <a:spLocks noGrp="1"/>
          </p:cNvSpPr>
          <p:nvPr>
            <p:ph type="subTitle" idx="6"/>
          </p:nvPr>
        </p:nvSpPr>
        <p:spPr>
          <a:xfrm>
            <a:off x="971704" y="1600646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 Trainer</a:t>
            </a:r>
            <a:endParaRPr dirty="0"/>
          </a:p>
        </p:txBody>
      </p:sp>
      <p:sp>
        <p:nvSpPr>
          <p:cNvPr id="2197" name="Google Shape;2197;p5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CONTRIBUTORS</a:t>
            </a:r>
            <a:endParaRPr dirty="0"/>
          </a:p>
        </p:txBody>
      </p:sp>
      <p:sp>
        <p:nvSpPr>
          <p:cNvPr id="2198" name="Google Shape;2198;p57"/>
          <p:cNvSpPr txBox="1">
            <a:spLocks noGrp="1"/>
          </p:cNvSpPr>
          <p:nvPr>
            <p:ph type="subTitle" idx="7"/>
          </p:nvPr>
        </p:nvSpPr>
        <p:spPr>
          <a:xfrm>
            <a:off x="3438623" y="2581846"/>
            <a:ext cx="2399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Gabriel Dimitrov</a:t>
            </a:r>
            <a:endParaRPr dirty="0"/>
          </a:p>
        </p:txBody>
      </p:sp>
      <p:sp>
        <p:nvSpPr>
          <p:cNvPr id="2199" name="Google Shape;2199;p57"/>
          <p:cNvSpPr txBox="1">
            <a:spLocks noGrp="1"/>
          </p:cNvSpPr>
          <p:nvPr>
            <p:ph type="subTitle" idx="8"/>
          </p:nvPr>
        </p:nvSpPr>
        <p:spPr>
          <a:xfrm>
            <a:off x="3438614" y="3046296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Back-End Web Developer</a:t>
            </a:r>
            <a:endParaRPr dirty="0"/>
          </a:p>
        </p:txBody>
      </p:sp>
      <p:sp>
        <p:nvSpPr>
          <p:cNvPr id="2200" name="Google Shape;2200;p57"/>
          <p:cNvSpPr txBox="1">
            <a:spLocks noGrp="1"/>
          </p:cNvSpPr>
          <p:nvPr>
            <p:ph type="subTitle" idx="9"/>
          </p:nvPr>
        </p:nvSpPr>
        <p:spPr>
          <a:xfrm>
            <a:off x="5905510" y="2581846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Georgi Ivanov</a:t>
            </a:r>
            <a:endParaRPr dirty="0"/>
          </a:p>
        </p:txBody>
      </p:sp>
      <p:sp>
        <p:nvSpPr>
          <p:cNvPr id="2201" name="Google Shape;2201;p57"/>
          <p:cNvSpPr txBox="1">
            <a:spLocks noGrp="1"/>
          </p:cNvSpPr>
          <p:nvPr>
            <p:ph type="subTitle" idx="13"/>
          </p:nvPr>
        </p:nvSpPr>
        <p:spPr>
          <a:xfrm>
            <a:off x="5905502" y="3046296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Front-End Web Developer</a:t>
            </a:r>
            <a:endParaRPr dirty="0"/>
          </a:p>
        </p:txBody>
      </p:sp>
      <p:sp>
        <p:nvSpPr>
          <p:cNvPr id="2202" name="Google Shape;2202;p57"/>
          <p:cNvSpPr txBox="1">
            <a:spLocks noGrp="1"/>
          </p:cNvSpPr>
          <p:nvPr>
            <p:ph type="subTitle" idx="14"/>
          </p:nvPr>
        </p:nvSpPr>
        <p:spPr>
          <a:xfrm>
            <a:off x="971735" y="2581846"/>
            <a:ext cx="2552521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Daniil Chebotarev</a:t>
            </a:r>
            <a:endParaRPr sz="2000" dirty="0"/>
          </a:p>
        </p:txBody>
      </p:sp>
      <p:sp>
        <p:nvSpPr>
          <p:cNvPr id="2203" name="Google Shape;2203;p57"/>
          <p:cNvSpPr txBox="1">
            <a:spLocks noGrp="1"/>
          </p:cNvSpPr>
          <p:nvPr>
            <p:ph type="subTitle" idx="15"/>
          </p:nvPr>
        </p:nvSpPr>
        <p:spPr>
          <a:xfrm>
            <a:off x="971727" y="3046296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Front-End Game Developer</a:t>
            </a:r>
            <a:endParaRPr dirty="0"/>
          </a:p>
        </p:txBody>
      </p:sp>
      <p:grpSp>
        <p:nvGrpSpPr>
          <p:cNvPr id="2204" name="Google Shape;2204;p57"/>
          <p:cNvGrpSpPr/>
          <p:nvPr/>
        </p:nvGrpSpPr>
        <p:grpSpPr>
          <a:xfrm>
            <a:off x="5626408" y="722871"/>
            <a:ext cx="793256" cy="182899"/>
            <a:chOff x="2685575" y="2835950"/>
            <a:chExt cx="433000" cy="99825"/>
          </a:xfrm>
        </p:grpSpPr>
        <p:sp>
          <p:nvSpPr>
            <p:cNvPr id="2205" name="Google Shape;2205;p57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7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7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7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09" name="Google Shape;220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1689" y="-1039825"/>
            <a:ext cx="2527512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95;p57">
            <a:extLst>
              <a:ext uri="{FF2B5EF4-FFF2-40B4-BE49-F238E27FC236}">
                <a16:creationId xmlns:a16="http://schemas.microsoft.com/office/drawing/2014/main" id="{FCC55757-E069-B8EF-26E9-C3E4884BE22A}"/>
              </a:ext>
            </a:extLst>
          </p:cNvPr>
          <p:cNvSpPr txBox="1">
            <a:spLocks/>
          </p:cNvSpPr>
          <p:nvPr/>
        </p:nvSpPr>
        <p:spPr>
          <a:xfrm>
            <a:off x="5996563" y="3862788"/>
            <a:ext cx="22668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i Jamjuree"/>
              <a:buNone/>
              <a:defRPr sz="2100" b="0" i="0" u="none" strike="noStrike" cap="none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/>
            <a:r>
              <a:rPr lang="en-US" sz="2000" dirty="0" err="1"/>
              <a:t>Bozhidar</a:t>
            </a:r>
            <a:r>
              <a:rPr lang="en-US" sz="2000" dirty="0"/>
              <a:t> </a:t>
            </a:r>
            <a:r>
              <a:rPr lang="en-US" sz="2000" dirty="0" err="1"/>
              <a:t>Dimov</a:t>
            </a:r>
            <a:endParaRPr lang="en-US" sz="2000" dirty="0"/>
          </a:p>
        </p:txBody>
      </p:sp>
      <p:sp>
        <p:nvSpPr>
          <p:cNvPr id="22" name="Google Shape;2196;p57">
            <a:extLst>
              <a:ext uri="{FF2B5EF4-FFF2-40B4-BE49-F238E27FC236}">
                <a16:creationId xmlns:a16="http://schemas.microsoft.com/office/drawing/2014/main" id="{67FC8BE7-D9C7-0AB7-B16A-6B964558D527}"/>
              </a:ext>
            </a:extLst>
          </p:cNvPr>
          <p:cNvSpPr txBox="1">
            <a:spLocks/>
          </p:cNvSpPr>
          <p:nvPr/>
        </p:nvSpPr>
        <p:spPr>
          <a:xfrm>
            <a:off x="6050379" y="4394709"/>
            <a:ext cx="2266800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/>
            <a:r>
              <a:rPr lang="en-US" dirty="0"/>
              <a:t>Front-End Web Developer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45"/>
          <p:cNvSpPr txBox="1">
            <a:spLocks noGrp="1"/>
          </p:cNvSpPr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STORY</a:t>
            </a:r>
            <a:endParaRPr dirty="0"/>
          </a:p>
        </p:txBody>
      </p:sp>
      <p:sp>
        <p:nvSpPr>
          <p:cNvPr id="1787" name="Google Shape;1787;p45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Game story……</a:t>
            </a:r>
          </a:p>
        </p:txBody>
      </p:sp>
      <p:pic>
        <p:nvPicPr>
          <p:cNvPr id="1788" name="Google Shape;178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825" y="1087913"/>
            <a:ext cx="4256400" cy="3107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" name="Google Shape;2627;p68"/>
          <p:cNvSpPr txBox="1">
            <a:spLocks noGrp="1"/>
          </p:cNvSpPr>
          <p:nvPr>
            <p:ph type="title"/>
          </p:nvPr>
        </p:nvSpPr>
        <p:spPr>
          <a:xfrm>
            <a:off x="698550" y="407597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Milestones of realization</a:t>
            </a:r>
            <a:endParaRPr dirty="0"/>
          </a:p>
        </p:txBody>
      </p:sp>
      <p:sp>
        <p:nvSpPr>
          <p:cNvPr id="2628" name="Google Shape;2628;p68"/>
          <p:cNvSpPr txBox="1"/>
          <p:nvPr/>
        </p:nvSpPr>
        <p:spPr>
          <a:xfrm>
            <a:off x="4834463" y="1959952"/>
            <a:ext cx="19860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We made issues for a better working environment</a:t>
            </a:r>
            <a:endParaRPr sz="1200" dirty="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629" name="Google Shape;2629;p68"/>
          <p:cNvSpPr txBox="1"/>
          <p:nvPr/>
        </p:nvSpPr>
        <p:spPr>
          <a:xfrm>
            <a:off x="6140750" y="3755514"/>
            <a:ext cx="19860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We solved most of the issues</a:t>
            </a:r>
            <a:endParaRPr dirty="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630" name="Google Shape;2630;p68"/>
          <p:cNvSpPr txBox="1"/>
          <p:nvPr/>
        </p:nvSpPr>
        <p:spPr>
          <a:xfrm>
            <a:off x="4822887" y="1509591"/>
            <a:ext cx="19860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rPr>
              <a:t>Issues</a:t>
            </a:r>
            <a:endParaRPr sz="2100" dirty="0">
              <a:solidFill>
                <a:schemeClr val="dk2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631" name="Google Shape;2631;p68"/>
          <p:cNvSpPr txBox="1"/>
          <p:nvPr/>
        </p:nvSpPr>
        <p:spPr>
          <a:xfrm>
            <a:off x="6140650" y="3288089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rPr>
              <a:t>Final</a:t>
            </a:r>
            <a:endParaRPr sz="2100" dirty="0">
              <a:solidFill>
                <a:schemeClr val="dk2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632" name="Google Shape;2632;p68"/>
          <p:cNvSpPr txBox="1"/>
          <p:nvPr/>
        </p:nvSpPr>
        <p:spPr>
          <a:xfrm>
            <a:off x="2289649" y="1556727"/>
            <a:ext cx="19860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rPr>
              <a:t>Idea</a:t>
            </a:r>
            <a:endParaRPr sz="2100" dirty="0">
              <a:solidFill>
                <a:schemeClr val="dk2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633" name="Google Shape;2633;p68"/>
          <p:cNvSpPr txBox="1"/>
          <p:nvPr/>
        </p:nvSpPr>
        <p:spPr>
          <a:xfrm>
            <a:off x="2289663" y="1959952"/>
            <a:ext cx="19860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We developed an idea</a:t>
            </a:r>
            <a:endParaRPr dirty="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634" name="Google Shape;2634;p68"/>
          <p:cNvSpPr txBox="1"/>
          <p:nvPr/>
        </p:nvSpPr>
        <p:spPr>
          <a:xfrm>
            <a:off x="1017250" y="3288089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rPr>
              <a:t>Arrange</a:t>
            </a:r>
            <a:endParaRPr sz="2100" dirty="0">
              <a:solidFill>
                <a:schemeClr val="dk2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635" name="Google Shape;2635;p68"/>
          <p:cNvSpPr txBox="1"/>
          <p:nvPr/>
        </p:nvSpPr>
        <p:spPr>
          <a:xfrm>
            <a:off x="1017250" y="3755514"/>
            <a:ext cx="19860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We arranged the whole team</a:t>
            </a:r>
            <a:endParaRPr dirty="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636" name="Google Shape;2636;p68"/>
          <p:cNvSpPr txBox="1"/>
          <p:nvPr/>
        </p:nvSpPr>
        <p:spPr>
          <a:xfrm>
            <a:off x="3578947" y="3288089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rPr>
              <a:t>Tasks</a:t>
            </a:r>
            <a:endParaRPr sz="2100" dirty="0">
              <a:solidFill>
                <a:schemeClr val="dk2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637" name="Google Shape;2637;p68"/>
          <p:cNvSpPr txBox="1"/>
          <p:nvPr/>
        </p:nvSpPr>
        <p:spPr>
          <a:xfrm>
            <a:off x="3578947" y="3755514"/>
            <a:ext cx="19860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We separated the tasks between us</a:t>
            </a:r>
            <a:endParaRPr dirty="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638" name="Google Shape;2638;p68"/>
          <p:cNvSpPr/>
          <p:nvPr/>
        </p:nvSpPr>
        <p:spPr>
          <a:xfrm>
            <a:off x="1732492" y="263449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39" name="Google Shape;2639;p68"/>
          <p:cNvCxnSpPr/>
          <p:nvPr/>
        </p:nvCxnSpPr>
        <p:spPr>
          <a:xfrm>
            <a:off x="2446500" y="2937864"/>
            <a:ext cx="399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40" name="Google Shape;2640;p68"/>
          <p:cNvSpPr/>
          <p:nvPr/>
        </p:nvSpPr>
        <p:spPr>
          <a:xfrm>
            <a:off x="3004892" y="263449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1" name="Google Shape;2641;p68"/>
          <p:cNvCxnSpPr/>
          <p:nvPr/>
        </p:nvCxnSpPr>
        <p:spPr>
          <a:xfrm>
            <a:off x="3718900" y="2937864"/>
            <a:ext cx="399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42" name="Google Shape;2642;p68"/>
          <p:cNvSpPr/>
          <p:nvPr/>
        </p:nvSpPr>
        <p:spPr>
          <a:xfrm>
            <a:off x="4277292" y="263449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3" name="Google Shape;2643;p68"/>
          <p:cNvCxnSpPr/>
          <p:nvPr/>
        </p:nvCxnSpPr>
        <p:spPr>
          <a:xfrm>
            <a:off x="4991300" y="2937864"/>
            <a:ext cx="399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44" name="Google Shape;2644;p68"/>
          <p:cNvSpPr/>
          <p:nvPr/>
        </p:nvSpPr>
        <p:spPr>
          <a:xfrm>
            <a:off x="5549692" y="263449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5" name="Google Shape;2645;p68"/>
          <p:cNvCxnSpPr/>
          <p:nvPr/>
        </p:nvCxnSpPr>
        <p:spPr>
          <a:xfrm>
            <a:off x="6280656" y="2937864"/>
            <a:ext cx="399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46" name="Google Shape;2646;p68"/>
          <p:cNvSpPr/>
          <p:nvPr/>
        </p:nvSpPr>
        <p:spPr>
          <a:xfrm>
            <a:off x="6855992" y="2660724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2647;p68"/>
          <p:cNvSpPr/>
          <p:nvPr/>
        </p:nvSpPr>
        <p:spPr>
          <a:xfrm>
            <a:off x="6968384" y="2749082"/>
            <a:ext cx="327610" cy="328952"/>
          </a:xfrm>
          <a:custGeom>
            <a:avLst/>
            <a:gdLst/>
            <a:ahLst/>
            <a:cxnLst/>
            <a:rect l="l" t="t" r="r" b="b"/>
            <a:pathLst>
              <a:path w="11480" h="11527" extrusionOk="0">
                <a:moveTo>
                  <a:pt x="8336" y="667"/>
                </a:moveTo>
                <a:lnTo>
                  <a:pt x="8336" y="1762"/>
                </a:lnTo>
                <a:lnTo>
                  <a:pt x="6097" y="1762"/>
                </a:lnTo>
                <a:lnTo>
                  <a:pt x="6097" y="667"/>
                </a:lnTo>
                <a:close/>
                <a:moveTo>
                  <a:pt x="7669" y="4191"/>
                </a:moveTo>
                <a:lnTo>
                  <a:pt x="7669" y="4977"/>
                </a:lnTo>
                <a:lnTo>
                  <a:pt x="3764" y="4977"/>
                </a:lnTo>
                <a:lnTo>
                  <a:pt x="3764" y="4191"/>
                </a:lnTo>
                <a:close/>
                <a:moveTo>
                  <a:pt x="8503" y="5668"/>
                </a:moveTo>
                <a:lnTo>
                  <a:pt x="8503" y="6430"/>
                </a:lnTo>
                <a:lnTo>
                  <a:pt x="2978" y="6430"/>
                </a:lnTo>
                <a:lnTo>
                  <a:pt x="2978" y="5668"/>
                </a:lnTo>
                <a:close/>
                <a:moveTo>
                  <a:pt x="9241" y="7121"/>
                </a:moveTo>
                <a:lnTo>
                  <a:pt x="9241" y="7883"/>
                </a:lnTo>
                <a:lnTo>
                  <a:pt x="2168" y="7883"/>
                </a:lnTo>
                <a:lnTo>
                  <a:pt x="2168" y="7121"/>
                </a:lnTo>
                <a:close/>
                <a:moveTo>
                  <a:pt x="10003" y="8573"/>
                </a:moveTo>
                <a:lnTo>
                  <a:pt x="10003" y="9359"/>
                </a:lnTo>
                <a:lnTo>
                  <a:pt x="1454" y="9359"/>
                </a:lnTo>
                <a:lnTo>
                  <a:pt x="1454" y="8573"/>
                </a:lnTo>
                <a:close/>
                <a:moveTo>
                  <a:pt x="10789" y="10074"/>
                </a:moveTo>
                <a:lnTo>
                  <a:pt x="10789" y="10836"/>
                </a:lnTo>
                <a:lnTo>
                  <a:pt x="644" y="10836"/>
                </a:lnTo>
                <a:lnTo>
                  <a:pt x="644" y="10074"/>
                </a:lnTo>
                <a:close/>
                <a:moveTo>
                  <a:pt x="5383" y="0"/>
                </a:moveTo>
                <a:lnTo>
                  <a:pt x="5383" y="3548"/>
                </a:lnTo>
                <a:lnTo>
                  <a:pt x="3097" y="3548"/>
                </a:lnTo>
                <a:lnTo>
                  <a:pt x="3097" y="5001"/>
                </a:lnTo>
                <a:lnTo>
                  <a:pt x="2287" y="5001"/>
                </a:lnTo>
                <a:lnTo>
                  <a:pt x="2287" y="6454"/>
                </a:lnTo>
                <a:lnTo>
                  <a:pt x="1501" y="6454"/>
                </a:lnTo>
                <a:lnTo>
                  <a:pt x="1501" y="7930"/>
                </a:lnTo>
                <a:lnTo>
                  <a:pt x="787" y="7930"/>
                </a:lnTo>
                <a:lnTo>
                  <a:pt x="787" y="9383"/>
                </a:lnTo>
                <a:lnTo>
                  <a:pt x="1" y="9383"/>
                </a:lnTo>
                <a:lnTo>
                  <a:pt x="1" y="11526"/>
                </a:lnTo>
                <a:lnTo>
                  <a:pt x="11479" y="11526"/>
                </a:lnTo>
                <a:lnTo>
                  <a:pt x="11479" y="9383"/>
                </a:lnTo>
                <a:lnTo>
                  <a:pt x="10670" y="9383"/>
                </a:lnTo>
                <a:lnTo>
                  <a:pt x="10670" y="7930"/>
                </a:lnTo>
                <a:lnTo>
                  <a:pt x="9955" y="7930"/>
                </a:lnTo>
                <a:lnTo>
                  <a:pt x="9955" y="6454"/>
                </a:lnTo>
                <a:lnTo>
                  <a:pt x="9169" y="6454"/>
                </a:lnTo>
                <a:lnTo>
                  <a:pt x="9169" y="5001"/>
                </a:lnTo>
                <a:lnTo>
                  <a:pt x="8360" y="5001"/>
                </a:lnTo>
                <a:lnTo>
                  <a:pt x="8360" y="3548"/>
                </a:lnTo>
                <a:lnTo>
                  <a:pt x="6074" y="3548"/>
                </a:lnTo>
                <a:lnTo>
                  <a:pt x="6074" y="2453"/>
                </a:lnTo>
                <a:lnTo>
                  <a:pt x="8979" y="2453"/>
                </a:lnTo>
                <a:lnTo>
                  <a:pt x="89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6F7"/>
              </a:solidFill>
            </a:endParaRPr>
          </a:p>
        </p:txBody>
      </p:sp>
      <p:sp>
        <p:nvSpPr>
          <p:cNvPr id="2656" name="Google Shape;2656;p68"/>
          <p:cNvSpPr/>
          <p:nvPr/>
        </p:nvSpPr>
        <p:spPr>
          <a:xfrm>
            <a:off x="5645972" y="2742060"/>
            <a:ext cx="339830" cy="288816"/>
          </a:xfrm>
          <a:custGeom>
            <a:avLst/>
            <a:gdLst/>
            <a:ahLst/>
            <a:cxnLst/>
            <a:rect l="l" t="t" r="r" b="b"/>
            <a:pathLst>
              <a:path w="11551" h="9817" extrusionOk="0">
                <a:moveTo>
                  <a:pt x="9859" y="672"/>
                </a:moveTo>
                <a:cubicBezTo>
                  <a:pt x="10383" y="672"/>
                  <a:pt x="10836" y="1124"/>
                  <a:pt x="10836" y="1672"/>
                </a:cubicBezTo>
                <a:cubicBezTo>
                  <a:pt x="10836" y="2196"/>
                  <a:pt x="10383" y="2648"/>
                  <a:pt x="9859" y="2648"/>
                </a:cubicBezTo>
                <a:cubicBezTo>
                  <a:pt x="9312" y="2648"/>
                  <a:pt x="8883" y="2196"/>
                  <a:pt x="8883" y="1672"/>
                </a:cubicBezTo>
                <a:cubicBezTo>
                  <a:pt x="8883" y="1124"/>
                  <a:pt x="9312" y="672"/>
                  <a:pt x="9859" y="672"/>
                </a:cubicBezTo>
                <a:close/>
                <a:moveTo>
                  <a:pt x="3906" y="3029"/>
                </a:moveTo>
                <a:cubicBezTo>
                  <a:pt x="4120" y="3029"/>
                  <a:pt x="4287" y="3220"/>
                  <a:pt x="4287" y="3410"/>
                </a:cubicBezTo>
                <a:cubicBezTo>
                  <a:pt x="4287" y="3625"/>
                  <a:pt x="4120" y="3792"/>
                  <a:pt x="3906" y="3792"/>
                </a:cubicBezTo>
                <a:cubicBezTo>
                  <a:pt x="3691" y="3792"/>
                  <a:pt x="3525" y="3625"/>
                  <a:pt x="3525" y="3410"/>
                </a:cubicBezTo>
                <a:cubicBezTo>
                  <a:pt x="3525" y="3220"/>
                  <a:pt x="3668" y="3029"/>
                  <a:pt x="3906" y="3029"/>
                </a:cubicBezTo>
                <a:close/>
                <a:moveTo>
                  <a:pt x="6811" y="5959"/>
                </a:moveTo>
                <a:cubicBezTo>
                  <a:pt x="7025" y="5959"/>
                  <a:pt x="7216" y="6125"/>
                  <a:pt x="7216" y="6340"/>
                </a:cubicBezTo>
                <a:cubicBezTo>
                  <a:pt x="7216" y="6554"/>
                  <a:pt x="7025" y="6721"/>
                  <a:pt x="6811" y="6721"/>
                </a:cubicBezTo>
                <a:cubicBezTo>
                  <a:pt x="6621" y="6721"/>
                  <a:pt x="6430" y="6554"/>
                  <a:pt x="6430" y="6340"/>
                </a:cubicBezTo>
                <a:cubicBezTo>
                  <a:pt x="6430" y="6125"/>
                  <a:pt x="6621" y="5959"/>
                  <a:pt x="6811" y="5959"/>
                </a:cubicBezTo>
                <a:close/>
                <a:moveTo>
                  <a:pt x="1072" y="7054"/>
                </a:moveTo>
                <a:cubicBezTo>
                  <a:pt x="1286" y="7054"/>
                  <a:pt x="1453" y="7221"/>
                  <a:pt x="1453" y="7435"/>
                </a:cubicBezTo>
                <a:cubicBezTo>
                  <a:pt x="1453" y="7649"/>
                  <a:pt x="1286" y="7816"/>
                  <a:pt x="1072" y="7816"/>
                </a:cubicBezTo>
                <a:cubicBezTo>
                  <a:pt x="857" y="7816"/>
                  <a:pt x="691" y="7649"/>
                  <a:pt x="691" y="7435"/>
                </a:cubicBezTo>
                <a:cubicBezTo>
                  <a:pt x="691" y="7221"/>
                  <a:pt x="857" y="7054"/>
                  <a:pt x="1072" y="7054"/>
                </a:cubicBezTo>
                <a:close/>
                <a:moveTo>
                  <a:pt x="3334" y="4315"/>
                </a:moveTo>
                <a:cubicBezTo>
                  <a:pt x="3406" y="4363"/>
                  <a:pt x="3477" y="4387"/>
                  <a:pt x="3572" y="4435"/>
                </a:cubicBezTo>
                <a:lnTo>
                  <a:pt x="3572" y="9126"/>
                </a:lnTo>
                <a:lnTo>
                  <a:pt x="1429" y="9126"/>
                </a:lnTo>
                <a:lnTo>
                  <a:pt x="1429" y="8435"/>
                </a:lnTo>
                <a:cubicBezTo>
                  <a:pt x="1858" y="8292"/>
                  <a:pt x="2143" y="7911"/>
                  <a:pt x="2143" y="7435"/>
                </a:cubicBezTo>
                <a:cubicBezTo>
                  <a:pt x="2143" y="7126"/>
                  <a:pt x="2024" y="6864"/>
                  <a:pt x="1810" y="6649"/>
                </a:cubicBezTo>
                <a:lnTo>
                  <a:pt x="3334" y="4315"/>
                </a:lnTo>
                <a:close/>
                <a:moveTo>
                  <a:pt x="4501" y="4292"/>
                </a:moveTo>
                <a:lnTo>
                  <a:pt x="5859" y="5863"/>
                </a:lnTo>
                <a:cubicBezTo>
                  <a:pt x="5787" y="6006"/>
                  <a:pt x="5739" y="6149"/>
                  <a:pt x="5739" y="6340"/>
                </a:cubicBezTo>
                <a:cubicBezTo>
                  <a:pt x="5739" y="6816"/>
                  <a:pt x="6049" y="7197"/>
                  <a:pt x="6501" y="7340"/>
                </a:cubicBezTo>
                <a:lnTo>
                  <a:pt x="6501" y="9126"/>
                </a:lnTo>
                <a:lnTo>
                  <a:pt x="4263" y="9126"/>
                </a:lnTo>
                <a:lnTo>
                  <a:pt x="4263" y="4435"/>
                </a:lnTo>
                <a:lnTo>
                  <a:pt x="4239" y="4435"/>
                </a:lnTo>
                <a:cubicBezTo>
                  <a:pt x="4311" y="4411"/>
                  <a:pt x="4430" y="4339"/>
                  <a:pt x="4501" y="4292"/>
                </a:cubicBezTo>
                <a:close/>
                <a:moveTo>
                  <a:pt x="9288" y="3220"/>
                </a:moveTo>
                <a:cubicBezTo>
                  <a:pt x="9383" y="3244"/>
                  <a:pt x="9478" y="3268"/>
                  <a:pt x="9526" y="3268"/>
                </a:cubicBezTo>
                <a:lnTo>
                  <a:pt x="9526" y="9126"/>
                </a:lnTo>
                <a:lnTo>
                  <a:pt x="7144" y="9126"/>
                </a:lnTo>
                <a:lnTo>
                  <a:pt x="7144" y="7340"/>
                </a:lnTo>
                <a:cubicBezTo>
                  <a:pt x="7573" y="7197"/>
                  <a:pt x="7883" y="6816"/>
                  <a:pt x="7883" y="6340"/>
                </a:cubicBezTo>
                <a:cubicBezTo>
                  <a:pt x="7883" y="6102"/>
                  <a:pt x="7811" y="5863"/>
                  <a:pt x="7645" y="5673"/>
                </a:cubicBezTo>
                <a:lnTo>
                  <a:pt x="9288" y="3220"/>
                </a:lnTo>
                <a:close/>
                <a:moveTo>
                  <a:pt x="9858" y="1"/>
                </a:moveTo>
                <a:cubicBezTo>
                  <a:pt x="8961" y="1"/>
                  <a:pt x="8240" y="758"/>
                  <a:pt x="8240" y="1624"/>
                </a:cubicBezTo>
                <a:cubicBezTo>
                  <a:pt x="8240" y="2101"/>
                  <a:pt x="8454" y="2529"/>
                  <a:pt x="8764" y="2815"/>
                </a:cubicBezTo>
                <a:lnTo>
                  <a:pt x="7121" y="5292"/>
                </a:lnTo>
                <a:cubicBezTo>
                  <a:pt x="7025" y="5268"/>
                  <a:pt x="6930" y="5268"/>
                  <a:pt x="6859" y="5268"/>
                </a:cubicBezTo>
                <a:cubicBezTo>
                  <a:pt x="6668" y="5268"/>
                  <a:pt x="6525" y="5292"/>
                  <a:pt x="6382" y="5387"/>
                </a:cubicBezTo>
                <a:lnTo>
                  <a:pt x="4954" y="3720"/>
                </a:lnTo>
                <a:cubicBezTo>
                  <a:pt x="4977" y="3601"/>
                  <a:pt x="5001" y="3458"/>
                  <a:pt x="4977" y="3291"/>
                </a:cubicBezTo>
                <a:cubicBezTo>
                  <a:pt x="4906" y="2791"/>
                  <a:pt x="4501" y="2386"/>
                  <a:pt x="4001" y="2339"/>
                </a:cubicBezTo>
                <a:cubicBezTo>
                  <a:pt x="3986" y="2338"/>
                  <a:pt x="3970" y="2338"/>
                  <a:pt x="3955" y="2338"/>
                </a:cubicBezTo>
                <a:cubicBezTo>
                  <a:pt x="3334" y="2338"/>
                  <a:pt x="2858" y="2806"/>
                  <a:pt x="2858" y="3410"/>
                </a:cubicBezTo>
                <a:cubicBezTo>
                  <a:pt x="2858" y="3530"/>
                  <a:pt x="2882" y="3649"/>
                  <a:pt x="2906" y="3744"/>
                </a:cubicBezTo>
                <a:lnTo>
                  <a:pt x="1215" y="6363"/>
                </a:lnTo>
                <a:lnTo>
                  <a:pt x="1096" y="6363"/>
                </a:lnTo>
                <a:cubicBezTo>
                  <a:pt x="500" y="6363"/>
                  <a:pt x="24" y="6840"/>
                  <a:pt x="24" y="7435"/>
                </a:cubicBezTo>
                <a:cubicBezTo>
                  <a:pt x="24" y="7911"/>
                  <a:pt x="334" y="8292"/>
                  <a:pt x="786" y="8435"/>
                </a:cubicBezTo>
                <a:lnTo>
                  <a:pt x="786" y="9126"/>
                </a:lnTo>
                <a:lnTo>
                  <a:pt x="0" y="9126"/>
                </a:lnTo>
                <a:lnTo>
                  <a:pt x="0" y="9817"/>
                </a:lnTo>
                <a:lnTo>
                  <a:pt x="11503" y="9817"/>
                </a:lnTo>
                <a:lnTo>
                  <a:pt x="11503" y="9126"/>
                </a:lnTo>
                <a:lnTo>
                  <a:pt x="10193" y="9126"/>
                </a:lnTo>
                <a:lnTo>
                  <a:pt x="10193" y="3268"/>
                </a:lnTo>
                <a:lnTo>
                  <a:pt x="10217" y="3268"/>
                </a:lnTo>
                <a:cubicBezTo>
                  <a:pt x="10979" y="3125"/>
                  <a:pt x="11550" y="2410"/>
                  <a:pt x="11526" y="1577"/>
                </a:cubicBezTo>
                <a:cubicBezTo>
                  <a:pt x="11503" y="743"/>
                  <a:pt x="10812" y="53"/>
                  <a:pt x="9978" y="5"/>
                </a:cubicBezTo>
                <a:cubicBezTo>
                  <a:pt x="9938" y="2"/>
                  <a:pt x="9898" y="1"/>
                  <a:pt x="98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6F7"/>
              </a:solidFill>
            </a:endParaRPr>
          </a:p>
        </p:txBody>
      </p:sp>
      <p:grpSp>
        <p:nvGrpSpPr>
          <p:cNvPr id="2657" name="Google Shape;2657;p68"/>
          <p:cNvGrpSpPr/>
          <p:nvPr/>
        </p:nvGrpSpPr>
        <p:grpSpPr>
          <a:xfrm>
            <a:off x="4376189" y="2740415"/>
            <a:ext cx="338418" cy="338418"/>
            <a:chOff x="5283806" y="4129767"/>
            <a:chExt cx="338418" cy="338418"/>
          </a:xfrm>
        </p:grpSpPr>
        <p:sp>
          <p:nvSpPr>
            <p:cNvPr id="2658" name="Google Shape;2658;p68"/>
            <p:cNvSpPr/>
            <p:nvPr/>
          </p:nvSpPr>
          <p:spPr>
            <a:xfrm>
              <a:off x="5283806" y="4129767"/>
              <a:ext cx="338418" cy="338418"/>
            </a:xfrm>
            <a:custGeom>
              <a:avLst/>
              <a:gdLst/>
              <a:ahLst/>
              <a:cxnLst/>
              <a:rect l="l" t="t" r="r" b="b"/>
              <a:pathLst>
                <a:path w="11503" h="11503" extrusionOk="0">
                  <a:moveTo>
                    <a:pt x="7454" y="691"/>
                  </a:moveTo>
                  <a:lnTo>
                    <a:pt x="7454" y="2000"/>
                  </a:lnTo>
                  <a:lnTo>
                    <a:pt x="5406" y="2000"/>
                  </a:lnTo>
                  <a:lnTo>
                    <a:pt x="5406" y="691"/>
                  </a:lnTo>
                  <a:close/>
                  <a:moveTo>
                    <a:pt x="10860" y="5096"/>
                  </a:moveTo>
                  <a:lnTo>
                    <a:pt x="10860" y="6406"/>
                  </a:lnTo>
                  <a:lnTo>
                    <a:pt x="8812" y="6406"/>
                  </a:lnTo>
                  <a:lnTo>
                    <a:pt x="8812" y="5096"/>
                  </a:lnTo>
                  <a:close/>
                  <a:moveTo>
                    <a:pt x="3978" y="4668"/>
                  </a:moveTo>
                  <a:lnTo>
                    <a:pt x="3978" y="6835"/>
                  </a:lnTo>
                  <a:lnTo>
                    <a:pt x="715" y="6835"/>
                  </a:lnTo>
                  <a:lnTo>
                    <a:pt x="715" y="4668"/>
                  </a:lnTo>
                  <a:close/>
                  <a:moveTo>
                    <a:pt x="7454" y="9550"/>
                  </a:moveTo>
                  <a:lnTo>
                    <a:pt x="7454" y="10859"/>
                  </a:lnTo>
                  <a:lnTo>
                    <a:pt x="5406" y="10859"/>
                  </a:lnTo>
                  <a:lnTo>
                    <a:pt x="5406" y="9550"/>
                  </a:lnTo>
                  <a:close/>
                  <a:moveTo>
                    <a:pt x="4716" y="0"/>
                  </a:moveTo>
                  <a:lnTo>
                    <a:pt x="4716" y="2643"/>
                  </a:lnTo>
                  <a:lnTo>
                    <a:pt x="6073" y="2643"/>
                  </a:lnTo>
                  <a:lnTo>
                    <a:pt x="6073" y="3334"/>
                  </a:lnTo>
                  <a:cubicBezTo>
                    <a:pt x="6073" y="3715"/>
                    <a:pt x="5764" y="4025"/>
                    <a:pt x="5383" y="4025"/>
                  </a:cubicBezTo>
                  <a:lnTo>
                    <a:pt x="1" y="4025"/>
                  </a:lnTo>
                  <a:lnTo>
                    <a:pt x="1" y="7525"/>
                  </a:lnTo>
                  <a:lnTo>
                    <a:pt x="5383" y="7525"/>
                  </a:lnTo>
                  <a:cubicBezTo>
                    <a:pt x="5764" y="7525"/>
                    <a:pt x="6073" y="7835"/>
                    <a:pt x="6073" y="8216"/>
                  </a:cubicBezTo>
                  <a:lnTo>
                    <a:pt x="6073" y="8883"/>
                  </a:lnTo>
                  <a:lnTo>
                    <a:pt x="4716" y="8883"/>
                  </a:lnTo>
                  <a:lnTo>
                    <a:pt x="4716" y="11502"/>
                  </a:lnTo>
                  <a:lnTo>
                    <a:pt x="8121" y="11502"/>
                  </a:lnTo>
                  <a:lnTo>
                    <a:pt x="8121" y="8883"/>
                  </a:lnTo>
                  <a:lnTo>
                    <a:pt x="6740" y="8883"/>
                  </a:lnTo>
                  <a:lnTo>
                    <a:pt x="6740" y="8216"/>
                  </a:lnTo>
                  <a:cubicBezTo>
                    <a:pt x="6740" y="7478"/>
                    <a:pt x="6145" y="6882"/>
                    <a:pt x="5406" y="6882"/>
                  </a:cubicBezTo>
                  <a:lnTo>
                    <a:pt x="4621" y="6882"/>
                  </a:lnTo>
                  <a:lnTo>
                    <a:pt x="4621" y="6097"/>
                  </a:lnTo>
                  <a:lnTo>
                    <a:pt x="8121" y="6097"/>
                  </a:lnTo>
                  <a:lnTo>
                    <a:pt x="8121" y="7073"/>
                  </a:lnTo>
                  <a:lnTo>
                    <a:pt x="11503" y="7073"/>
                  </a:lnTo>
                  <a:lnTo>
                    <a:pt x="11503" y="4430"/>
                  </a:lnTo>
                  <a:lnTo>
                    <a:pt x="8121" y="4430"/>
                  </a:lnTo>
                  <a:lnTo>
                    <a:pt x="8121" y="5454"/>
                  </a:lnTo>
                  <a:lnTo>
                    <a:pt x="4621" y="5454"/>
                  </a:lnTo>
                  <a:lnTo>
                    <a:pt x="4621" y="4668"/>
                  </a:lnTo>
                  <a:lnTo>
                    <a:pt x="5406" y="4668"/>
                  </a:lnTo>
                  <a:cubicBezTo>
                    <a:pt x="6145" y="4668"/>
                    <a:pt x="6740" y="4072"/>
                    <a:pt x="6740" y="3334"/>
                  </a:cubicBezTo>
                  <a:lnTo>
                    <a:pt x="6740" y="2643"/>
                  </a:lnTo>
                  <a:lnTo>
                    <a:pt x="8121" y="2643"/>
                  </a:lnTo>
                  <a:lnTo>
                    <a:pt x="81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grpSp>
          <p:nvGrpSpPr>
            <p:cNvPr id="2659" name="Google Shape;2659;p68"/>
            <p:cNvGrpSpPr/>
            <p:nvPr/>
          </p:nvGrpSpPr>
          <p:grpSpPr>
            <a:xfrm>
              <a:off x="5323051" y="4290192"/>
              <a:ext cx="59575" cy="19653"/>
              <a:chOff x="5323051" y="4290192"/>
              <a:chExt cx="59575" cy="19653"/>
            </a:xfrm>
          </p:grpSpPr>
          <p:sp>
            <p:nvSpPr>
              <p:cNvPr id="2660" name="Google Shape;2660;p68"/>
              <p:cNvSpPr/>
              <p:nvPr/>
            </p:nvSpPr>
            <p:spPr>
              <a:xfrm>
                <a:off x="5323051" y="4290192"/>
                <a:ext cx="20329" cy="19653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68" extrusionOk="0">
                    <a:moveTo>
                      <a:pt x="0" y="1"/>
                    </a:moveTo>
                    <a:lnTo>
                      <a:pt x="0" y="667"/>
                    </a:lnTo>
                    <a:lnTo>
                      <a:pt x="691" y="667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3F6F7"/>
                  </a:solidFill>
                </a:endParaRPr>
              </a:p>
            </p:txBody>
          </p:sp>
          <p:sp>
            <p:nvSpPr>
              <p:cNvPr id="2661" name="Google Shape;2661;p68"/>
              <p:cNvSpPr/>
              <p:nvPr/>
            </p:nvSpPr>
            <p:spPr>
              <a:xfrm>
                <a:off x="5362268" y="4290192"/>
                <a:ext cx="20359" cy="19653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68" extrusionOk="0">
                    <a:moveTo>
                      <a:pt x="1" y="1"/>
                    </a:moveTo>
                    <a:lnTo>
                      <a:pt x="1" y="667"/>
                    </a:lnTo>
                    <a:lnTo>
                      <a:pt x="691" y="667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3F6F7"/>
                  </a:solidFill>
                </a:endParaRPr>
              </a:p>
            </p:txBody>
          </p:sp>
        </p:grpSp>
      </p:grpSp>
      <p:grpSp>
        <p:nvGrpSpPr>
          <p:cNvPr id="2662" name="Google Shape;2662;p68"/>
          <p:cNvGrpSpPr/>
          <p:nvPr/>
        </p:nvGrpSpPr>
        <p:grpSpPr>
          <a:xfrm>
            <a:off x="4175371" y="842171"/>
            <a:ext cx="793256" cy="182899"/>
            <a:chOff x="2685575" y="2835950"/>
            <a:chExt cx="433000" cy="99825"/>
          </a:xfrm>
        </p:grpSpPr>
        <p:sp>
          <p:nvSpPr>
            <p:cNvPr id="2663" name="Google Shape;2663;p68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68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68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68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7" name="Google Shape;2667;p68"/>
          <p:cNvSpPr/>
          <p:nvPr/>
        </p:nvSpPr>
        <p:spPr>
          <a:xfrm>
            <a:off x="1017250" y="12066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12462;p86">
            <a:extLst>
              <a:ext uri="{FF2B5EF4-FFF2-40B4-BE49-F238E27FC236}">
                <a16:creationId xmlns:a16="http://schemas.microsoft.com/office/drawing/2014/main" id="{5DFD54B3-6242-BFA3-46EA-2BA5B0C58EF8}"/>
              </a:ext>
            </a:extLst>
          </p:cNvPr>
          <p:cNvGrpSpPr/>
          <p:nvPr/>
        </p:nvGrpSpPr>
        <p:grpSpPr>
          <a:xfrm>
            <a:off x="1815480" y="2713112"/>
            <a:ext cx="355641" cy="340151"/>
            <a:chOff x="5049750" y="832600"/>
            <a:chExt cx="505100" cy="483100"/>
          </a:xfrm>
        </p:grpSpPr>
        <p:sp>
          <p:nvSpPr>
            <p:cNvPr id="50" name="Google Shape;12463;p86">
              <a:extLst>
                <a:ext uri="{FF2B5EF4-FFF2-40B4-BE49-F238E27FC236}">
                  <a16:creationId xmlns:a16="http://schemas.microsoft.com/office/drawing/2014/main" id="{4022237C-2174-A0EB-4D14-FD5868D2753E}"/>
                </a:ext>
              </a:extLst>
            </p:cNvPr>
            <p:cNvSpPr/>
            <p:nvPr/>
          </p:nvSpPr>
          <p:spPr>
            <a:xfrm>
              <a:off x="5049750" y="832600"/>
              <a:ext cx="505100" cy="483100"/>
            </a:xfrm>
            <a:custGeom>
              <a:avLst/>
              <a:gdLst/>
              <a:ahLst/>
              <a:cxnLst/>
              <a:rect l="l" t="t" r="r" b="b"/>
              <a:pathLst>
                <a:path w="20204" h="19324" extrusionOk="0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" name="Google Shape;12464;p86">
              <a:extLst>
                <a:ext uri="{FF2B5EF4-FFF2-40B4-BE49-F238E27FC236}">
                  <a16:creationId xmlns:a16="http://schemas.microsoft.com/office/drawing/2014/main" id="{359DCA98-A10D-7937-6EF2-513F6957A442}"/>
                </a:ext>
              </a:extLst>
            </p:cNvPr>
            <p:cNvSpPr/>
            <p:nvPr/>
          </p:nvSpPr>
          <p:spPr>
            <a:xfrm>
              <a:off x="5216725" y="889175"/>
              <a:ext cx="276000" cy="254400"/>
            </a:xfrm>
            <a:custGeom>
              <a:avLst/>
              <a:gdLst/>
              <a:ahLst/>
              <a:cxnLst/>
              <a:rect l="l" t="t" r="r" b="b"/>
              <a:pathLst>
                <a:path w="11040" h="10176" extrusionOk="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2" name="Google Shape;12767;p87">
            <a:extLst>
              <a:ext uri="{FF2B5EF4-FFF2-40B4-BE49-F238E27FC236}">
                <a16:creationId xmlns:a16="http://schemas.microsoft.com/office/drawing/2014/main" id="{B21699F2-8784-1911-9033-E9F4ABD95E36}"/>
              </a:ext>
            </a:extLst>
          </p:cNvPr>
          <p:cNvGrpSpPr/>
          <p:nvPr/>
        </p:nvGrpSpPr>
        <p:grpSpPr>
          <a:xfrm>
            <a:off x="3146306" y="2729377"/>
            <a:ext cx="272686" cy="373766"/>
            <a:chOff x="-38275925" y="1946600"/>
            <a:chExt cx="231600" cy="317450"/>
          </a:xfrm>
        </p:grpSpPr>
        <p:sp>
          <p:nvSpPr>
            <p:cNvPr id="53" name="Google Shape;12768;p87">
              <a:extLst>
                <a:ext uri="{FF2B5EF4-FFF2-40B4-BE49-F238E27FC236}">
                  <a16:creationId xmlns:a16="http://schemas.microsoft.com/office/drawing/2014/main" id="{FA80E682-AF53-6029-731E-713D89865DC3}"/>
                </a:ext>
              </a:extLst>
            </p:cNvPr>
            <p:cNvSpPr/>
            <p:nvPr/>
          </p:nvSpPr>
          <p:spPr>
            <a:xfrm>
              <a:off x="-38275925" y="1946600"/>
              <a:ext cx="231600" cy="317450"/>
            </a:xfrm>
            <a:custGeom>
              <a:avLst/>
              <a:gdLst/>
              <a:ahLst/>
              <a:cxnLst/>
              <a:rect l="l" t="t" r="r" b="b"/>
              <a:pathLst>
                <a:path w="9264" h="12698" extrusionOk="0">
                  <a:moveTo>
                    <a:pt x="4546" y="892"/>
                  </a:moveTo>
                  <a:cubicBezTo>
                    <a:pt x="4811" y="892"/>
                    <a:pt x="5082" y="920"/>
                    <a:pt x="5357" y="977"/>
                  </a:cubicBezTo>
                  <a:cubicBezTo>
                    <a:pt x="6964" y="1292"/>
                    <a:pt x="8287" y="2742"/>
                    <a:pt x="8287" y="4600"/>
                  </a:cubicBezTo>
                  <a:cubicBezTo>
                    <a:pt x="8287" y="5987"/>
                    <a:pt x="7531" y="7215"/>
                    <a:pt x="6396" y="7845"/>
                  </a:cubicBezTo>
                  <a:cubicBezTo>
                    <a:pt x="5987" y="8034"/>
                    <a:pt x="5798" y="8475"/>
                    <a:pt x="5798" y="8885"/>
                  </a:cubicBezTo>
                  <a:lnTo>
                    <a:pt x="5798" y="9169"/>
                  </a:lnTo>
                  <a:lnTo>
                    <a:pt x="3309" y="9169"/>
                  </a:lnTo>
                  <a:lnTo>
                    <a:pt x="3309" y="8854"/>
                  </a:lnTo>
                  <a:cubicBezTo>
                    <a:pt x="3309" y="8412"/>
                    <a:pt x="3088" y="8034"/>
                    <a:pt x="2679" y="7782"/>
                  </a:cubicBezTo>
                  <a:cubicBezTo>
                    <a:pt x="1545" y="7121"/>
                    <a:pt x="820" y="5955"/>
                    <a:pt x="820" y="4600"/>
                  </a:cubicBezTo>
                  <a:cubicBezTo>
                    <a:pt x="820" y="2536"/>
                    <a:pt x="2499" y="892"/>
                    <a:pt x="4546" y="892"/>
                  </a:cubicBezTo>
                  <a:close/>
                  <a:moveTo>
                    <a:pt x="5798" y="9956"/>
                  </a:moveTo>
                  <a:lnTo>
                    <a:pt x="5798" y="10681"/>
                  </a:lnTo>
                  <a:cubicBezTo>
                    <a:pt x="5798" y="10901"/>
                    <a:pt x="5609" y="11059"/>
                    <a:pt x="5357" y="11090"/>
                  </a:cubicBezTo>
                  <a:lnTo>
                    <a:pt x="3719" y="11090"/>
                  </a:lnTo>
                  <a:cubicBezTo>
                    <a:pt x="3467" y="11090"/>
                    <a:pt x="3309" y="10901"/>
                    <a:pt x="3277" y="10681"/>
                  </a:cubicBezTo>
                  <a:lnTo>
                    <a:pt x="3277" y="9956"/>
                  </a:lnTo>
                  <a:close/>
                  <a:moveTo>
                    <a:pt x="4443" y="1"/>
                  </a:moveTo>
                  <a:cubicBezTo>
                    <a:pt x="2049" y="32"/>
                    <a:pt x="1" y="2080"/>
                    <a:pt x="1" y="4600"/>
                  </a:cubicBezTo>
                  <a:cubicBezTo>
                    <a:pt x="1" y="6270"/>
                    <a:pt x="883" y="7719"/>
                    <a:pt x="2238" y="8539"/>
                  </a:cubicBezTo>
                  <a:cubicBezTo>
                    <a:pt x="2332" y="8570"/>
                    <a:pt x="2395" y="8696"/>
                    <a:pt x="2458" y="8759"/>
                  </a:cubicBezTo>
                  <a:lnTo>
                    <a:pt x="2458" y="10681"/>
                  </a:lnTo>
                  <a:cubicBezTo>
                    <a:pt x="2458" y="11216"/>
                    <a:pt x="2805" y="11689"/>
                    <a:pt x="3309" y="11847"/>
                  </a:cubicBezTo>
                  <a:cubicBezTo>
                    <a:pt x="3467" y="12351"/>
                    <a:pt x="3939" y="12697"/>
                    <a:pt x="4506" y="12697"/>
                  </a:cubicBezTo>
                  <a:cubicBezTo>
                    <a:pt x="5042" y="12697"/>
                    <a:pt x="5514" y="12351"/>
                    <a:pt x="5672" y="11847"/>
                  </a:cubicBezTo>
                  <a:cubicBezTo>
                    <a:pt x="6176" y="11689"/>
                    <a:pt x="6554" y="11216"/>
                    <a:pt x="6554" y="10681"/>
                  </a:cubicBezTo>
                  <a:lnTo>
                    <a:pt x="6554" y="8854"/>
                  </a:lnTo>
                  <a:cubicBezTo>
                    <a:pt x="6554" y="8728"/>
                    <a:pt x="6617" y="8570"/>
                    <a:pt x="6712" y="8507"/>
                  </a:cubicBezTo>
                  <a:cubicBezTo>
                    <a:pt x="8318" y="7593"/>
                    <a:pt x="9263" y="5735"/>
                    <a:pt x="8948" y="3750"/>
                  </a:cubicBezTo>
                  <a:cubicBezTo>
                    <a:pt x="8602" y="1702"/>
                    <a:pt x="6806" y="1"/>
                    <a:pt x="44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769;p87">
              <a:extLst>
                <a:ext uri="{FF2B5EF4-FFF2-40B4-BE49-F238E27FC236}">
                  <a16:creationId xmlns:a16="http://schemas.microsoft.com/office/drawing/2014/main" id="{072411D3-05AB-3FFE-6850-99CB1E7AAFAF}"/>
                </a:ext>
              </a:extLst>
            </p:cNvPr>
            <p:cNvSpPr/>
            <p:nvPr/>
          </p:nvSpPr>
          <p:spPr>
            <a:xfrm>
              <a:off x="-38235750" y="1989125"/>
              <a:ext cx="84300" cy="83525"/>
            </a:xfrm>
            <a:custGeom>
              <a:avLst/>
              <a:gdLst/>
              <a:ahLst/>
              <a:cxnLst/>
              <a:rect l="l" t="t" r="r" b="b"/>
              <a:pathLst>
                <a:path w="3372" h="3341" extrusionOk="0">
                  <a:moveTo>
                    <a:pt x="2931" y="1"/>
                  </a:moveTo>
                  <a:cubicBezTo>
                    <a:pt x="1355" y="1"/>
                    <a:pt x="64" y="1293"/>
                    <a:pt x="1" y="2899"/>
                  </a:cubicBezTo>
                  <a:cubicBezTo>
                    <a:pt x="1" y="3120"/>
                    <a:pt x="158" y="3340"/>
                    <a:pt x="410" y="3340"/>
                  </a:cubicBezTo>
                  <a:cubicBezTo>
                    <a:pt x="631" y="3340"/>
                    <a:pt x="851" y="3120"/>
                    <a:pt x="851" y="2899"/>
                  </a:cubicBezTo>
                  <a:cubicBezTo>
                    <a:pt x="883" y="1765"/>
                    <a:pt x="1796" y="820"/>
                    <a:pt x="2931" y="820"/>
                  </a:cubicBezTo>
                  <a:cubicBezTo>
                    <a:pt x="3151" y="820"/>
                    <a:pt x="3372" y="631"/>
                    <a:pt x="3372" y="379"/>
                  </a:cubicBezTo>
                  <a:cubicBezTo>
                    <a:pt x="3372" y="190"/>
                    <a:pt x="3151" y="1"/>
                    <a:pt x="29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44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TECHNOLOGIES</a:t>
            </a:r>
            <a:endParaRPr dirty="0"/>
          </a:p>
        </p:txBody>
      </p:sp>
      <p:sp>
        <p:nvSpPr>
          <p:cNvPr id="1760" name="Google Shape;1760;p44"/>
          <p:cNvSpPr txBox="1">
            <a:spLocks noGrp="1"/>
          </p:cNvSpPr>
          <p:nvPr>
            <p:ph type="subTitle" idx="1"/>
          </p:nvPr>
        </p:nvSpPr>
        <p:spPr>
          <a:xfrm>
            <a:off x="1639675" y="1483450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Visual Studio 2022</a:t>
            </a:r>
            <a:endParaRPr dirty="0"/>
          </a:p>
        </p:txBody>
      </p:sp>
      <p:sp>
        <p:nvSpPr>
          <p:cNvPr id="1761" name="Google Shape;1761;p44"/>
          <p:cNvSpPr txBox="1">
            <a:spLocks noGrp="1"/>
          </p:cNvSpPr>
          <p:nvPr>
            <p:ph type="subTitle" idx="2"/>
          </p:nvPr>
        </p:nvSpPr>
        <p:spPr>
          <a:xfrm>
            <a:off x="1639675" y="1838040"/>
            <a:ext cx="2349300" cy="54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For the C++ development of our game.</a:t>
            </a:r>
            <a:endParaRPr dirty="0"/>
          </a:p>
        </p:txBody>
      </p:sp>
      <p:sp>
        <p:nvSpPr>
          <p:cNvPr id="1763" name="Google Shape;1763;p44"/>
          <p:cNvSpPr txBox="1">
            <a:spLocks noGrp="1"/>
          </p:cNvSpPr>
          <p:nvPr>
            <p:ph type="subTitle" idx="4"/>
          </p:nvPr>
        </p:nvSpPr>
        <p:spPr>
          <a:xfrm>
            <a:off x="1639675" y="2497425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Visual Studio Code</a:t>
            </a:r>
            <a:endParaRPr dirty="0"/>
          </a:p>
        </p:txBody>
      </p:sp>
      <p:sp>
        <p:nvSpPr>
          <p:cNvPr id="1764" name="Google Shape;1764;p44"/>
          <p:cNvSpPr txBox="1">
            <a:spLocks noGrp="1"/>
          </p:cNvSpPr>
          <p:nvPr>
            <p:ph type="subTitle" idx="5"/>
          </p:nvPr>
        </p:nvSpPr>
        <p:spPr>
          <a:xfrm>
            <a:off x="1639675" y="2852015"/>
            <a:ext cx="2349300" cy="54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For the HTML, CSS and JS development.</a:t>
            </a:r>
            <a:endParaRPr dirty="0"/>
          </a:p>
        </p:txBody>
      </p:sp>
      <p:sp>
        <p:nvSpPr>
          <p:cNvPr id="1766" name="Google Shape;1766;p44"/>
          <p:cNvSpPr txBox="1">
            <a:spLocks noGrp="1"/>
          </p:cNvSpPr>
          <p:nvPr>
            <p:ph type="subTitle" idx="7"/>
          </p:nvPr>
        </p:nvSpPr>
        <p:spPr>
          <a:xfrm>
            <a:off x="1639675" y="3511400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Pixel Studio</a:t>
            </a:r>
            <a:endParaRPr dirty="0"/>
          </a:p>
        </p:txBody>
      </p:sp>
      <p:sp>
        <p:nvSpPr>
          <p:cNvPr id="1767" name="Google Shape;1767;p44"/>
          <p:cNvSpPr txBox="1">
            <a:spLocks noGrp="1"/>
          </p:cNvSpPr>
          <p:nvPr>
            <p:ph type="subTitle" idx="8"/>
          </p:nvPr>
        </p:nvSpPr>
        <p:spPr>
          <a:xfrm>
            <a:off x="1639675" y="3865990"/>
            <a:ext cx="2349300" cy="54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For visual textures in our game.</a:t>
            </a:r>
            <a:endParaRPr dirty="0"/>
          </a:p>
        </p:txBody>
      </p:sp>
      <p:sp>
        <p:nvSpPr>
          <p:cNvPr id="1769" name="Google Shape;1769;p44"/>
          <p:cNvSpPr txBox="1">
            <a:spLocks noGrp="1"/>
          </p:cNvSpPr>
          <p:nvPr>
            <p:ph type="subTitle" idx="13"/>
          </p:nvPr>
        </p:nvSpPr>
        <p:spPr>
          <a:xfrm>
            <a:off x="5529413" y="1483450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Discord</a:t>
            </a:r>
            <a:endParaRPr dirty="0"/>
          </a:p>
        </p:txBody>
      </p:sp>
      <p:sp>
        <p:nvSpPr>
          <p:cNvPr id="1770" name="Google Shape;1770;p44"/>
          <p:cNvSpPr txBox="1">
            <a:spLocks noGrp="1"/>
          </p:cNvSpPr>
          <p:nvPr>
            <p:ph type="subTitle" idx="14"/>
          </p:nvPr>
        </p:nvSpPr>
        <p:spPr>
          <a:xfrm>
            <a:off x="5529413" y="1838040"/>
            <a:ext cx="2349300" cy="54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For communication.</a:t>
            </a:r>
            <a:endParaRPr dirty="0"/>
          </a:p>
        </p:txBody>
      </p:sp>
      <p:sp>
        <p:nvSpPr>
          <p:cNvPr id="1772" name="Google Shape;1772;p44"/>
          <p:cNvSpPr txBox="1">
            <a:spLocks noGrp="1"/>
          </p:cNvSpPr>
          <p:nvPr>
            <p:ph type="subTitle" idx="16"/>
          </p:nvPr>
        </p:nvSpPr>
        <p:spPr>
          <a:xfrm>
            <a:off x="5529413" y="2497425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Microsoft Teams</a:t>
            </a:r>
            <a:endParaRPr dirty="0"/>
          </a:p>
        </p:txBody>
      </p:sp>
      <p:sp>
        <p:nvSpPr>
          <p:cNvPr id="1773" name="Google Shape;1773;p44"/>
          <p:cNvSpPr txBox="1">
            <a:spLocks noGrp="1"/>
          </p:cNvSpPr>
          <p:nvPr>
            <p:ph type="subTitle" idx="17"/>
          </p:nvPr>
        </p:nvSpPr>
        <p:spPr>
          <a:xfrm>
            <a:off x="5529413" y="2852015"/>
            <a:ext cx="2349300" cy="54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For initial team setup.</a:t>
            </a:r>
            <a:endParaRPr dirty="0"/>
          </a:p>
        </p:txBody>
      </p:sp>
      <p:sp>
        <p:nvSpPr>
          <p:cNvPr id="1775" name="Google Shape;1775;p44"/>
          <p:cNvSpPr txBox="1">
            <a:spLocks noGrp="1"/>
          </p:cNvSpPr>
          <p:nvPr>
            <p:ph type="subTitle" idx="19"/>
          </p:nvPr>
        </p:nvSpPr>
        <p:spPr>
          <a:xfrm>
            <a:off x="5529413" y="3511400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Github</a:t>
            </a:r>
            <a:endParaRPr dirty="0"/>
          </a:p>
        </p:txBody>
      </p:sp>
      <p:sp>
        <p:nvSpPr>
          <p:cNvPr id="1776" name="Google Shape;1776;p44"/>
          <p:cNvSpPr txBox="1">
            <a:spLocks noGrp="1"/>
          </p:cNvSpPr>
          <p:nvPr>
            <p:ph type="subTitle" idx="20"/>
          </p:nvPr>
        </p:nvSpPr>
        <p:spPr>
          <a:xfrm>
            <a:off x="5529413" y="3865990"/>
            <a:ext cx="2349300" cy="54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For synchronized workflow</a:t>
            </a:r>
            <a:endParaRPr dirty="0"/>
          </a:p>
        </p:txBody>
      </p:sp>
      <p:grpSp>
        <p:nvGrpSpPr>
          <p:cNvPr id="1777" name="Google Shape;1777;p44"/>
          <p:cNvGrpSpPr/>
          <p:nvPr/>
        </p:nvGrpSpPr>
        <p:grpSpPr>
          <a:xfrm>
            <a:off x="7391908" y="722871"/>
            <a:ext cx="793256" cy="182899"/>
            <a:chOff x="2685575" y="2835950"/>
            <a:chExt cx="433000" cy="99825"/>
          </a:xfrm>
        </p:grpSpPr>
        <p:sp>
          <p:nvSpPr>
            <p:cNvPr id="1778" name="Google Shape;1778;p4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Download Visual Studio 2022 17.2.32616.157 (Windows) / 17.0.4.5 (Mac OS X)">
            <a:extLst>
              <a:ext uri="{FF2B5EF4-FFF2-40B4-BE49-F238E27FC236}">
                <a16:creationId xmlns:a16="http://schemas.microsoft.com/office/drawing/2014/main" id="{FFB385C4-99E1-EC86-6EC4-23D46DF51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23" y="1563785"/>
            <a:ext cx="671340" cy="67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4F6F46F-F360-CD82-8573-47EB81179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4" y="2571750"/>
            <a:ext cx="736184" cy="73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ixel Studio - Icon Set by Hiram-Abiff on DeviantArt">
            <a:extLst>
              <a:ext uri="{FF2B5EF4-FFF2-40B4-BE49-F238E27FC236}">
                <a16:creationId xmlns:a16="http://schemas.microsoft.com/office/drawing/2014/main" id="{4F9C42AD-9E44-264F-BE15-A9B77D2C6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63" b="99219" l="1758" r="89844">
                        <a14:foregroundMark x1="3516" y1="93359" x2="13281" y2="99609"/>
                        <a14:foregroundMark x1="13281" y1="99609" x2="47656" y2="92188"/>
                        <a14:foregroundMark x1="47656" y1="92188" x2="50195" y2="36719"/>
                        <a14:foregroundMark x1="50195" y1="36719" x2="39063" y2="6641"/>
                        <a14:foregroundMark x1="39063" y1="6641" x2="15820" y2="4688"/>
                        <a14:foregroundMark x1="15820" y1="4688" x2="6641" y2="15625"/>
                        <a14:foregroundMark x1="6641" y1="15625" x2="781" y2="37109"/>
                        <a14:foregroundMark x1="781" y1="37109" x2="1758" y2="80078"/>
                        <a14:foregroundMark x1="1758" y1="80078" x2="8789" y2="99609"/>
                        <a14:foregroundMark x1="34180" y1="58984" x2="47070" y2="44531"/>
                        <a14:foregroundMark x1="47070" y1="44531" x2="35742" y2="45703"/>
                        <a14:foregroundMark x1="35742" y1="45703" x2="37305" y2="52734"/>
                        <a14:foregroundMark x1="18164" y1="15234" x2="32617" y2="1563"/>
                        <a14:foregroundMark x1="32617" y1="1563" x2="15039" y2="11328"/>
                        <a14:foregroundMark x1="15039" y1="11328" x2="15039" y2="19922"/>
                        <a14:foregroundMark x1="21875" y1="51172" x2="24414" y2="44922"/>
                        <a14:backgroundMark x1="52344" y1="92578" x2="51953" y2="32813"/>
                        <a14:backgroundMark x1="51953" y1="32813" x2="59570" y2="13672"/>
                        <a14:backgroundMark x1="59570" y1="13672" x2="74219" y2="5469"/>
                        <a14:backgroundMark x1="74219" y1="5469" x2="91406" y2="8203"/>
                        <a14:backgroundMark x1="91406" y1="8203" x2="99219" y2="35938"/>
                        <a14:backgroundMark x1="99219" y1="35938" x2="93945" y2="71094"/>
                        <a14:backgroundMark x1="93945" y1="71094" x2="80664" y2="90234"/>
                        <a14:backgroundMark x1="80664" y1="90234" x2="63672" y2="89453"/>
                        <a14:backgroundMark x1="63672" y1="89453" x2="55078" y2="75000"/>
                        <a14:backgroundMark x1="55078" y1="75000" x2="56445" y2="61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73" y="3594141"/>
            <a:ext cx="1492670" cy="74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iscord Logo Png - Free Transparent PNG Logos">
            <a:extLst>
              <a:ext uri="{FF2B5EF4-FFF2-40B4-BE49-F238E27FC236}">
                <a16:creationId xmlns:a16="http://schemas.microsoft.com/office/drawing/2014/main" id="{1FF089C9-C738-D283-32AE-E82A5FA5E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1472250"/>
            <a:ext cx="730250" cy="73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Microsoft Apps">
            <a:extLst>
              <a:ext uri="{FF2B5EF4-FFF2-40B4-BE49-F238E27FC236}">
                <a16:creationId xmlns:a16="http://schemas.microsoft.com/office/drawing/2014/main" id="{8F0ADC50-4D00-73A1-3CE1-6985306B4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763" y="2272175"/>
            <a:ext cx="995624" cy="99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Github Icon png download - 512*512 - Free Transparent Logo png Download. -  CleanPNG / KissPNG">
            <a:extLst>
              <a:ext uri="{FF2B5EF4-FFF2-40B4-BE49-F238E27FC236}">
                <a16:creationId xmlns:a16="http://schemas.microsoft.com/office/drawing/2014/main" id="{F0F946EB-B710-767A-4346-1AEED9BC3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61000" y1="42500" x2="60556" y2="42308"/>
                        <a14:foregroundMark x1="54111" y1="42500" x2="54111" y2="42500"/>
                        <a14:foregroundMark x1="52222" y1="45769" x2="46889" y2="61346"/>
                        <a14:foregroundMark x1="46889" y1="61346" x2="55667" y2="65577"/>
                        <a14:foregroundMark x1="39778" y1="69038" x2="63444" y2="64038"/>
                        <a14:foregroundMark x1="63444" y1="64038" x2="65778" y2="47885"/>
                        <a14:foregroundMark x1="65778" y1="47885" x2="63556" y2="32500"/>
                        <a14:foregroundMark x1="63556" y1="32500" x2="48889" y2="20577"/>
                        <a14:foregroundMark x1="48889" y1="20577" x2="40333" y2="22115"/>
                        <a14:foregroundMark x1="40333" y1="22115" x2="36000" y2="34423"/>
                        <a14:foregroundMark x1="36000" y1="34423" x2="35333" y2="54615"/>
                        <a14:foregroundMark x1="35333" y1="54615" x2="40778" y2="71731"/>
                        <a14:foregroundMark x1="40778" y1="71731" x2="41333" y2="71346"/>
                        <a14:foregroundMark x1="38444" y1="66346" x2="48222" y2="57115"/>
                        <a14:foregroundMark x1="48222" y1="57115" x2="36000" y2="62692"/>
                        <a14:foregroundMark x1="36000" y1="62692" x2="37111" y2="67885"/>
                        <a14:foregroundMark x1="39000" y1="51346" x2="46778" y2="56538"/>
                        <a14:foregroundMark x1="46778" y1="56538" x2="51444" y2="32692"/>
                        <a14:foregroundMark x1="51444" y1="32692" x2="38111" y2="47692"/>
                        <a14:foregroundMark x1="38111" y1="47692" x2="42556" y2="55000"/>
                        <a14:foregroundMark x1="50889" y1="26923" x2="48444" y2="43269"/>
                        <a14:foregroundMark x1="48444" y1="43269" x2="60778" y2="48269"/>
                        <a14:foregroundMark x1="60778" y1="48269" x2="53222" y2="30577"/>
                        <a14:foregroundMark x1="53222" y1="30577" x2="52111" y2="323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172" y="3378824"/>
            <a:ext cx="1952917" cy="112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4" name="Google Shape;2214;p58"/>
          <p:cNvGrpSpPr/>
          <p:nvPr/>
        </p:nvGrpSpPr>
        <p:grpSpPr>
          <a:xfrm>
            <a:off x="2290890" y="573334"/>
            <a:ext cx="1965289" cy="517060"/>
            <a:chOff x="3539975" y="3523525"/>
            <a:chExt cx="745925" cy="196250"/>
          </a:xfrm>
        </p:grpSpPr>
        <p:sp>
          <p:nvSpPr>
            <p:cNvPr id="2215" name="Google Shape;2215;p5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1" name="Google Shape;2231;p58"/>
          <p:cNvSpPr txBox="1">
            <a:spLocks noGrp="1"/>
          </p:cNvSpPr>
          <p:nvPr>
            <p:ph type="title"/>
          </p:nvPr>
        </p:nvSpPr>
        <p:spPr>
          <a:xfrm>
            <a:off x="1987800" y="1227877"/>
            <a:ext cx="5168400" cy="26154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REVIEW 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TIME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2232" name="Google Shape;2232;p58"/>
          <p:cNvCxnSpPr/>
          <p:nvPr/>
        </p:nvCxnSpPr>
        <p:spPr>
          <a:xfrm>
            <a:off x="3340884" y="3654852"/>
            <a:ext cx="2580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33" name="Google Shape;2233;p58"/>
          <p:cNvGrpSpPr/>
          <p:nvPr/>
        </p:nvGrpSpPr>
        <p:grpSpPr>
          <a:xfrm>
            <a:off x="5633458" y="-1519770"/>
            <a:ext cx="2795003" cy="2795003"/>
            <a:chOff x="1943325" y="-220375"/>
            <a:chExt cx="1298672" cy="1298672"/>
          </a:xfrm>
        </p:grpSpPr>
        <p:sp>
          <p:nvSpPr>
            <p:cNvPr id="2234" name="Google Shape;2234;p58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8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8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8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8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8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8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8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8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8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8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8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8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8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8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8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8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8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8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8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8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8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8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8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8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8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8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8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8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8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8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8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8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8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8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8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8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8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8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8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8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8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8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8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8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8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8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8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2" name="Google Shape;2282;p58"/>
          <p:cNvSpPr/>
          <p:nvPr/>
        </p:nvSpPr>
        <p:spPr>
          <a:xfrm rot="10800000" flipH="1">
            <a:off x="873954" y="2003240"/>
            <a:ext cx="639486" cy="129662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83" name="Google Shape;228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6363112" y="2325750"/>
            <a:ext cx="7194375" cy="20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4" name="Google Shape;4494;p73"/>
          <p:cNvSpPr txBox="1">
            <a:spLocks noGrp="1"/>
          </p:cNvSpPr>
          <p:nvPr>
            <p:ph type="subTitle" idx="1"/>
          </p:nvPr>
        </p:nvSpPr>
        <p:spPr>
          <a:xfrm>
            <a:off x="866275" y="1672187"/>
            <a:ext cx="3856500" cy="104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dirty="0"/>
              <a:t>Send feedback on our </a:t>
            </a:r>
            <a:r>
              <a:rPr lang="en-US" dirty="0" err="1">
                <a:hlinkClick r:id="rId3"/>
              </a:rPr>
              <a:t>github</a:t>
            </a:r>
            <a:r>
              <a:rPr lang="en-US" dirty="0"/>
              <a:t> page</a:t>
            </a:r>
          </a:p>
        </p:txBody>
      </p:sp>
      <p:sp>
        <p:nvSpPr>
          <p:cNvPr id="4495" name="Google Shape;4495;p73"/>
          <p:cNvSpPr txBox="1">
            <a:spLocks noGrp="1"/>
          </p:cNvSpPr>
          <p:nvPr>
            <p:ph type="title"/>
          </p:nvPr>
        </p:nvSpPr>
        <p:spPr>
          <a:xfrm>
            <a:off x="866150" y="539000"/>
            <a:ext cx="3856500" cy="76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4496" name="Google Shape;4496;p73"/>
          <p:cNvSpPr txBox="1"/>
          <p:nvPr/>
        </p:nvSpPr>
        <p:spPr>
          <a:xfrm>
            <a:off x="865500" y="4386750"/>
            <a:ext cx="38565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Please keep this slide for attribution</a:t>
            </a:r>
            <a:endParaRPr sz="110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4512" name="Google Shape;4512;p73"/>
          <p:cNvGrpSpPr/>
          <p:nvPr/>
        </p:nvGrpSpPr>
        <p:grpSpPr>
          <a:xfrm>
            <a:off x="3860089" y="2701957"/>
            <a:ext cx="289170" cy="284718"/>
            <a:chOff x="426000" y="3302025"/>
            <a:chExt cx="220875" cy="217475"/>
          </a:xfrm>
        </p:grpSpPr>
        <p:sp>
          <p:nvSpPr>
            <p:cNvPr id="4513" name="Google Shape;4513;p7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7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5" name="Google Shape;4515;p73"/>
          <p:cNvGrpSpPr/>
          <p:nvPr/>
        </p:nvGrpSpPr>
        <p:grpSpPr>
          <a:xfrm>
            <a:off x="6927308" y="2107771"/>
            <a:ext cx="793256" cy="182899"/>
            <a:chOff x="2685575" y="2835950"/>
            <a:chExt cx="433000" cy="99825"/>
          </a:xfrm>
        </p:grpSpPr>
        <p:sp>
          <p:nvSpPr>
            <p:cNvPr id="4516" name="Google Shape;4516;p7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7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7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7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0" name="Google Shape;4520;p73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4521" name="Google Shape;4521;p7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7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7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7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7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7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7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7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7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7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7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7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7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7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7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7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7" name="Google Shape;4537;p73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8" name="Google Shape;4538;p73"/>
          <p:cNvSpPr/>
          <p:nvPr/>
        </p:nvSpPr>
        <p:spPr>
          <a:xfrm>
            <a:off x="5118875" y="348666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39" name="Google Shape;4539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40" name="Google Shape;4540;p73"/>
          <p:cNvCxnSpPr/>
          <p:nvPr/>
        </p:nvCxnSpPr>
        <p:spPr>
          <a:xfrm>
            <a:off x="943421" y="1481999"/>
            <a:ext cx="3155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CC97515-3CAA-E118-6066-7D939171BB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500" y="3695700"/>
            <a:ext cx="3830211" cy="110531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9B2E9A1-A31C-8738-297A-C0E3F9EBD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44" y="2985637"/>
            <a:ext cx="2505161" cy="16602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Science Project Proposa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150</Words>
  <Application>Microsoft Office PowerPoint</Application>
  <PresentationFormat>On-screen Show (16:9)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Bai Jamjuree</vt:lpstr>
      <vt:lpstr>Aldrich</vt:lpstr>
      <vt:lpstr>Data Science Project Proposal by Slidesgo</vt:lpstr>
      <vt:lpstr>DATA PIRATES Ray’s quest</vt:lpstr>
      <vt:lpstr>CONTRIBUTORS</vt:lpstr>
      <vt:lpstr>STORY</vt:lpstr>
      <vt:lpstr>Milestones of realization</vt:lpstr>
      <vt:lpstr>USED TECHNOLOGIES</vt:lpstr>
      <vt:lpstr>REVIEW  TIME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PIRATES Ray’s quest</dc:title>
  <cp:lastModifiedBy>Egor Semenov</cp:lastModifiedBy>
  <cp:revision>2</cp:revision>
  <dcterms:modified xsi:type="dcterms:W3CDTF">2022-06-26T20:10:36Z</dcterms:modified>
</cp:coreProperties>
</file>