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028FB7-9AE3-41CD-AD6C-B66563E79D2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9D4CE-5EDA-49DF-9FEB-D41D0E6F5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1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54449"/>
            <a:ext cx="10058400" cy="3566160"/>
          </a:xfrm>
        </p:spPr>
        <p:txBody>
          <a:bodyPr/>
          <a:lstStyle/>
          <a:p>
            <a:r>
              <a:rPr lang="en-US" dirty="0" err="1" smtClean="0"/>
              <a:t>ZiMaze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97280" y="4412078"/>
            <a:ext cx="10058400" cy="673728"/>
          </a:xfrm>
        </p:spPr>
        <p:txBody>
          <a:bodyPr>
            <a:normAutofit/>
          </a:bodyPr>
          <a:lstStyle/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smtClean="0">
                <a:solidFill>
                  <a:srgbClr val="242424"/>
                </a:solidFill>
                <a:latin typeface="inherit"/>
              </a:rPr>
              <a:t>Final-project-MMMechkov19</a:t>
            </a:r>
            <a:endParaRPr lang="en-US" altLang="en-US" sz="2000" b="1" dirty="0">
              <a:solidFill>
                <a:srgbClr val="242424"/>
              </a:solidFill>
              <a:latin typeface="inheri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8079"/>
            <a:ext cx="3578898" cy="35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48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467" y="37646"/>
            <a:ext cx="1875674" cy="805036"/>
          </a:xfrm>
        </p:spPr>
        <p:txBody>
          <a:bodyPr>
            <a:noAutofit/>
          </a:bodyPr>
          <a:lstStyle/>
          <a:p>
            <a:r>
              <a:rPr lang="bg-BG" sz="4000" dirty="0" smtClean="0">
                <a:latin typeface="inherit"/>
              </a:rPr>
              <a:t>За нас</a:t>
            </a:r>
            <a:endParaRPr lang="en-US" sz="4000" dirty="0">
              <a:latin typeface="inherit"/>
            </a:endParaRPr>
          </a:p>
        </p:txBody>
      </p:sp>
      <p:sp>
        <p:nvSpPr>
          <p:cNvPr id="8" name="Subtitle 7"/>
          <p:cNvSpPr>
            <a:spLocks noGrp="1"/>
          </p:cNvSpPr>
          <p:nvPr>
            <p:ph idx="1"/>
          </p:nvPr>
        </p:nvSpPr>
        <p:spPr>
          <a:xfrm>
            <a:off x="184606" y="956074"/>
            <a:ext cx="3813100" cy="5810486"/>
          </a:xfrm>
        </p:spPr>
        <p:txBody>
          <a:bodyPr>
            <a:normAutofit/>
          </a:bodyPr>
          <a:lstStyle/>
          <a:p>
            <a:pPr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bg1"/>
                </a:solidFill>
                <a:latin typeface="inherit"/>
              </a:rPr>
              <a:t>М</a:t>
            </a:r>
            <a:r>
              <a:rPr lang="bg-BG" altLang="en-US" sz="1500" b="1" dirty="0">
                <a:solidFill>
                  <a:schemeClr val="bg1"/>
                </a:solidFill>
                <a:latin typeface="inherit"/>
              </a:rPr>
              <a:t>АРТИН</a:t>
            </a:r>
            <a:r>
              <a:rPr lang="en-US" altLang="en-US" sz="1500" b="1" dirty="0">
                <a:solidFill>
                  <a:schemeClr val="bg1"/>
                </a:solidFill>
                <a:latin typeface="inherit"/>
              </a:rPr>
              <a:t> М</a:t>
            </a:r>
            <a:r>
              <a:rPr lang="bg-BG" altLang="en-US" sz="1500" b="1" dirty="0">
                <a:solidFill>
                  <a:schemeClr val="bg1"/>
                </a:solidFill>
                <a:latin typeface="inherit"/>
              </a:rPr>
              <a:t>ИЛЕВ</a:t>
            </a:r>
            <a:r>
              <a:rPr lang="en-US" altLang="en-US" sz="1500" b="1" dirty="0">
                <a:solidFill>
                  <a:schemeClr val="bg1"/>
                </a:solidFill>
                <a:latin typeface="inherit"/>
              </a:rPr>
              <a:t> М</a:t>
            </a:r>
            <a:r>
              <a:rPr lang="bg-BG" altLang="en-US" sz="1500" b="1" dirty="0" smtClean="0">
                <a:solidFill>
                  <a:schemeClr val="bg1"/>
                </a:solidFill>
                <a:latin typeface="inherit"/>
              </a:rPr>
              <a:t>ЕЧКОВ</a:t>
            </a:r>
          </a:p>
          <a:p>
            <a:pPr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bg1"/>
              </a:solidFill>
              <a:latin typeface="inherit"/>
            </a:endParaRPr>
          </a:p>
          <a:p>
            <a:pPr fontAlgn="t">
              <a:buFont typeface="Arial" panose="020B0604020202020204" pitchFamily="34" charset="0"/>
              <a:buChar char="•"/>
            </a:pPr>
            <a:r>
              <a:rPr lang="bg-BG" sz="1500" b="1" dirty="0">
                <a:solidFill>
                  <a:schemeClr val="bg1"/>
                </a:solidFill>
                <a:latin typeface="inherit"/>
              </a:rPr>
              <a:t>ДИМИТЪР 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СТАНИСЛАВОВ ДИМИТРОВ</a:t>
            </a:r>
          </a:p>
          <a:p>
            <a:pPr fontAlgn="t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t"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bg1"/>
                </a:solidFill>
                <a:latin typeface="inherit"/>
              </a:rPr>
              <a:t>Г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ЕОРГИ</a:t>
            </a:r>
            <a:r>
              <a:rPr lang="en-US" sz="1500" b="1" dirty="0" smtClean="0">
                <a:solidFill>
                  <a:schemeClr val="bg1"/>
                </a:solidFill>
                <a:latin typeface="inherit"/>
              </a:rPr>
              <a:t> </a:t>
            </a:r>
            <a:r>
              <a:rPr lang="en-US" sz="1500" b="1" dirty="0">
                <a:solidFill>
                  <a:schemeClr val="bg1"/>
                </a:solidFill>
                <a:latin typeface="inherit"/>
              </a:rPr>
              <a:t>С. </a:t>
            </a:r>
            <a:r>
              <a:rPr lang="en-US" sz="1500" b="1" dirty="0" smtClean="0">
                <a:solidFill>
                  <a:schemeClr val="bg1"/>
                </a:solidFill>
                <a:latin typeface="inherit"/>
              </a:rPr>
              <a:t>Д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ИМОВ</a:t>
            </a:r>
          </a:p>
          <a:p>
            <a:pPr fontAlgn="t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t">
              <a:buFont typeface="Arial" panose="020B0604020202020204" pitchFamily="34" charset="0"/>
              <a:buChar char="•"/>
            </a:pP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КАЛОЯН ГЕОРГИЕВ КУЗМАНОВ</a:t>
            </a:r>
          </a:p>
          <a:p>
            <a:pPr fontAlgn="t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bg-BG" sz="1500" b="1" dirty="0">
                <a:solidFill>
                  <a:schemeClr val="bg1"/>
                </a:solidFill>
                <a:latin typeface="inherit"/>
              </a:rPr>
              <a:t>ИВЕЛИН ИВОВ 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БОЖИЛОВ</a:t>
            </a:r>
          </a:p>
          <a:p>
            <a:pPr fontAlgn="ctr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bg-BG" sz="1500" b="1" dirty="0">
                <a:solidFill>
                  <a:schemeClr val="bg1"/>
                </a:solidFill>
                <a:latin typeface="inherit"/>
              </a:rPr>
              <a:t>КРИСТИНА МИТКОВА 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ЖЕЛЕВА</a:t>
            </a:r>
          </a:p>
          <a:p>
            <a:pPr fontAlgn="ctr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bg-BG" sz="1500" b="1" dirty="0">
                <a:solidFill>
                  <a:schemeClr val="bg1"/>
                </a:solidFill>
                <a:latin typeface="inherit"/>
              </a:rPr>
              <a:t>СТИЛИЯН ЖИВКОВ </a:t>
            </a:r>
            <a:r>
              <a:rPr lang="bg-BG" sz="1500" b="1" dirty="0" smtClean="0">
                <a:solidFill>
                  <a:schemeClr val="bg1"/>
                </a:solidFill>
                <a:latin typeface="inherit"/>
              </a:rPr>
              <a:t>ГЕОРГИЕВ</a:t>
            </a:r>
          </a:p>
          <a:p>
            <a:pPr fontAlgn="ctr">
              <a:buFont typeface="Arial" panose="020B0604020202020204" pitchFamily="34" charset="0"/>
              <a:buChar char="•"/>
            </a:pPr>
            <a:endParaRPr lang="bg-BG" sz="1500" b="1" dirty="0">
              <a:solidFill>
                <a:schemeClr val="bg1"/>
              </a:solidFill>
              <a:latin typeface="inherit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bg-BG" sz="1500" b="1" dirty="0">
                <a:solidFill>
                  <a:schemeClr val="bg1"/>
                </a:solidFill>
                <a:latin typeface="inherit"/>
              </a:rPr>
              <a:t>ИВАН НИКОЛАЕВ ЦВЯТКОВ</a:t>
            </a:r>
            <a:endParaRPr lang="en-US" sz="1500" dirty="0">
              <a:solidFill>
                <a:schemeClr val="bg1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endParaRPr lang="bg-BG" dirty="0" smtClean="0"/>
          </a:p>
        </p:txBody>
      </p:sp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00" y="506959"/>
            <a:ext cx="1488927" cy="150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89" y="3693820"/>
            <a:ext cx="1564039" cy="1556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21" y="1646142"/>
            <a:ext cx="1541896" cy="1522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52" y="1454553"/>
            <a:ext cx="1482519" cy="149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63" y="4402910"/>
            <a:ext cx="1714370" cy="1693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09" y="4433666"/>
            <a:ext cx="1593675" cy="1632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37" y="506959"/>
            <a:ext cx="1534583" cy="152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31" y="3300051"/>
            <a:ext cx="1489217" cy="1734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715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343;p70">
            <a:extLst>
              <a:ext uri="{FF2B5EF4-FFF2-40B4-BE49-F238E27FC236}">
                <a16:creationId xmlns:a16="http://schemas.microsoft.com/office/drawing/2014/main" id="{3FDBEA07-79F8-4C4A-0B43-F68EBA2C9237}"/>
              </a:ext>
            </a:extLst>
          </p:cNvPr>
          <p:cNvGrpSpPr/>
          <p:nvPr/>
        </p:nvGrpSpPr>
        <p:grpSpPr>
          <a:xfrm>
            <a:off x="1743803" y="902225"/>
            <a:ext cx="717785" cy="806866"/>
            <a:chOff x="6084025" y="3045825"/>
            <a:chExt cx="349750" cy="429775"/>
          </a:xfrm>
        </p:grpSpPr>
        <p:sp>
          <p:nvSpPr>
            <p:cNvPr id="12" name="Google Shape;3344;p70">
              <a:extLst>
                <a:ext uri="{FF2B5EF4-FFF2-40B4-BE49-F238E27FC236}">
                  <a16:creationId xmlns:a16="http://schemas.microsoft.com/office/drawing/2014/main" id="{6AD51327-D181-A506-9156-F2EF2B6F7DBA}"/>
                </a:ext>
              </a:extLst>
            </p:cNvPr>
            <p:cNvSpPr/>
            <p:nvPr/>
          </p:nvSpPr>
          <p:spPr>
            <a:xfrm>
              <a:off x="6084025" y="3212350"/>
              <a:ext cx="39800" cy="12850"/>
            </a:xfrm>
            <a:custGeom>
              <a:avLst/>
              <a:gdLst/>
              <a:ahLst/>
              <a:cxnLst/>
              <a:rect l="l" t="t" r="r" b="b"/>
              <a:pathLst>
                <a:path w="1592" h="514" extrusionOk="0">
                  <a:moveTo>
                    <a:pt x="339" y="0"/>
                  </a:moveTo>
                  <a:cubicBezTo>
                    <a:pt x="0" y="0"/>
                    <a:pt x="0" y="514"/>
                    <a:pt x="339" y="514"/>
                  </a:cubicBezTo>
                  <a:cubicBezTo>
                    <a:pt x="348" y="514"/>
                    <a:pt x="357" y="514"/>
                    <a:pt x="367" y="513"/>
                  </a:cubicBezTo>
                  <a:lnTo>
                    <a:pt x="1240" y="513"/>
                  </a:lnTo>
                  <a:cubicBezTo>
                    <a:pt x="1249" y="514"/>
                    <a:pt x="1258" y="514"/>
                    <a:pt x="1267" y="514"/>
                  </a:cubicBezTo>
                  <a:cubicBezTo>
                    <a:pt x="1592" y="514"/>
                    <a:pt x="1592" y="0"/>
                    <a:pt x="1267" y="0"/>
                  </a:cubicBezTo>
                  <a:cubicBezTo>
                    <a:pt x="1258" y="0"/>
                    <a:pt x="1249" y="0"/>
                    <a:pt x="1240" y="1"/>
                  </a:cubicBezTo>
                  <a:lnTo>
                    <a:pt x="367" y="1"/>
                  </a:lnTo>
                  <a:cubicBezTo>
                    <a:pt x="357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3345;p70">
              <a:extLst>
                <a:ext uri="{FF2B5EF4-FFF2-40B4-BE49-F238E27FC236}">
                  <a16:creationId xmlns:a16="http://schemas.microsoft.com/office/drawing/2014/main" id="{1693E630-6C43-BC57-F363-6CF2DB2D9E37}"/>
                </a:ext>
              </a:extLst>
            </p:cNvPr>
            <p:cNvGrpSpPr/>
            <p:nvPr/>
          </p:nvGrpSpPr>
          <p:grpSpPr>
            <a:xfrm>
              <a:off x="6132050" y="3045825"/>
              <a:ext cx="301725" cy="429775"/>
              <a:chOff x="6132050" y="3045825"/>
              <a:chExt cx="301725" cy="429775"/>
            </a:xfrm>
          </p:grpSpPr>
          <p:sp>
            <p:nvSpPr>
              <p:cNvPr id="14" name="Google Shape;3346;p70">
                <a:extLst>
                  <a:ext uri="{FF2B5EF4-FFF2-40B4-BE49-F238E27FC236}">
                    <a16:creationId xmlns:a16="http://schemas.microsoft.com/office/drawing/2014/main" id="{5ED65848-534A-CE6B-55B4-ED60BDF503E5}"/>
                  </a:ext>
                </a:extLst>
              </p:cNvPr>
              <p:cNvSpPr/>
              <p:nvPr/>
            </p:nvSpPr>
            <p:spPr>
              <a:xfrm>
                <a:off x="6352375" y="3314650"/>
                <a:ext cx="308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9" extrusionOk="0">
                    <a:moveTo>
                      <a:pt x="362" y="1"/>
                    </a:moveTo>
                    <a:cubicBezTo>
                      <a:pt x="167" y="1"/>
                      <a:pt x="1" y="235"/>
                      <a:pt x="165" y="423"/>
                    </a:cubicBezTo>
                    <a:lnTo>
                      <a:pt x="782" y="1040"/>
                    </a:lnTo>
                    <a:cubicBezTo>
                      <a:pt x="835" y="1093"/>
                      <a:pt x="899" y="1119"/>
                      <a:pt x="963" y="1119"/>
                    </a:cubicBezTo>
                    <a:cubicBezTo>
                      <a:pt x="1027" y="1119"/>
                      <a:pt x="1090" y="1093"/>
                      <a:pt x="1143" y="1040"/>
                    </a:cubicBezTo>
                    <a:cubicBezTo>
                      <a:pt x="1233" y="935"/>
                      <a:pt x="1233" y="784"/>
                      <a:pt x="1143" y="679"/>
                    </a:cubicBezTo>
                    <a:lnTo>
                      <a:pt x="526" y="62"/>
                    </a:lnTo>
                    <a:cubicBezTo>
                      <a:pt x="474" y="19"/>
                      <a:pt x="417" y="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47;p70">
                <a:extLst>
                  <a:ext uri="{FF2B5EF4-FFF2-40B4-BE49-F238E27FC236}">
                    <a16:creationId xmlns:a16="http://schemas.microsoft.com/office/drawing/2014/main" id="{081C49F2-9F09-7976-4197-8D9EC070B49A}"/>
                  </a:ext>
                </a:extLst>
              </p:cNvPr>
              <p:cNvSpPr/>
              <p:nvPr/>
            </p:nvSpPr>
            <p:spPr>
              <a:xfrm>
                <a:off x="6395225" y="3212350"/>
                <a:ext cx="385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14" extrusionOk="0">
                    <a:moveTo>
                      <a:pt x="1217" y="0"/>
                    </a:moveTo>
                    <a:cubicBezTo>
                      <a:pt x="1208" y="0"/>
                      <a:pt x="1199" y="0"/>
                      <a:pt x="1189" y="1"/>
                    </a:cubicBezTo>
                    <a:lnTo>
                      <a:pt x="317" y="1"/>
                    </a:lnTo>
                    <a:cubicBezTo>
                      <a:pt x="1" y="31"/>
                      <a:pt x="1" y="483"/>
                      <a:pt x="317" y="513"/>
                    </a:cubicBezTo>
                    <a:lnTo>
                      <a:pt x="1189" y="513"/>
                    </a:lnTo>
                    <a:cubicBezTo>
                      <a:pt x="1199" y="514"/>
                      <a:pt x="1208" y="514"/>
                      <a:pt x="1217" y="514"/>
                    </a:cubicBezTo>
                    <a:cubicBezTo>
                      <a:pt x="1542" y="514"/>
                      <a:pt x="1542" y="0"/>
                      <a:pt x="12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3348;p70">
                <a:extLst>
                  <a:ext uri="{FF2B5EF4-FFF2-40B4-BE49-F238E27FC236}">
                    <a16:creationId xmlns:a16="http://schemas.microsoft.com/office/drawing/2014/main" id="{B3CBFBF5-77A7-E0FE-8A4F-6B15A402B694}"/>
                  </a:ext>
                </a:extLst>
              </p:cNvPr>
              <p:cNvGrpSpPr/>
              <p:nvPr/>
            </p:nvGrpSpPr>
            <p:grpSpPr>
              <a:xfrm>
                <a:off x="6132050" y="3045825"/>
                <a:ext cx="263950" cy="429775"/>
                <a:chOff x="6132050" y="3045825"/>
                <a:chExt cx="263950" cy="429775"/>
              </a:xfrm>
            </p:grpSpPr>
            <p:sp>
              <p:nvSpPr>
                <p:cNvPr id="18" name="Google Shape;3349;p70">
                  <a:extLst>
                    <a:ext uri="{FF2B5EF4-FFF2-40B4-BE49-F238E27FC236}">
                      <a16:creationId xmlns:a16="http://schemas.microsoft.com/office/drawing/2014/main" id="{E9B81B12-4E79-A63C-DD8C-13C16D6B2D88}"/>
                    </a:ext>
                  </a:extLst>
                </p:cNvPr>
                <p:cNvSpPr/>
                <p:nvPr/>
              </p:nvSpPr>
              <p:spPr>
                <a:xfrm>
                  <a:off x="6132675" y="3092375"/>
                  <a:ext cx="263325" cy="3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3" h="15329" extrusionOk="0">
                      <a:moveTo>
                        <a:pt x="6817" y="11857"/>
                      </a:moveTo>
                      <a:lnTo>
                        <a:pt x="6817" y="12308"/>
                      </a:lnTo>
                      <a:lnTo>
                        <a:pt x="3296" y="12308"/>
                      </a:lnTo>
                      <a:lnTo>
                        <a:pt x="3296" y="11857"/>
                      </a:lnTo>
                      <a:close/>
                      <a:moveTo>
                        <a:pt x="6817" y="12820"/>
                      </a:moveTo>
                      <a:lnTo>
                        <a:pt x="6817" y="13060"/>
                      </a:lnTo>
                      <a:cubicBezTo>
                        <a:pt x="6817" y="13151"/>
                        <a:pt x="6817" y="13226"/>
                        <a:pt x="6802" y="13316"/>
                      </a:cubicBezTo>
                      <a:lnTo>
                        <a:pt x="5131" y="13316"/>
                      </a:lnTo>
                      <a:cubicBezTo>
                        <a:pt x="4785" y="13316"/>
                        <a:pt x="4785" y="13828"/>
                        <a:pt x="5131" y="13828"/>
                      </a:cubicBezTo>
                      <a:lnTo>
                        <a:pt x="6651" y="13828"/>
                      </a:lnTo>
                      <a:cubicBezTo>
                        <a:pt x="6350" y="14430"/>
                        <a:pt x="5733" y="14821"/>
                        <a:pt x="5056" y="14821"/>
                      </a:cubicBezTo>
                      <a:cubicBezTo>
                        <a:pt x="4379" y="14821"/>
                        <a:pt x="3762" y="14430"/>
                        <a:pt x="3461" y="13828"/>
                      </a:cubicBezTo>
                      <a:lnTo>
                        <a:pt x="4033" y="13828"/>
                      </a:lnTo>
                      <a:cubicBezTo>
                        <a:pt x="4364" y="13828"/>
                        <a:pt x="4364" y="13316"/>
                        <a:pt x="4033" y="13316"/>
                      </a:cubicBezTo>
                      <a:lnTo>
                        <a:pt x="3326" y="13316"/>
                      </a:lnTo>
                      <a:cubicBezTo>
                        <a:pt x="3311" y="13226"/>
                        <a:pt x="3296" y="13151"/>
                        <a:pt x="3296" y="13060"/>
                      </a:cubicBezTo>
                      <a:lnTo>
                        <a:pt x="3296" y="12820"/>
                      </a:lnTo>
                      <a:close/>
                      <a:moveTo>
                        <a:pt x="5075" y="0"/>
                      </a:moveTo>
                      <a:cubicBezTo>
                        <a:pt x="3225" y="0"/>
                        <a:pt x="1514" y="1006"/>
                        <a:pt x="633" y="2634"/>
                      </a:cubicBezTo>
                      <a:cubicBezTo>
                        <a:pt x="501" y="2837"/>
                        <a:pt x="670" y="3019"/>
                        <a:pt x="846" y="3019"/>
                      </a:cubicBezTo>
                      <a:cubicBezTo>
                        <a:pt x="930" y="3019"/>
                        <a:pt x="1015" y="2977"/>
                        <a:pt x="1069" y="2874"/>
                      </a:cubicBezTo>
                      <a:cubicBezTo>
                        <a:pt x="1906" y="1339"/>
                        <a:pt x="3468" y="505"/>
                        <a:pt x="5058" y="505"/>
                      </a:cubicBezTo>
                      <a:cubicBezTo>
                        <a:pt x="6069" y="505"/>
                        <a:pt x="7091" y="843"/>
                        <a:pt x="7945" y="1550"/>
                      </a:cubicBezTo>
                      <a:cubicBezTo>
                        <a:pt x="10157" y="3371"/>
                        <a:pt x="10157" y="6741"/>
                        <a:pt x="7960" y="8562"/>
                      </a:cubicBezTo>
                      <a:cubicBezTo>
                        <a:pt x="7900" y="8607"/>
                        <a:pt x="7840" y="8652"/>
                        <a:pt x="7795" y="8712"/>
                      </a:cubicBezTo>
                      <a:cubicBezTo>
                        <a:pt x="7163" y="9299"/>
                        <a:pt x="6817" y="10126"/>
                        <a:pt x="6817" y="10984"/>
                      </a:cubicBezTo>
                      <a:lnTo>
                        <a:pt x="6817" y="11360"/>
                      </a:lnTo>
                      <a:lnTo>
                        <a:pt x="5944" y="11360"/>
                      </a:lnTo>
                      <a:lnTo>
                        <a:pt x="5944" y="9991"/>
                      </a:lnTo>
                      <a:cubicBezTo>
                        <a:pt x="5944" y="9826"/>
                        <a:pt x="5816" y="9743"/>
                        <a:pt x="5688" y="9743"/>
                      </a:cubicBezTo>
                      <a:cubicBezTo>
                        <a:pt x="5560" y="9743"/>
                        <a:pt x="5432" y="9826"/>
                        <a:pt x="5432" y="9991"/>
                      </a:cubicBezTo>
                      <a:lnTo>
                        <a:pt x="5432" y="11360"/>
                      </a:lnTo>
                      <a:lnTo>
                        <a:pt x="4620" y="11360"/>
                      </a:lnTo>
                      <a:lnTo>
                        <a:pt x="4620" y="8291"/>
                      </a:lnTo>
                      <a:lnTo>
                        <a:pt x="5432" y="8291"/>
                      </a:lnTo>
                      <a:lnTo>
                        <a:pt x="5432" y="8893"/>
                      </a:lnTo>
                      <a:cubicBezTo>
                        <a:pt x="5432" y="9058"/>
                        <a:pt x="5560" y="9141"/>
                        <a:pt x="5688" y="9141"/>
                      </a:cubicBezTo>
                      <a:cubicBezTo>
                        <a:pt x="5816" y="9141"/>
                        <a:pt x="5944" y="9058"/>
                        <a:pt x="5944" y="8893"/>
                      </a:cubicBezTo>
                      <a:lnTo>
                        <a:pt x="5944" y="8050"/>
                      </a:lnTo>
                      <a:cubicBezTo>
                        <a:pt x="5944" y="7900"/>
                        <a:pt x="5824" y="7794"/>
                        <a:pt x="5688" y="7794"/>
                      </a:cubicBezTo>
                      <a:lnTo>
                        <a:pt x="5312" y="7794"/>
                      </a:lnTo>
                      <a:lnTo>
                        <a:pt x="5312" y="7223"/>
                      </a:lnTo>
                      <a:cubicBezTo>
                        <a:pt x="5809" y="7208"/>
                        <a:pt x="6215" y="6801"/>
                        <a:pt x="6215" y="6290"/>
                      </a:cubicBezTo>
                      <a:lnTo>
                        <a:pt x="6215" y="5944"/>
                      </a:lnTo>
                      <a:cubicBezTo>
                        <a:pt x="6215" y="5628"/>
                        <a:pt x="6004" y="5342"/>
                        <a:pt x="5703" y="5252"/>
                      </a:cubicBezTo>
                      <a:lnTo>
                        <a:pt x="4575" y="4875"/>
                      </a:lnTo>
                      <a:cubicBezTo>
                        <a:pt x="4469" y="4830"/>
                        <a:pt x="4409" y="4740"/>
                        <a:pt x="4409" y="4635"/>
                      </a:cubicBezTo>
                      <a:lnTo>
                        <a:pt x="4409" y="4153"/>
                      </a:lnTo>
                      <a:cubicBezTo>
                        <a:pt x="4409" y="3958"/>
                        <a:pt x="4560" y="3792"/>
                        <a:pt x="4755" y="3792"/>
                      </a:cubicBezTo>
                      <a:lnTo>
                        <a:pt x="5372" y="3792"/>
                      </a:lnTo>
                      <a:cubicBezTo>
                        <a:pt x="5553" y="3792"/>
                        <a:pt x="5718" y="3958"/>
                        <a:pt x="5718" y="4153"/>
                      </a:cubicBezTo>
                      <a:cubicBezTo>
                        <a:pt x="5718" y="4319"/>
                        <a:pt x="5842" y="4402"/>
                        <a:pt x="5967" y="4402"/>
                      </a:cubicBezTo>
                      <a:cubicBezTo>
                        <a:pt x="6091" y="4402"/>
                        <a:pt x="6215" y="4319"/>
                        <a:pt x="6215" y="4153"/>
                      </a:cubicBezTo>
                      <a:cubicBezTo>
                        <a:pt x="6215" y="3672"/>
                        <a:pt x="5839" y="3296"/>
                        <a:pt x="5372" y="3296"/>
                      </a:cubicBezTo>
                      <a:lnTo>
                        <a:pt x="5312" y="3296"/>
                      </a:lnTo>
                      <a:lnTo>
                        <a:pt x="5312" y="2739"/>
                      </a:lnTo>
                      <a:cubicBezTo>
                        <a:pt x="5297" y="2588"/>
                        <a:pt x="5180" y="2513"/>
                        <a:pt x="5064" y="2513"/>
                      </a:cubicBezTo>
                      <a:cubicBezTo>
                        <a:pt x="4947" y="2513"/>
                        <a:pt x="4831" y="2588"/>
                        <a:pt x="4816" y="2739"/>
                      </a:cubicBezTo>
                      <a:lnTo>
                        <a:pt x="4816" y="3296"/>
                      </a:lnTo>
                      <a:lnTo>
                        <a:pt x="4755" y="3296"/>
                      </a:lnTo>
                      <a:cubicBezTo>
                        <a:pt x="4289" y="3296"/>
                        <a:pt x="3913" y="3672"/>
                        <a:pt x="3913" y="4153"/>
                      </a:cubicBezTo>
                      <a:lnTo>
                        <a:pt x="3913" y="4650"/>
                      </a:lnTo>
                      <a:cubicBezTo>
                        <a:pt x="3913" y="4966"/>
                        <a:pt x="4108" y="5252"/>
                        <a:pt x="4424" y="5342"/>
                      </a:cubicBezTo>
                      <a:lnTo>
                        <a:pt x="5553" y="5718"/>
                      </a:lnTo>
                      <a:cubicBezTo>
                        <a:pt x="5643" y="5748"/>
                        <a:pt x="5718" y="5838"/>
                        <a:pt x="5703" y="5944"/>
                      </a:cubicBezTo>
                      <a:lnTo>
                        <a:pt x="5703" y="6290"/>
                      </a:lnTo>
                      <a:cubicBezTo>
                        <a:pt x="5718" y="6530"/>
                        <a:pt x="5523" y="6711"/>
                        <a:pt x="5282" y="6711"/>
                      </a:cubicBezTo>
                      <a:lnTo>
                        <a:pt x="4831" y="6711"/>
                      </a:lnTo>
                      <a:cubicBezTo>
                        <a:pt x="4605" y="6711"/>
                        <a:pt x="4409" y="6530"/>
                        <a:pt x="4409" y="6290"/>
                      </a:cubicBezTo>
                      <a:cubicBezTo>
                        <a:pt x="4424" y="6109"/>
                        <a:pt x="4289" y="6019"/>
                        <a:pt x="4154" y="6019"/>
                      </a:cubicBezTo>
                      <a:cubicBezTo>
                        <a:pt x="4018" y="6019"/>
                        <a:pt x="3883" y="6109"/>
                        <a:pt x="3898" y="6290"/>
                      </a:cubicBezTo>
                      <a:cubicBezTo>
                        <a:pt x="3913" y="6786"/>
                        <a:pt x="4304" y="7193"/>
                        <a:pt x="4800" y="7223"/>
                      </a:cubicBezTo>
                      <a:lnTo>
                        <a:pt x="4800" y="7779"/>
                      </a:lnTo>
                      <a:lnTo>
                        <a:pt x="4364" y="7779"/>
                      </a:lnTo>
                      <a:cubicBezTo>
                        <a:pt x="4229" y="7779"/>
                        <a:pt x="4123" y="7900"/>
                        <a:pt x="4123" y="8035"/>
                      </a:cubicBezTo>
                      <a:lnTo>
                        <a:pt x="4123" y="11345"/>
                      </a:lnTo>
                      <a:lnTo>
                        <a:pt x="3296" y="11345"/>
                      </a:lnTo>
                      <a:lnTo>
                        <a:pt x="3296" y="10969"/>
                      </a:lnTo>
                      <a:cubicBezTo>
                        <a:pt x="3296" y="10036"/>
                        <a:pt x="2875" y="9148"/>
                        <a:pt x="2152" y="8562"/>
                      </a:cubicBezTo>
                      <a:cubicBezTo>
                        <a:pt x="1099" y="7689"/>
                        <a:pt x="497" y="6395"/>
                        <a:pt x="512" y="5026"/>
                      </a:cubicBezTo>
                      <a:cubicBezTo>
                        <a:pt x="512" y="4650"/>
                        <a:pt x="558" y="4259"/>
                        <a:pt x="663" y="3897"/>
                      </a:cubicBezTo>
                      <a:cubicBezTo>
                        <a:pt x="699" y="3708"/>
                        <a:pt x="551" y="3589"/>
                        <a:pt x="404" y="3589"/>
                      </a:cubicBezTo>
                      <a:cubicBezTo>
                        <a:pt x="306" y="3589"/>
                        <a:pt x="209" y="3642"/>
                        <a:pt x="166" y="3762"/>
                      </a:cubicBezTo>
                      <a:cubicBezTo>
                        <a:pt x="61" y="4183"/>
                        <a:pt x="1" y="4605"/>
                        <a:pt x="1" y="5026"/>
                      </a:cubicBezTo>
                      <a:cubicBezTo>
                        <a:pt x="1" y="6530"/>
                        <a:pt x="663" y="7975"/>
                        <a:pt x="1836" y="8938"/>
                      </a:cubicBezTo>
                      <a:cubicBezTo>
                        <a:pt x="2438" y="9449"/>
                        <a:pt x="2799" y="10187"/>
                        <a:pt x="2799" y="10969"/>
                      </a:cubicBezTo>
                      <a:lnTo>
                        <a:pt x="2799" y="13045"/>
                      </a:lnTo>
                      <a:cubicBezTo>
                        <a:pt x="2814" y="13256"/>
                        <a:pt x="2829" y="13452"/>
                        <a:pt x="2875" y="13647"/>
                      </a:cubicBezTo>
                      <a:cubicBezTo>
                        <a:pt x="3168" y="14768"/>
                        <a:pt x="4112" y="15329"/>
                        <a:pt x="5056" y="15329"/>
                      </a:cubicBezTo>
                      <a:cubicBezTo>
                        <a:pt x="6000" y="15329"/>
                        <a:pt x="6945" y="14768"/>
                        <a:pt x="7238" y="13647"/>
                      </a:cubicBezTo>
                      <a:cubicBezTo>
                        <a:pt x="7283" y="13452"/>
                        <a:pt x="7313" y="13256"/>
                        <a:pt x="7313" y="13060"/>
                      </a:cubicBezTo>
                      <a:lnTo>
                        <a:pt x="7313" y="10984"/>
                      </a:lnTo>
                      <a:cubicBezTo>
                        <a:pt x="7328" y="10262"/>
                        <a:pt x="7629" y="9570"/>
                        <a:pt x="8156" y="9073"/>
                      </a:cubicBezTo>
                      <a:cubicBezTo>
                        <a:pt x="8201" y="9028"/>
                        <a:pt x="8246" y="8983"/>
                        <a:pt x="8291" y="8938"/>
                      </a:cubicBezTo>
                      <a:cubicBezTo>
                        <a:pt x="9916" y="7584"/>
                        <a:pt x="10533" y="5372"/>
                        <a:pt x="9826" y="3371"/>
                      </a:cubicBezTo>
                      <a:cubicBezTo>
                        <a:pt x="9119" y="1370"/>
                        <a:pt x="7238" y="31"/>
                        <a:pt x="5131" y="1"/>
                      </a:cubicBezTo>
                      <a:lnTo>
                        <a:pt x="5116" y="1"/>
                      </a:lnTo>
                      <a:cubicBezTo>
                        <a:pt x="5103" y="0"/>
                        <a:pt x="5089" y="0"/>
                        <a:pt x="50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350;p70">
                  <a:extLst>
                    <a:ext uri="{FF2B5EF4-FFF2-40B4-BE49-F238E27FC236}">
                      <a16:creationId xmlns:a16="http://schemas.microsoft.com/office/drawing/2014/main" id="{7D6B70E9-D09E-9BB3-AB19-9BE72D040661}"/>
                    </a:ext>
                  </a:extLst>
                </p:cNvPr>
                <p:cNvSpPr/>
                <p:nvPr/>
              </p:nvSpPr>
              <p:spPr>
                <a:xfrm>
                  <a:off x="6252300" y="3045825"/>
                  <a:ext cx="13375" cy="3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412" extrusionOk="0">
                      <a:moveTo>
                        <a:pt x="269" y="1"/>
                      </a:moveTo>
                      <a:cubicBezTo>
                        <a:pt x="136" y="1"/>
                        <a:pt x="0" y="95"/>
                        <a:pt x="15" y="283"/>
                      </a:cubicBezTo>
                      <a:lnTo>
                        <a:pt x="15" y="1155"/>
                      </a:lnTo>
                      <a:cubicBezTo>
                        <a:pt x="15" y="1291"/>
                        <a:pt x="136" y="1411"/>
                        <a:pt x="271" y="1411"/>
                      </a:cubicBezTo>
                      <a:cubicBezTo>
                        <a:pt x="407" y="1411"/>
                        <a:pt x="527" y="1291"/>
                        <a:pt x="512" y="1155"/>
                      </a:cubicBezTo>
                      <a:lnTo>
                        <a:pt x="512" y="283"/>
                      </a:lnTo>
                      <a:cubicBezTo>
                        <a:pt x="535" y="95"/>
                        <a:pt x="40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3351;p70">
                  <a:extLst>
                    <a:ext uri="{FF2B5EF4-FFF2-40B4-BE49-F238E27FC236}">
                      <a16:creationId xmlns:a16="http://schemas.microsoft.com/office/drawing/2014/main" id="{FCA74F26-A011-7055-B4C4-68A59AFEABE5}"/>
                    </a:ext>
                  </a:extLst>
                </p:cNvPr>
                <p:cNvSpPr/>
                <p:nvPr/>
              </p:nvSpPr>
              <p:spPr>
                <a:xfrm>
                  <a:off x="6132050" y="3094600"/>
                  <a:ext cx="333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146" extrusionOk="0">
                      <a:moveTo>
                        <a:pt x="380" y="0"/>
                      </a:moveTo>
                      <a:cubicBezTo>
                        <a:pt x="177" y="0"/>
                        <a:pt x="1" y="270"/>
                        <a:pt x="206" y="453"/>
                      </a:cubicBezTo>
                      <a:lnTo>
                        <a:pt x="823" y="1070"/>
                      </a:lnTo>
                      <a:cubicBezTo>
                        <a:pt x="868" y="1115"/>
                        <a:pt x="929" y="1145"/>
                        <a:pt x="1004" y="1145"/>
                      </a:cubicBezTo>
                      <a:cubicBezTo>
                        <a:pt x="1230" y="1145"/>
                        <a:pt x="1335" y="875"/>
                        <a:pt x="1184" y="709"/>
                      </a:cubicBezTo>
                      <a:lnTo>
                        <a:pt x="568" y="92"/>
                      </a:lnTo>
                      <a:cubicBezTo>
                        <a:pt x="510" y="27"/>
                        <a:pt x="443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3352;p70">
                  <a:extLst>
                    <a:ext uri="{FF2B5EF4-FFF2-40B4-BE49-F238E27FC236}">
                      <a16:creationId xmlns:a16="http://schemas.microsoft.com/office/drawing/2014/main" id="{11F06954-1BFC-E1AB-6BC8-A17317F66FA9}"/>
                    </a:ext>
                  </a:extLst>
                </p:cNvPr>
                <p:cNvSpPr/>
                <p:nvPr/>
              </p:nvSpPr>
              <p:spPr>
                <a:xfrm>
                  <a:off x="6133050" y="3314500"/>
                  <a:ext cx="308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22" extrusionOk="0">
                      <a:moveTo>
                        <a:pt x="964" y="0"/>
                      </a:moveTo>
                      <a:cubicBezTo>
                        <a:pt x="900" y="0"/>
                        <a:pt x="836" y="23"/>
                        <a:pt x="783" y="68"/>
                      </a:cubicBezTo>
                      <a:lnTo>
                        <a:pt x="166" y="685"/>
                      </a:lnTo>
                      <a:cubicBezTo>
                        <a:pt x="1" y="850"/>
                        <a:pt x="121" y="1121"/>
                        <a:pt x="347" y="1121"/>
                      </a:cubicBezTo>
                      <a:cubicBezTo>
                        <a:pt x="407" y="1121"/>
                        <a:pt x="467" y="1091"/>
                        <a:pt x="528" y="1046"/>
                      </a:cubicBezTo>
                      <a:lnTo>
                        <a:pt x="1144" y="429"/>
                      </a:lnTo>
                      <a:cubicBezTo>
                        <a:pt x="1235" y="324"/>
                        <a:pt x="1235" y="173"/>
                        <a:pt x="1144" y="68"/>
                      </a:cubicBezTo>
                      <a:cubicBezTo>
                        <a:pt x="1092" y="23"/>
                        <a:pt x="1028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" name="Google Shape;3353;p70">
                <a:extLst>
                  <a:ext uri="{FF2B5EF4-FFF2-40B4-BE49-F238E27FC236}">
                    <a16:creationId xmlns:a16="http://schemas.microsoft.com/office/drawing/2014/main" id="{13DBFBAD-19A3-D3C1-C9C7-98D99724A990}"/>
                  </a:ext>
                </a:extLst>
              </p:cNvPr>
              <p:cNvSpPr/>
              <p:nvPr/>
            </p:nvSpPr>
            <p:spPr>
              <a:xfrm>
                <a:off x="6352350" y="3094900"/>
                <a:ext cx="329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34" extrusionOk="0">
                    <a:moveTo>
                      <a:pt x="959" y="1"/>
                    </a:moveTo>
                    <a:cubicBezTo>
                      <a:pt x="901" y="1"/>
                      <a:pt x="839" y="24"/>
                      <a:pt x="783" y="80"/>
                    </a:cubicBezTo>
                    <a:lnTo>
                      <a:pt x="166" y="697"/>
                    </a:lnTo>
                    <a:cubicBezTo>
                      <a:pt x="1" y="863"/>
                      <a:pt x="121" y="1133"/>
                      <a:pt x="347" y="1133"/>
                    </a:cubicBezTo>
                    <a:cubicBezTo>
                      <a:pt x="407" y="1133"/>
                      <a:pt x="467" y="1103"/>
                      <a:pt x="527" y="1058"/>
                    </a:cubicBezTo>
                    <a:lnTo>
                      <a:pt x="1144" y="441"/>
                    </a:lnTo>
                    <a:cubicBezTo>
                      <a:pt x="1317" y="256"/>
                      <a:pt x="1154" y="1"/>
                      <a:pt x="9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3373;p70">
            <a:extLst>
              <a:ext uri="{FF2B5EF4-FFF2-40B4-BE49-F238E27FC236}">
                <a16:creationId xmlns:a16="http://schemas.microsoft.com/office/drawing/2014/main" id="{5BC7FB47-FA5A-A545-8DAC-A53B4F215114}"/>
              </a:ext>
            </a:extLst>
          </p:cNvPr>
          <p:cNvGrpSpPr/>
          <p:nvPr/>
        </p:nvGrpSpPr>
        <p:grpSpPr>
          <a:xfrm>
            <a:off x="1742155" y="2489958"/>
            <a:ext cx="636693" cy="719471"/>
            <a:chOff x="4942550" y="3046500"/>
            <a:chExt cx="411925" cy="429200"/>
          </a:xfrm>
        </p:grpSpPr>
        <p:sp>
          <p:nvSpPr>
            <p:cNvPr id="23" name="Google Shape;3374;p70">
              <a:extLst>
                <a:ext uri="{FF2B5EF4-FFF2-40B4-BE49-F238E27FC236}">
                  <a16:creationId xmlns:a16="http://schemas.microsoft.com/office/drawing/2014/main" id="{CE70B8C7-315C-7D40-A5B7-F0CE9CA0BFA6}"/>
                </a:ext>
              </a:extLst>
            </p:cNvPr>
            <p:cNvSpPr/>
            <p:nvPr/>
          </p:nvSpPr>
          <p:spPr>
            <a:xfrm>
              <a:off x="5282975" y="3139575"/>
              <a:ext cx="71500" cy="314125"/>
            </a:xfrm>
            <a:custGeom>
              <a:avLst/>
              <a:gdLst/>
              <a:ahLst/>
              <a:cxnLst/>
              <a:rect l="l" t="t" r="r" b="b"/>
              <a:pathLst>
                <a:path w="2860" h="12565" extrusionOk="0">
                  <a:moveTo>
                    <a:pt x="941" y="497"/>
                  </a:moveTo>
                  <a:cubicBezTo>
                    <a:pt x="1148" y="497"/>
                    <a:pt x="1355" y="640"/>
                    <a:pt x="1355" y="926"/>
                  </a:cubicBezTo>
                  <a:lnTo>
                    <a:pt x="1355" y="1618"/>
                  </a:lnTo>
                  <a:lnTo>
                    <a:pt x="527" y="1618"/>
                  </a:lnTo>
                  <a:lnTo>
                    <a:pt x="527" y="926"/>
                  </a:lnTo>
                  <a:cubicBezTo>
                    <a:pt x="527" y="640"/>
                    <a:pt x="734" y="497"/>
                    <a:pt x="941" y="497"/>
                  </a:cubicBezTo>
                  <a:close/>
                  <a:moveTo>
                    <a:pt x="1294" y="10285"/>
                  </a:moveTo>
                  <a:lnTo>
                    <a:pt x="993" y="11564"/>
                  </a:lnTo>
                  <a:lnTo>
                    <a:pt x="888" y="11564"/>
                  </a:lnTo>
                  <a:lnTo>
                    <a:pt x="587" y="10285"/>
                  </a:lnTo>
                  <a:close/>
                  <a:moveTo>
                    <a:pt x="941" y="1"/>
                  </a:moveTo>
                  <a:cubicBezTo>
                    <a:pt x="478" y="1"/>
                    <a:pt x="15" y="309"/>
                    <a:pt x="15" y="926"/>
                  </a:cubicBezTo>
                  <a:lnTo>
                    <a:pt x="15" y="1859"/>
                  </a:lnTo>
                  <a:lnTo>
                    <a:pt x="15" y="5320"/>
                  </a:lnTo>
                  <a:cubicBezTo>
                    <a:pt x="30" y="5478"/>
                    <a:pt x="151" y="5557"/>
                    <a:pt x="271" y="5557"/>
                  </a:cubicBezTo>
                  <a:cubicBezTo>
                    <a:pt x="392" y="5557"/>
                    <a:pt x="512" y="5478"/>
                    <a:pt x="527" y="5320"/>
                  </a:cubicBezTo>
                  <a:lnTo>
                    <a:pt x="527" y="2115"/>
                  </a:lnTo>
                  <a:lnTo>
                    <a:pt x="1355" y="2115"/>
                  </a:lnTo>
                  <a:lnTo>
                    <a:pt x="1355" y="9788"/>
                  </a:lnTo>
                  <a:lnTo>
                    <a:pt x="527" y="9788"/>
                  </a:lnTo>
                  <a:lnTo>
                    <a:pt x="527" y="6418"/>
                  </a:lnTo>
                  <a:cubicBezTo>
                    <a:pt x="542" y="6237"/>
                    <a:pt x="407" y="6147"/>
                    <a:pt x="271" y="6147"/>
                  </a:cubicBezTo>
                  <a:cubicBezTo>
                    <a:pt x="136" y="6147"/>
                    <a:pt x="0" y="6237"/>
                    <a:pt x="15" y="6418"/>
                  </a:cubicBezTo>
                  <a:lnTo>
                    <a:pt x="15" y="10029"/>
                  </a:lnTo>
                  <a:cubicBezTo>
                    <a:pt x="15" y="10044"/>
                    <a:pt x="15" y="10044"/>
                    <a:pt x="15" y="10059"/>
                  </a:cubicBezTo>
                  <a:cubicBezTo>
                    <a:pt x="15" y="10059"/>
                    <a:pt x="15" y="10059"/>
                    <a:pt x="15" y="10074"/>
                  </a:cubicBezTo>
                  <a:lnTo>
                    <a:pt x="437" y="11864"/>
                  </a:lnTo>
                  <a:cubicBezTo>
                    <a:pt x="467" y="11970"/>
                    <a:pt x="572" y="12045"/>
                    <a:pt x="677" y="12045"/>
                  </a:cubicBezTo>
                  <a:lnTo>
                    <a:pt x="677" y="12316"/>
                  </a:lnTo>
                  <a:cubicBezTo>
                    <a:pt x="677" y="12481"/>
                    <a:pt x="805" y="12564"/>
                    <a:pt x="933" y="12564"/>
                  </a:cubicBezTo>
                  <a:cubicBezTo>
                    <a:pt x="1061" y="12564"/>
                    <a:pt x="1189" y="12481"/>
                    <a:pt x="1189" y="12316"/>
                  </a:cubicBezTo>
                  <a:lnTo>
                    <a:pt x="1189" y="12075"/>
                  </a:lnTo>
                  <a:cubicBezTo>
                    <a:pt x="1309" y="12075"/>
                    <a:pt x="1400" y="12000"/>
                    <a:pt x="1430" y="11895"/>
                  </a:cubicBezTo>
                  <a:lnTo>
                    <a:pt x="1851" y="10104"/>
                  </a:lnTo>
                  <a:cubicBezTo>
                    <a:pt x="1851" y="10089"/>
                    <a:pt x="1851" y="10059"/>
                    <a:pt x="1851" y="10044"/>
                  </a:cubicBezTo>
                  <a:lnTo>
                    <a:pt x="1851" y="2145"/>
                  </a:lnTo>
                  <a:cubicBezTo>
                    <a:pt x="2137" y="2190"/>
                    <a:pt x="2348" y="2356"/>
                    <a:pt x="2348" y="2551"/>
                  </a:cubicBezTo>
                  <a:lnTo>
                    <a:pt x="2348" y="5861"/>
                  </a:lnTo>
                  <a:cubicBezTo>
                    <a:pt x="2348" y="6027"/>
                    <a:pt x="2475" y="6109"/>
                    <a:pt x="2603" y="6109"/>
                  </a:cubicBezTo>
                  <a:cubicBezTo>
                    <a:pt x="2731" y="6109"/>
                    <a:pt x="2859" y="6027"/>
                    <a:pt x="2859" y="5861"/>
                  </a:cubicBezTo>
                  <a:lnTo>
                    <a:pt x="2859" y="2536"/>
                  </a:lnTo>
                  <a:cubicBezTo>
                    <a:pt x="2859" y="2055"/>
                    <a:pt x="2423" y="1678"/>
                    <a:pt x="1851" y="1633"/>
                  </a:cubicBezTo>
                  <a:lnTo>
                    <a:pt x="1866" y="1633"/>
                  </a:lnTo>
                  <a:lnTo>
                    <a:pt x="1866" y="926"/>
                  </a:lnTo>
                  <a:cubicBezTo>
                    <a:pt x="1866" y="309"/>
                    <a:pt x="1403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75;p70">
              <a:extLst>
                <a:ext uri="{FF2B5EF4-FFF2-40B4-BE49-F238E27FC236}">
                  <a16:creationId xmlns:a16="http://schemas.microsoft.com/office/drawing/2014/main" id="{214E1753-E2F7-F8B9-4096-9E885C09360F}"/>
                </a:ext>
              </a:extLst>
            </p:cNvPr>
            <p:cNvSpPr/>
            <p:nvPr/>
          </p:nvSpPr>
          <p:spPr>
            <a:xfrm>
              <a:off x="4942550" y="3046500"/>
              <a:ext cx="320500" cy="429200"/>
            </a:xfrm>
            <a:custGeom>
              <a:avLst/>
              <a:gdLst/>
              <a:ahLst/>
              <a:cxnLst/>
              <a:rect l="l" t="t" r="r" b="b"/>
              <a:pathLst>
                <a:path w="12820" h="17168" extrusionOk="0">
                  <a:moveTo>
                    <a:pt x="6365" y="497"/>
                  </a:moveTo>
                  <a:cubicBezTo>
                    <a:pt x="6967" y="497"/>
                    <a:pt x="7509" y="933"/>
                    <a:pt x="7629" y="1535"/>
                  </a:cubicBezTo>
                  <a:lnTo>
                    <a:pt x="5086" y="1535"/>
                  </a:lnTo>
                  <a:cubicBezTo>
                    <a:pt x="5222" y="933"/>
                    <a:pt x="5748" y="497"/>
                    <a:pt x="6365" y="497"/>
                  </a:cubicBezTo>
                  <a:close/>
                  <a:moveTo>
                    <a:pt x="9600" y="2046"/>
                  </a:moveTo>
                  <a:lnTo>
                    <a:pt x="9600" y="3054"/>
                  </a:lnTo>
                  <a:lnTo>
                    <a:pt x="3221" y="3054"/>
                  </a:lnTo>
                  <a:lnTo>
                    <a:pt x="3221" y="2046"/>
                  </a:lnTo>
                  <a:close/>
                  <a:moveTo>
                    <a:pt x="6365" y="0"/>
                  </a:moveTo>
                  <a:cubicBezTo>
                    <a:pt x="5463" y="0"/>
                    <a:pt x="4710" y="662"/>
                    <a:pt x="4590" y="1535"/>
                  </a:cubicBezTo>
                  <a:lnTo>
                    <a:pt x="2965" y="1535"/>
                  </a:lnTo>
                  <a:cubicBezTo>
                    <a:pt x="2830" y="1535"/>
                    <a:pt x="2709" y="1655"/>
                    <a:pt x="2709" y="1790"/>
                  </a:cubicBezTo>
                  <a:lnTo>
                    <a:pt x="2709" y="2031"/>
                  </a:lnTo>
                  <a:lnTo>
                    <a:pt x="242" y="2031"/>
                  </a:lnTo>
                  <a:cubicBezTo>
                    <a:pt x="106" y="2031"/>
                    <a:pt x="1" y="2137"/>
                    <a:pt x="1" y="2272"/>
                  </a:cubicBezTo>
                  <a:lnTo>
                    <a:pt x="1" y="16912"/>
                  </a:lnTo>
                  <a:cubicBezTo>
                    <a:pt x="1" y="17047"/>
                    <a:pt x="106" y="17167"/>
                    <a:pt x="242" y="17167"/>
                  </a:cubicBezTo>
                  <a:lnTo>
                    <a:pt x="12579" y="17167"/>
                  </a:lnTo>
                  <a:cubicBezTo>
                    <a:pt x="12715" y="17167"/>
                    <a:pt x="12820" y="17047"/>
                    <a:pt x="12820" y="16912"/>
                  </a:cubicBezTo>
                  <a:lnTo>
                    <a:pt x="12820" y="2272"/>
                  </a:lnTo>
                  <a:cubicBezTo>
                    <a:pt x="12820" y="2137"/>
                    <a:pt x="12715" y="2031"/>
                    <a:pt x="12579" y="2031"/>
                  </a:cubicBezTo>
                  <a:lnTo>
                    <a:pt x="11646" y="2031"/>
                  </a:lnTo>
                  <a:cubicBezTo>
                    <a:pt x="11345" y="2046"/>
                    <a:pt x="11345" y="2498"/>
                    <a:pt x="11646" y="2528"/>
                  </a:cubicBezTo>
                  <a:lnTo>
                    <a:pt x="12308" y="2528"/>
                  </a:lnTo>
                  <a:lnTo>
                    <a:pt x="12308" y="16656"/>
                  </a:lnTo>
                  <a:lnTo>
                    <a:pt x="482" y="16656"/>
                  </a:lnTo>
                  <a:lnTo>
                    <a:pt x="482" y="2528"/>
                  </a:lnTo>
                  <a:lnTo>
                    <a:pt x="2724" y="2528"/>
                  </a:lnTo>
                  <a:lnTo>
                    <a:pt x="2724" y="3054"/>
                  </a:lnTo>
                  <a:lnTo>
                    <a:pt x="1280" y="3054"/>
                  </a:lnTo>
                  <a:cubicBezTo>
                    <a:pt x="1129" y="3054"/>
                    <a:pt x="1024" y="3160"/>
                    <a:pt x="1024" y="3310"/>
                  </a:cubicBezTo>
                  <a:lnTo>
                    <a:pt x="1024" y="12789"/>
                  </a:lnTo>
                  <a:cubicBezTo>
                    <a:pt x="1039" y="12939"/>
                    <a:pt x="1156" y="13015"/>
                    <a:pt x="1272" y="13015"/>
                  </a:cubicBezTo>
                  <a:cubicBezTo>
                    <a:pt x="1389" y="13015"/>
                    <a:pt x="1506" y="12939"/>
                    <a:pt x="1521" y="12789"/>
                  </a:cubicBezTo>
                  <a:lnTo>
                    <a:pt x="1521" y="3551"/>
                  </a:lnTo>
                  <a:lnTo>
                    <a:pt x="11300" y="3551"/>
                  </a:lnTo>
                  <a:lnTo>
                    <a:pt x="11300" y="15633"/>
                  </a:lnTo>
                  <a:lnTo>
                    <a:pt x="1521" y="15633"/>
                  </a:lnTo>
                  <a:lnTo>
                    <a:pt x="1521" y="13887"/>
                  </a:lnTo>
                  <a:cubicBezTo>
                    <a:pt x="1506" y="13729"/>
                    <a:pt x="1389" y="13650"/>
                    <a:pt x="1272" y="13650"/>
                  </a:cubicBezTo>
                  <a:cubicBezTo>
                    <a:pt x="1156" y="13650"/>
                    <a:pt x="1039" y="13729"/>
                    <a:pt x="1024" y="13887"/>
                  </a:cubicBezTo>
                  <a:lnTo>
                    <a:pt x="1024" y="15888"/>
                  </a:lnTo>
                  <a:cubicBezTo>
                    <a:pt x="1024" y="16024"/>
                    <a:pt x="1129" y="16129"/>
                    <a:pt x="1280" y="16129"/>
                  </a:cubicBezTo>
                  <a:lnTo>
                    <a:pt x="11541" y="16129"/>
                  </a:lnTo>
                  <a:cubicBezTo>
                    <a:pt x="11692" y="16129"/>
                    <a:pt x="11797" y="16024"/>
                    <a:pt x="11797" y="15888"/>
                  </a:cubicBezTo>
                  <a:lnTo>
                    <a:pt x="11797" y="3310"/>
                  </a:lnTo>
                  <a:cubicBezTo>
                    <a:pt x="11797" y="3160"/>
                    <a:pt x="11692" y="3054"/>
                    <a:pt x="11541" y="3054"/>
                  </a:cubicBezTo>
                  <a:lnTo>
                    <a:pt x="10097" y="3054"/>
                  </a:lnTo>
                  <a:lnTo>
                    <a:pt x="10097" y="2528"/>
                  </a:lnTo>
                  <a:lnTo>
                    <a:pt x="10563" y="2528"/>
                  </a:lnTo>
                  <a:cubicBezTo>
                    <a:pt x="10573" y="2529"/>
                    <a:pt x="10582" y="2529"/>
                    <a:pt x="10591" y="2529"/>
                  </a:cubicBezTo>
                  <a:cubicBezTo>
                    <a:pt x="10915" y="2529"/>
                    <a:pt x="10915" y="2030"/>
                    <a:pt x="10591" y="2030"/>
                  </a:cubicBezTo>
                  <a:cubicBezTo>
                    <a:pt x="10582" y="2030"/>
                    <a:pt x="10573" y="2030"/>
                    <a:pt x="10563" y="2031"/>
                  </a:cubicBezTo>
                  <a:lnTo>
                    <a:pt x="10097" y="2031"/>
                  </a:lnTo>
                  <a:lnTo>
                    <a:pt x="10097" y="1790"/>
                  </a:lnTo>
                  <a:cubicBezTo>
                    <a:pt x="10097" y="1655"/>
                    <a:pt x="9991" y="1535"/>
                    <a:pt x="9856" y="1535"/>
                  </a:cubicBezTo>
                  <a:lnTo>
                    <a:pt x="8141" y="1535"/>
                  </a:lnTo>
                  <a:cubicBezTo>
                    <a:pt x="8005" y="662"/>
                    <a:pt x="7253" y="0"/>
                    <a:pt x="6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76;p70">
              <a:extLst>
                <a:ext uri="{FF2B5EF4-FFF2-40B4-BE49-F238E27FC236}">
                  <a16:creationId xmlns:a16="http://schemas.microsoft.com/office/drawing/2014/main" id="{99557C33-0ACD-6046-0A8A-32FBDE220E0D}"/>
                </a:ext>
              </a:extLst>
            </p:cNvPr>
            <p:cNvSpPr/>
            <p:nvPr/>
          </p:nvSpPr>
          <p:spPr>
            <a:xfrm>
              <a:off x="4999350" y="3184150"/>
              <a:ext cx="59100" cy="63975"/>
            </a:xfrm>
            <a:custGeom>
              <a:avLst/>
              <a:gdLst/>
              <a:ahLst/>
              <a:cxnLst/>
              <a:rect l="l" t="t" r="r" b="b"/>
              <a:pathLst>
                <a:path w="2364" h="2559" extrusionOk="0">
                  <a:moveTo>
                    <a:pt x="1851" y="512"/>
                  </a:moveTo>
                  <a:lnTo>
                    <a:pt x="1851" y="2062"/>
                  </a:lnTo>
                  <a:lnTo>
                    <a:pt x="512" y="2062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21"/>
                    <a:pt x="1" y="257"/>
                  </a:cubicBezTo>
                  <a:lnTo>
                    <a:pt x="1" y="2318"/>
                  </a:lnTo>
                  <a:cubicBezTo>
                    <a:pt x="1" y="2453"/>
                    <a:pt x="121" y="2559"/>
                    <a:pt x="257" y="2559"/>
                  </a:cubicBezTo>
                  <a:lnTo>
                    <a:pt x="2107" y="2559"/>
                  </a:lnTo>
                  <a:cubicBezTo>
                    <a:pt x="2243" y="2559"/>
                    <a:pt x="2363" y="2453"/>
                    <a:pt x="2363" y="2318"/>
                  </a:cubicBezTo>
                  <a:lnTo>
                    <a:pt x="2363" y="257"/>
                  </a:lnTo>
                  <a:cubicBezTo>
                    <a:pt x="2363" y="121"/>
                    <a:pt x="2243" y="1"/>
                    <a:pt x="2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77;p70">
              <a:extLst>
                <a:ext uri="{FF2B5EF4-FFF2-40B4-BE49-F238E27FC236}">
                  <a16:creationId xmlns:a16="http://schemas.microsoft.com/office/drawing/2014/main" id="{3FEE494A-061C-7ED0-0232-75D37C973EE2}"/>
                </a:ext>
              </a:extLst>
            </p:cNvPr>
            <p:cNvSpPr/>
            <p:nvPr/>
          </p:nvSpPr>
          <p:spPr>
            <a:xfrm>
              <a:off x="5070075" y="3209725"/>
              <a:ext cx="132050" cy="12825"/>
            </a:xfrm>
            <a:custGeom>
              <a:avLst/>
              <a:gdLst/>
              <a:ahLst/>
              <a:cxnLst/>
              <a:rect l="l" t="t" r="r" b="b"/>
              <a:pathLst>
                <a:path w="5282" h="513" extrusionOk="0">
                  <a:moveTo>
                    <a:pt x="347" y="1"/>
                  </a:moveTo>
                  <a:cubicBezTo>
                    <a:pt x="0" y="1"/>
                    <a:pt x="0" y="512"/>
                    <a:pt x="347" y="512"/>
                  </a:cubicBezTo>
                  <a:lnTo>
                    <a:pt x="4951" y="512"/>
                  </a:lnTo>
                  <a:cubicBezTo>
                    <a:pt x="5282" y="512"/>
                    <a:pt x="5282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78;p70">
              <a:extLst>
                <a:ext uri="{FF2B5EF4-FFF2-40B4-BE49-F238E27FC236}">
                  <a16:creationId xmlns:a16="http://schemas.microsoft.com/office/drawing/2014/main" id="{98ED3374-5783-FC6B-AEE9-BA66C4E7617B}"/>
                </a:ext>
              </a:extLst>
            </p:cNvPr>
            <p:cNvSpPr/>
            <p:nvPr/>
          </p:nvSpPr>
          <p:spPr>
            <a:xfrm>
              <a:off x="4999350" y="3262775"/>
              <a:ext cx="58700" cy="63975"/>
            </a:xfrm>
            <a:custGeom>
              <a:avLst/>
              <a:gdLst/>
              <a:ahLst/>
              <a:cxnLst/>
              <a:rect l="l" t="t" r="r" b="b"/>
              <a:pathLst>
                <a:path w="2348" h="2559" extrusionOk="0">
                  <a:moveTo>
                    <a:pt x="1851" y="512"/>
                  </a:moveTo>
                  <a:lnTo>
                    <a:pt x="1851" y="2077"/>
                  </a:lnTo>
                  <a:lnTo>
                    <a:pt x="512" y="2077"/>
                  </a:lnTo>
                  <a:lnTo>
                    <a:pt x="512" y="512"/>
                  </a:lnTo>
                  <a:close/>
                  <a:moveTo>
                    <a:pt x="257" y="0"/>
                  </a:moveTo>
                  <a:cubicBezTo>
                    <a:pt x="121" y="0"/>
                    <a:pt x="1" y="121"/>
                    <a:pt x="1" y="256"/>
                  </a:cubicBezTo>
                  <a:lnTo>
                    <a:pt x="1" y="2317"/>
                  </a:lnTo>
                  <a:cubicBezTo>
                    <a:pt x="1" y="2453"/>
                    <a:pt x="106" y="2558"/>
                    <a:pt x="257" y="2558"/>
                  </a:cubicBezTo>
                  <a:lnTo>
                    <a:pt x="2107" y="2558"/>
                  </a:lnTo>
                  <a:cubicBezTo>
                    <a:pt x="2243" y="2558"/>
                    <a:pt x="2348" y="2453"/>
                    <a:pt x="2348" y="2317"/>
                  </a:cubicBezTo>
                  <a:lnTo>
                    <a:pt x="2348" y="256"/>
                  </a:lnTo>
                  <a:cubicBezTo>
                    <a:pt x="2348" y="121"/>
                    <a:pt x="2243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79;p70">
              <a:extLst>
                <a:ext uri="{FF2B5EF4-FFF2-40B4-BE49-F238E27FC236}">
                  <a16:creationId xmlns:a16="http://schemas.microsoft.com/office/drawing/2014/main" id="{F364928D-1B7B-F6DB-204A-3E787EDCE49D}"/>
                </a:ext>
              </a:extLst>
            </p:cNvPr>
            <p:cNvSpPr/>
            <p:nvPr/>
          </p:nvSpPr>
          <p:spPr>
            <a:xfrm>
              <a:off x="5069575" y="3288700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0;p70">
              <a:extLst>
                <a:ext uri="{FF2B5EF4-FFF2-40B4-BE49-F238E27FC236}">
                  <a16:creationId xmlns:a16="http://schemas.microsoft.com/office/drawing/2014/main" id="{E37E57AA-61F8-F952-3146-1010EA40E604}"/>
                </a:ext>
              </a:extLst>
            </p:cNvPr>
            <p:cNvSpPr/>
            <p:nvPr/>
          </p:nvSpPr>
          <p:spPr>
            <a:xfrm>
              <a:off x="4999350" y="3341725"/>
              <a:ext cx="58700" cy="63625"/>
            </a:xfrm>
            <a:custGeom>
              <a:avLst/>
              <a:gdLst/>
              <a:ahLst/>
              <a:cxnLst/>
              <a:rect l="l" t="t" r="r" b="b"/>
              <a:pathLst>
                <a:path w="2348" h="2545" extrusionOk="0">
                  <a:moveTo>
                    <a:pt x="1851" y="498"/>
                  </a:moveTo>
                  <a:lnTo>
                    <a:pt x="1851" y="2048"/>
                  </a:lnTo>
                  <a:lnTo>
                    <a:pt x="512" y="2048"/>
                  </a:lnTo>
                  <a:lnTo>
                    <a:pt x="512" y="498"/>
                  </a:lnTo>
                  <a:close/>
                  <a:moveTo>
                    <a:pt x="234" y="1"/>
                  </a:moveTo>
                  <a:cubicBezTo>
                    <a:pt x="108" y="1"/>
                    <a:pt x="1" y="115"/>
                    <a:pt x="1" y="243"/>
                  </a:cubicBezTo>
                  <a:lnTo>
                    <a:pt x="1" y="2304"/>
                  </a:lnTo>
                  <a:cubicBezTo>
                    <a:pt x="1" y="2439"/>
                    <a:pt x="121" y="2545"/>
                    <a:pt x="257" y="2545"/>
                  </a:cubicBezTo>
                  <a:lnTo>
                    <a:pt x="2107" y="2545"/>
                  </a:lnTo>
                  <a:cubicBezTo>
                    <a:pt x="2243" y="2545"/>
                    <a:pt x="2348" y="2439"/>
                    <a:pt x="2348" y="2304"/>
                  </a:cubicBezTo>
                  <a:lnTo>
                    <a:pt x="2348" y="243"/>
                  </a:lnTo>
                  <a:cubicBezTo>
                    <a:pt x="2348" y="115"/>
                    <a:pt x="2254" y="1"/>
                    <a:pt x="2130" y="1"/>
                  </a:cubicBezTo>
                  <a:cubicBezTo>
                    <a:pt x="2123" y="1"/>
                    <a:pt x="2115" y="1"/>
                    <a:pt x="2107" y="2"/>
                  </a:cubicBezTo>
                  <a:lnTo>
                    <a:pt x="257" y="2"/>
                  </a:lnTo>
                  <a:cubicBezTo>
                    <a:pt x="249" y="1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1;p70">
              <a:extLst>
                <a:ext uri="{FF2B5EF4-FFF2-40B4-BE49-F238E27FC236}">
                  <a16:creationId xmlns:a16="http://schemas.microsoft.com/office/drawing/2014/main" id="{6CD0C17D-24C5-1071-806D-7607A83DD37B}"/>
                </a:ext>
              </a:extLst>
            </p:cNvPr>
            <p:cNvSpPr/>
            <p:nvPr/>
          </p:nvSpPr>
          <p:spPr>
            <a:xfrm>
              <a:off x="5070075" y="3367350"/>
              <a:ext cx="132050" cy="12425"/>
            </a:xfrm>
            <a:custGeom>
              <a:avLst/>
              <a:gdLst/>
              <a:ahLst/>
              <a:cxnLst/>
              <a:rect l="l" t="t" r="r" b="b"/>
              <a:pathLst>
                <a:path w="5282" h="497" extrusionOk="0">
                  <a:moveTo>
                    <a:pt x="347" y="0"/>
                  </a:moveTo>
                  <a:cubicBezTo>
                    <a:pt x="0" y="0"/>
                    <a:pt x="0" y="497"/>
                    <a:pt x="347" y="497"/>
                  </a:cubicBezTo>
                  <a:lnTo>
                    <a:pt x="4951" y="497"/>
                  </a:lnTo>
                  <a:cubicBezTo>
                    <a:pt x="5282" y="497"/>
                    <a:pt x="5282" y="0"/>
                    <a:pt x="4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2;p70">
              <a:extLst>
                <a:ext uri="{FF2B5EF4-FFF2-40B4-BE49-F238E27FC236}">
                  <a16:creationId xmlns:a16="http://schemas.microsoft.com/office/drawing/2014/main" id="{C712E97B-D41F-92D3-A66B-0C703FA68D0D}"/>
                </a:ext>
              </a:extLst>
            </p:cNvPr>
            <p:cNvSpPr/>
            <p:nvPr/>
          </p:nvSpPr>
          <p:spPr>
            <a:xfrm>
              <a:off x="5069575" y="3235650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1"/>
                  </a:moveTo>
                  <a:cubicBezTo>
                    <a:pt x="0" y="1"/>
                    <a:pt x="0" y="500"/>
                    <a:pt x="338" y="500"/>
                  </a:cubicBezTo>
                  <a:cubicBezTo>
                    <a:pt x="347" y="500"/>
                    <a:pt x="357" y="499"/>
                    <a:pt x="367" y="499"/>
                  </a:cubicBezTo>
                  <a:lnTo>
                    <a:pt x="4971" y="499"/>
                  </a:lnTo>
                  <a:cubicBezTo>
                    <a:pt x="4980" y="499"/>
                    <a:pt x="4989" y="500"/>
                    <a:pt x="4998" y="500"/>
                  </a:cubicBezTo>
                  <a:cubicBezTo>
                    <a:pt x="5322" y="500"/>
                    <a:pt x="5322" y="1"/>
                    <a:pt x="4998" y="1"/>
                  </a:cubicBezTo>
                  <a:cubicBezTo>
                    <a:pt x="4989" y="1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83;p70">
              <a:extLst>
                <a:ext uri="{FF2B5EF4-FFF2-40B4-BE49-F238E27FC236}">
                  <a16:creationId xmlns:a16="http://schemas.microsoft.com/office/drawing/2014/main" id="{BE9B4A58-E58D-ECD2-2D3C-B1C838295079}"/>
                </a:ext>
              </a:extLst>
            </p:cNvPr>
            <p:cNvSpPr/>
            <p:nvPr/>
          </p:nvSpPr>
          <p:spPr>
            <a:xfrm>
              <a:off x="5069575" y="3314275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84;p70">
              <a:extLst>
                <a:ext uri="{FF2B5EF4-FFF2-40B4-BE49-F238E27FC236}">
                  <a16:creationId xmlns:a16="http://schemas.microsoft.com/office/drawing/2014/main" id="{E5F4D1ED-8CCB-416A-EF60-8C93C241EE61}"/>
                </a:ext>
              </a:extLst>
            </p:cNvPr>
            <p:cNvSpPr/>
            <p:nvPr/>
          </p:nvSpPr>
          <p:spPr>
            <a:xfrm>
              <a:off x="5069550" y="3392900"/>
              <a:ext cx="133100" cy="12850"/>
            </a:xfrm>
            <a:custGeom>
              <a:avLst/>
              <a:gdLst/>
              <a:ahLst/>
              <a:cxnLst/>
              <a:rect l="l" t="t" r="r" b="b"/>
              <a:pathLst>
                <a:path w="5324" h="514" extrusionOk="0">
                  <a:moveTo>
                    <a:pt x="339" y="0"/>
                  </a:moveTo>
                  <a:cubicBezTo>
                    <a:pt x="1" y="0"/>
                    <a:pt x="1" y="514"/>
                    <a:pt x="339" y="514"/>
                  </a:cubicBezTo>
                  <a:cubicBezTo>
                    <a:pt x="348" y="514"/>
                    <a:pt x="358" y="514"/>
                    <a:pt x="368" y="513"/>
                  </a:cubicBezTo>
                  <a:lnTo>
                    <a:pt x="4972" y="513"/>
                  </a:lnTo>
                  <a:cubicBezTo>
                    <a:pt x="4981" y="514"/>
                    <a:pt x="4990" y="514"/>
                    <a:pt x="4999" y="514"/>
                  </a:cubicBezTo>
                  <a:cubicBezTo>
                    <a:pt x="5324" y="514"/>
                    <a:pt x="5324" y="0"/>
                    <a:pt x="4999" y="0"/>
                  </a:cubicBezTo>
                  <a:cubicBezTo>
                    <a:pt x="4990" y="0"/>
                    <a:pt x="4981" y="0"/>
                    <a:pt x="4972" y="1"/>
                  </a:cubicBezTo>
                  <a:lnTo>
                    <a:pt x="368" y="1"/>
                  </a:lnTo>
                  <a:cubicBezTo>
                    <a:pt x="358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166;p70">
            <a:extLst>
              <a:ext uri="{FF2B5EF4-FFF2-40B4-BE49-F238E27FC236}">
                <a16:creationId xmlns:a16="http://schemas.microsoft.com/office/drawing/2014/main" id="{26227531-383E-A9C6-5872-54DE59FB8977}"/>
              </a:ext>
            </a:extLst>
          </p:cNvPr>
          <p:cNvGrpSpPr/>
          <p:nvPr/>
        </p:nvGrpSpPr>
        <p:grpSpPr>
          <a:xfrm>
            <a:off x="6463889" y="994779"/>
            <a:ext cx="896519" cy="719471"/>
            <a:chOff x="3670450" y="3108175"/>
            <a:chExt cx="428825" cy="305450"/>
          </a:xfrm>
        </p:grpSpPr>
        <p:sp>
          <p:nvSpPr>
            <p:cNvPr id="35" name="Google Shape;3167;p70">
              <a:extLst>
                <a:ext uri="{FF2B5EF4-FFF2-40B4-BE49-F238E27FC236}">
                  <a16:creationId xmlns:a16="http://schemas.microsoft.com/office/drawing/2014/main" id="{58BD7D3F-2D73-513C-034C-3A4EA1C98D83}"/>
                </a:ext>
              </a:extLst>
            </p:cNvPr>
            <p:cNvSpPr/>
            <p:nvPr/>
          </p:nvSpPr>
          <p:spPr>
            <a:xfrm>
              <a:off x="3670450" y="3108175"/>
              <a:ext cx="428825" cy="305450"/>
            </a:xfrm>
            <a:custGeom>
              <a:avLst/>
              <a:gdLst/>
              <a:ahLst/>
              <a:cxnLst/>
              <a:rect l="l" t="t" r="r" b="b"/>
              <a:pathLst>
                <a:path w="17153" h="12218" extrusionOk="0">
                  <a:moveTo>
                    <a:pt x="10126" y="10217"/>
                  </a:moveTo>
                  <a:cubicBezTo>
                    <a:pt x="10021" y="10518"/>
                    <a:pt x="9735" y="10728"/>
                    <a:pt x="9419" y="10728"/>
                  </a:cubicBezTo>
                  <a:lnTo>
                    <a:pt x="7734" y="10728"/>
                  </a:lnTo>
                  <a:cubicBezTo>
                    <a:pt x="7418" y="10728"/>
                    <a:pt x="7132" y="10518"/>
                    <a:pt x="7026" y="10217"/>
                  </a:cubicBezTo>
                  <a:close/>
                  <a:moveTo>
                    <a:pt x="2031" y="1"/>
                  </a:moveTo>
                  <a:cubicBezTo>
                    <a:pt x="1339" y="1"/>
                    <a:pt x="782" y="557"/>
                    <a:pt x="782" y="1249"/>
                  </a:cubicBezTo>
                  <a:lnTo>
                    <a:pt x="782" y="2468"/>
                  </a:lnTo>
                  <a:cubicBezTo>
                    <a:pt x="782" y="2634"/>
                    <a:pt x="907" y="2716"/>
                    <a:pt x="1031" y="2716"/>
                  </a:cubicBezTo>
                  <a:cubicBezTo>
                    <a:pt x="1155" y="2716"/>
                    <a:pt x="1279" y="2634"/>
                    <a:pt x="1279" y="2468"/>
                  </a:cubicBezTo>
                  <a:lnTo>
                    <a:pt x="1279" y="1249"/>
                  </a:lnTo>
                  <a:cubicBezTo>
                    <a:pt x="1279" y="843"/>
                    <a:pt x="1625" y="497"/>
                    <a:pt x="2031" y="497"/>
                  </a:cubicBezTo>
                  <a:lnTo>
                    <a:pt x="15106" y="497"/>
                  </a:lnTo>
                  <a:cubicBezTo>
                    <a:pt x="15512" y="497"/>
                    <a:pt x="15858" y="843"/>
                    <a:pt x="15858" y="1249"/>
                  </a:cubicBezTo>
                  <a:lnTo>
                    <a:pt x="15858" y="8381"/>
                  </a:lnTo>
                  <a:lnTo>
                    <a:pt x="14158" y="8381"/>
                  </a:lnTo>
                  <a:cubicBezTo>
                    <a:pt x="13827" y="8381"/>
                    <a:pt x="13827" y="8878"/>
                    <a:pt x="14158" y="8878"/>
                  </a:cubicBezTo>
                  <a:lnTo>
                    <a:pt x="15858" y="8878"/>
                  </a:lnTo>
                  <a:lnTo>
                    <a:pt x="15858" y="9720"/>
                  </a:lnTo>
                  <a:lnTo>
                    <a:pt x="1294" y="9720"/>
                  </a:lnTo>
                  <a:lnTo>
                    <a:pt x="1294" y="8878"/>
                  </a:lnTo>
                  <a:lnTo>
                    <a:pt x="13075" y="8878"/>
                  </a:lnTo>
                  <a:cubicBezTo>
                    <a:pt x="13406" y="8878"/>
                    <a:pt x="13406" y="8381"/>
                    <a:pt x="13075" y="8381"/>
                  </a:cubicBezTo>
                  <a:lnTo>
                    <a:pt x="1294" y="8381"/>
                  </a:lnTo>
                  <a:lnTo>
                    <a:pt x="1294" y="3551"/>
                  </a:lnTo>
                  <a:cubicBezTo>
                    <a:pt x="1294" y="3386"/>
                    <a:pt x="1166" y="3303"/>
                    <a:pt x="1038" y="3303"/>
                  </a:cubicBezTo>
                  <a:cubicBezTo>
                    <a:pt x="910" y="3303"/>
                    <a:pt x="782" y="3386"/>
                    <a:pt x="782" y="3551"/>
                  </a:cubicBezTo>
                  <a:lnTo>
                    <a:pt x="782" y="9705"/>
                  </a:lnTo>
                  <a:lnTo>
                    <a:pt x="241" y="9705"/>
                  </a:lnTo>
                  <a:cubicBezTo>
                    <a:pt x="105" y="9705"/>
                    <a:pt x="0" y="9825"/>
                    <a:pt x="0" y="9961"/>
                  </a:cubicBezTo>
                  <a:lnTo>
                    <a:pt x="0" y="10969"/>
                  </a:lnTo>
                  <a:cubicBezTo>
                    <a:pt x="0" y="11661"/>
                    <a:pt x="557" y="12218"/>
                    <a:pt x="1249" y="12218"/>
                  </a:cubicBezTo>
                  <a:lnTo>
                    <a:pt x="4363" y="12218"/>
                  </a:lnTo>
                  <a:cubicBezTo>
                    <a:pt x="4694" y="12218"/>
                    <a:pt x="4694" y="11721"/>
                    <a:pt x="4363" y="11721"/>
                  </a:cubicBezTo>
                  <a:lnTo>
                    <a:pt x="1249" y="11721"/>
                  </a:lnTo>
                  <a:cubicBezTo>
                    <a:pt x="843" y="11721"/>
                    <a:pt x="497" y="11375"/>
                    <a:pt x="497" y="10969"/>
                  </a:cubicBezTo>
                  <a:lnTo>
                    <a:pt x="497" y="10217"/>
                  </a:lnTo>
                  <a:lnTo>
                    <a:pt x="6515" y="10217"/>
                  </a:lnTo>
                  <a:cubicBezTo>
                    <a:pt x="6620" y="10803"/>
                    <a:pt x="7147" y="11225"/>
                    <a:pt x="7734" y="11225"/>
                  </a:cubicBezTo>
                  <a:lnTo>
                    <a:pt x="9419" y="11225"/>
                  </a:lnTo>
                  <a:cubicBezTo>
                    <a:pt x="10005" y="11225"/>
                    <a:pt x="10532" y="10803"/>
                    <a:pt x="10652" y="10217"/>
                  </a:cubicBezTo>
                  <a:lnTo>
                    <a:pt x="16656" y="10217"/>
                  </a:lnTo>
                  <a:lnTo>
                    <a:pt x="16656" y="10969"/>
                  </a:lnTo>
                  <a:cubicBezTo>
                    <a:pt x="16656" y="11375"/>
                    <a:pt x="16325" y="11721"/>
                    <a:pt x="15903" y="11721"/>
                  </a:cubicBezTo>
                  <a:lnTo>
                    <a:pt x="5462" y="11721"/>
                  </a:lnTo>
                  <a:cubicBezTo>
                    <a:pt x="5116" y="11721"/>
                    <a:pt x="5116" y="12218"/>
                    <a:pt x="5462" y="12218"/>
                  </a:cubicBezTo>
                  <a:lnTo>
                    <a:pt x="15888" y="12218"/>
                  </a:lnTo>
                  <a:cubicBezTo>
                    <a:pt x="16596" y="12218"/>
                    <a:pt x="17152" y="11661"/>
                    <a:pt x="17152" y="10969"/>
                  </a:cubicBezTo>
                  <a:lnTo>
                    <a:pt x="17152" y="9961"/>
                  </a:lnTo>
                  <a:cubicBezTo>
                    <a:pt x="17152" y="9825"/>
                    <a:pt x="17032" y="9705"/>
                    <a:pt x="16896" y="9705"/>
                  </a:cubicBezTo>
                  <a:lnTo>
                    <a:pt x="16912" y="9720"/>
                  </a:lnTo>
                  <a:lnTo>
                    <a:pt x="16370" y="9720"/>
                  </a:lnTo>
                  <a:lnTo>
                    <a:pt x="16370" y="1249"/>
                  </a:lnTo>
                  <a:cubicBezTo>
                    <a:pt x="16355" y="557"/>
                    <a:pt x="15798" y="1"/>
                    <a:pt x="15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68;p70">
              <a:extLst>
                <a:ext uri="{FF2B5EF4-FFF2-40B4-BE49-F238E27FC236}">
                  <a16:creationId xmlns:a16="http://schemas.microsoft.com/office/drawing/2014/main" id="{D3E7842D-CD91-0C84-E5EC-096EBF231B7D}"/>
                </a:ext>
              </a:extLst>
            </p:cNvPr>
            <p:cNvSpPr/>
            <p:nvPr/>
          </p:nvSpPr>
          <p:spPr>
            <a:xfrm>
              <a:off x="3711050" y="3156325"/>
              <a:ext cx="171175" cy="146950"/>
            </a:xfrm>
            <a:custGeom>
              <a:avLst/>
              <a:gdLst/>
              <a:ahLst/>
              <a:cxnLst/>
              <a:rect l="l" t="t" r="r" b="b"/>
              <a:pathLst>
                <a:path w="6847" h="5878" extrusionOk="0">
                  <a:moveTo>
                    <a:pt x="3672" y="527"/>
                  </a:moveTo>
                  <a:lnTo>
                    <a:pt x="3672" y="2949"/>
                  </a:lnTo>
                  <a:cubicBezTo>
                    <a:pt x="3672" y="3085"/>
                    <a:pt x="3777" y="3190"/>
                    <a:pt x="3913" y="3190"/>
                  </a:cubicBezTo>
                  <a:lnTo>
                    <a:pt x="6335" y="3190"/>
                  </a:lnTo>
                  <a:cubicBezTo>
                    <a:pt x="6196" y="4529"/>
                    <a:pt x="5070" y="5372"/>
                    <a:pt x="3904" y="5372"/>
                  </a:cubicBezTo>
                  <a:cubicBezTo>
                    <a:pt x="3302" y="5372"/>
                    <a:pt x="2690" y="5147"/>
                    <a:pt x="2198" y="4650"/>
                  </a:cubicBezTo>
                  <a:cubicBezTo>
                    <a:pt x="753" y="3205"/>
                    <a:pt x="1626" y="738"/>
                    <a:pt x="3672" y="527"/>
                  </a:cubicBezTo>
                  <a:close/>
                  <a:moveTo>
                    <a:pt x="3913" y="0"/>
                  </a:moveTo>
                  <a:cubicBezTo>
                    <a:pt x="1310" y="0"/>
                    <a:pt x="1" y="3160"/>
                    <a:pt x="1837" y="5011"/>
                  </a:cubicBezTo>
                  <a:cubicBezTo>
                    <a:pt x="2436" y="5610"/>
                    <a:pt x="3172" y="5878"/>
                    <a:pt x="3894" y="5878"/>
                  </a:cubicBezTo>
                  <a:cubicBezTo>
                    <a:pt x="5402" y="5878"/>
                    <a:pt x="6847" y="4709"/>
                    <a:pt x="6847" y="2949"/>
                  </a:cubicBezTo>
                  <a:cubicBezTo>
                    <a:pt x="6847" y="2799"/>
                    <a:pt x="6741" y="2694"/>
                    <a:pt x="6591" y="2694"/>
                  </a:cubicBezTo>
                  <a:lnTo>
                    <a:pt x="4169" y="2694"/>
                  </a:lnTo>
                  <a:lnTo>
                    <a:pt x="4169" y="256"/>
                  </a:lnTo>
                  <a:cubicBezTo>
                    <a:pt x="4169" y="121"/>
                    <a:pt x="4048" y="0"/>
                    <a:pt x="3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69;p70">
              <a:extLst>
                <a:ext uri="{FF2B5EF4-FFF2-40B4-BE49-F238E27FC236}">
                  <a16:creationId xmlns:a16="http://schemas.microsoft.com/office/drawing/2014/main" id="{8361E6D7-3248-6269-CFBE-ACBF487515C3}"/>
                </a:ext>
              </a:extLst>
            </p:cNvPr>
            <p:cNvSpPr/>
            <p:nvPr/>
          </p:nvSpPr>
          <p:spPr>
            <a:xfrm>
              <a:off x="3824650" y="3134125"/>
              <a:ext cx="79775" cy="79400"/>
            </a:xfrm>
            <a:custGeom>
              <a:avLst/>
              <a:gdLst/>
              <a:ahLst/>
              <a:cxnLst/>
              <a:rect l="l" t="t" r="r" b="b"/>
              <a:pathLst>
                <a:path w="3191" h="3176" extrusionOk="0">
                  <a:moveTo>
                    <a:pt x="512" y="512"/>
                  </a:moveTo>
                  <a:cubicBezTo>
                    <a:pt x="1656" y="633"/>
                    <a:pt x="2544" y="1535"/>
                    <a:pt x="2679" y="2679"/>
                  </a:cubicBezTo>
                  <a:lnTo>
                    <a:pt x="512" y="2679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06"/>
                    <a:pt x="1" y="256"/>
                  </a:cubicBezTo>
                  <a:lnTo>
                    <a:pt x="1" y="2935"/>
                  </a:lnTo>
                  <a:cubicBezTo>
                    <a:pt x="1" y="3070"/>
                    <a:pt x="121" y="3175"/>
                    <a:pt x="257" y="3175"/>
                  </a:cubicBezTo>
                  <a:lnTo>
                    <a:pt x="2935" y="3175"/>
                  </a:lnTo>
                  <a:cubicBezTo>
                    <a:pt x="3085" y="3175"/>
                    <a:pt x="3191" y="3070"/>
                    <a:pt x="3191" y="2935"/>
                  </a:cubicBezTo>
                  <a:cubicBezTo>
                    <a:pt x="3191" y="1310"/>
                    <a:pt x="1882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70;p70">
              <a:extLst>
                <a:ext uri="{FF2B5EF4-FFF2-40B4-BE49-F238E27FC236}">
                  <a16:creationId xmlns:a16="http://schemas.microsoft.com/office/drawing/2014/main" id="{FC0954D8-E2AB-3627-FA4D-32BE22159FDB}"/>
                </a:ext>
              </a:extLst>
            </p:cNvPr>
            <p:cNvSpPr/>
            <p:nvPr/>
          </p:nvSpPr>
          <p:spPr>
            <a:xfrm>
              <a:off x="3926225" y="3201050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1"/>
                  </a:moveTo>
                  <a:cubicBezTo>
                    <a:pt x="4081" y="1"/>
                    <a:pt x="4072" y="1"/>
                    <a:pt x="4063" y="2"/>
                  </a:cubicBezTo>
                  <a:lnTo>
                    <a:pt x="301" y="2"/>
                  </a:lnTo>
                  <a:cubicBezTo>
                    <a:pt x="0" y="32"/>
                    <a:pt x="0" y="483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500"/>
                    <a:pt x="4090" y="500"/>
                  </a:cubicBezTo>
                  <a:cubicBezTo>
                    <a:pt x="4414" y="500"/>
                    <a:pt x="441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71;p70">
              <a:extLst>
                <a:ext uri="{FF2B5EF4-FFF2-40B4-BE49-F238E27FC236}">
                  <a16:creationId xmlns:a16="http://schemas.microsoft.com/office/drawing/2014/main" id="{C7D38272-33FD-22E8-F871-BCAE3E20008B}"/>
                </a:ext>
              </a:extLst>
            </p:cNvPr>
            <p:cNvSpPr/>
            <p:nvPr/>
          </p:nvSpPr>
          <p:spPr>
            <a:xfrm>
              <a:off x="3926225" y="3230025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0"/>
                  </a:moveTo>
                  <a:cubicBezTo>
                    <a:pt x="4081" y="0"/>
                    <a:pt x="4072" y="1"/>
                    <a:pt x="4063" y="1"/>
                  </a:cubicBezTo>
                  <a:lnTo>
                    <a:pt x="301" y="1"/>
                  </a:lnTo>
                  <a:cubicBezTo>
                    <a:pt x="0" y="31"/>
                    <a:pt x="0" y="468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499"/>
                    <a:pt x="4090" y="499"/>
                  </a:cubicBezTo>
                  <a:cubicBezTo>
                    <a:pt x="4414" y="499"/>
                    <a:pt x="4414" y="0"/>
                    <a:pt x="4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72;p70">
              <a:extLst>
                <a:ext uri="{FF2B5EF4-FFF2-40B4-BE49-F238E27FC236}">
                  <a16:creationId xmlns:a16="http://schemas.microsoft.com/office/drawing/2014/main" id="{E1FF27C6-8963-3AA1-AA73-1CA00036BD68}"/>
                </a:ext>
              </a:extLst>
            </p:cNvPr>
            <p:cNvSpPr/>
            <p:nvPr/>
          </p:nvSpPr>
          <p:spPr>
            <a:xfrm>
              <a:off x="3926225" y="3258950"/>
              <a:ext cx="79525" cy="12525"/>
            </a:xfrm>
            <a:custGeom>
              <a:avLst/>
              <a:gdLst/>
              <a:ahLst/>
              <a:cxnLst/>
              <a:rect l="l" t="t" r="r" b="b"/>
              <a:pathLst>
                <a:path w="3181" h="501" extrusionOk="0">
                  <a:moveTo>
                    <a:pt x="2868" y="0"/>
                  </a:moveTo>
                  <a:cubicBezTo>
                    <a:pt x="2856" y="0"/>
                    <a:pt x="2843" y="1"/>
                    <a:pt x="2829" y="3"/>
                  </a:cubicBezTo>
                  <a:lnTo>
                    <a:pt x="301" y="3"/>
                  </a:lnTo>
                  <a:cubicBezTo>
                    <a:pt x="0" y="18"/>
                    <a:pt x="0" y="469"/>
                    <a:pt x="301" y="499"/>
                  </a:cubicBezTo>
                  <a:lnTo>
                    <a:pt x="2829" y="499"/>
                  </a:lnTo>
                  <a:cubicBezTo>
                    <a:pt x="2838" y="500"/>
                    <a:pt x="2847" y="501"/>
                    <a:pt x="2856" y="501"/>
                  </a:cubicBezTo>
                  <a:cubicBezTo>
                    <a:pt x="3177" y="501"/>
                    <a:pt x="3181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3465;p70">
            <a:extLst>
              <a:ext uri="{FF2B5EF4-FFF2-40B4-BE49-F238E27FC236}">
                <a16:creationId xmlns:a16="http://schemas.microsoft.com/office/drawing/2014/main" id="{0D7878EC-4420-755E-9D89-1967B5E2F14F}"/>
              </a:ext>
            </a:extLst>
          </p:cNvPr>
          <p:cNvGrpSpPr/>
          <p:nvPr/>
        </p:nvGrpSpPr>
        <p:grpSpPr>
          <a:xfrm>
            <a:off x="6538935" y="2509780"/>
            <a:ext cx="746428" cy="719471"/>
            <a:chOff x="505175" y="1240200"/>
            <a:chExt cx="429200" cy="411075"/>
          </a:xfrm>
        </p:grpSpPr>
        <p:sp>
          <p:nvSpPr>
            <p:cNvPr id="42" name="Google Shape;3466;p70">
              <a:extLst>
                <a:ext uri="{FF2B5EF4-FFF2-40B4-BE49-F238E27FC236}">
                  <a16:creationId xmlns:a16="http://schemas.microsoft.com/office/drawing/2014/main" id="{81E6D0E0-32B2-A3E2-51E1-BD12674AD9DF}"/>
                </a:ext>
              </a:extLst>
            </p:cNvPr>
            <p:cNvSpPr/>
            <p:nvPr/>
          </p:nvSpPr>
          <p:spPr>
            <a:xfrm>
              <a:off x="505175" y="1504300"/>
              <a:ext cx="429200" cy="146975"/>
            </a:xfrm>
            <a:custGeom>
              <a:avLst/>
              <a:gdLst/>
              <a:ahLst/>
              <a:cxnLst/>
              <a:rect l="l" t="t" r="r" b="b"/>
              <a:pathLst>
                <a:path w="17168" h="5879" extrusionOk="0">
                  <a:moveTo>
                    <a:pt x="2333" y="512"/>
                  </a:moveTo>
                  <a:cubicBezTo>
                    <a:pt x="3341" y="512"/>
                    <a:pt x="3852" y="1730"/>
                    <a:pt x="3130" y="2438"/>
                  </a:cubicBezTo>
                  <a:cubicBezTo>
                    <a:pt x="2901" y="2672"/>
                    <a:pt x="2618" y="2776"/>
                    <a:pt x="2340" y="2776"/>
                  </a:cubicBezTo>
                  <a:cubicBezTo>
                    <a:pt x="1761" y="2776"/>
                    <a:pt x="1204" y="2322"/>
                    <a:pt x="1204" y="1640"/>
                  </a:cubicBezTo>
                  <a:cubicBezTo>
                    <a:pt x="1204" y="1023"/>
                    <a:pt x="1716" y="512"/>
                    <a:pt x="2333" y="512"/>
                  </a:cubicBezTo>
                  <a:close/>
                  <a:moveTo>
                    <a:pt x="6500" y="512"/>
                  </a:moveTo>
                  <a:cubicBezTo>
                    <a:pt x="7508" y="512"/>
                    <a:pt x="8005" y="1730"/>
                    <a:pt x="7298" y="2438"/>
                  </a:cubicBezTo>
                  <a:cubicBezTo>
                    <a:pt x="7069" y="2672"/>
                    <a:pt x="6786" y="2776"/>
                    <a:pt x="6508" y="2776"/>
                  </a:cubicBezTo>
                  <a:cubicBezTo>
                    <a:pt x="5929" y="2776"/>
                    <a:pt x="5372" y="2322"/>
                    <a:pt x="5372" y="1640"/>
                  </a:cubicBezTo>
                  <a:cubicBezTo>
                    <a:pt x="5372" y="1023"/>
                    <a:pt x="5883" y="512"/>
                    <a:pt x="6500" y="512"/>
                  </a:cubicBezTo>
                  <a:close/>
                  <a:moveTo>
                    <a:pt x="10668" y="512"/>
                  </a:moveTo>
                  <a:cubicBezTo>
                    <a:pt x="11676" y="512"/>
                    <a:pt x="12173" y="1730"/>
                    <a:pt x="11465" y="2438"/>
                  </a:cubicBezTo>
                  <a:cubicBezTo>
                    <a:pt x="11236" y="2672"/>
                    <a:pt x="10953" y="2776"/>
                    <a:pt x="10676" y="2776"/>
                  </a:cubicBezTo>
                  <a:cubicBezTo>
                    <a:pt x="10096" y="2776"/>
                    <a:pt x="9540" y="2322"/>
                    <a:pt x="9540" y="1640"/>
                  </a:cubicBezTo>
                  <a:cubicBezTo>
                    <a:pt x="9540" y="1023"/>
                    <a:pt x="10036" y="512"/>
                    <a:pt x="10668" y="512"/>
                  </a:cubicBezTo>
                  <a:close/>
                  <a:moveTo>
                    <a:pt x="14836" y="512"/>
                  </a:moveTo>
                  <a:cubicBezTo>
                    <a:pt x="15844" y="512"/>
                    <a:pt x="16340" y="1730"/>
                    <a:pt x="15633" y="2438"/>
                  </a:cubicBezTo>
                  <a:cubicBezTo>
                    <a:pt x="15404" y="2672"/>
                    <a:pt x="15121" y="2776"/>
                    <a:pt x="14843" y="2776"/>
                  </a:cubicBezTo>
                  <a:cubicBezTo>
                    <a:pt x="14264" y="2776"/>
                    <a:pt x="13707" y="2322"/>
                    <a:pt x="13707" y="1640"/>
                  </a:cubicBezTo>
                  <a:cubicBezTo>
                    <a:pt x="13707" y="1023"/>
                    <a:pt x="14204" y="512"/>
                    <a:pt x="14836" y="512"/>
                  </a:cubicBezTo>
                  <a:close/>
                  <a:moveTo>
                    <a:pt x="2333" y="3280"/>
                  </a:moveTo>
                  <a:cubicBezTo>
                    <a:pt x="3250" y="3280"/>
                    <a:pt x="4018" y="3942"/>
                    <a:pt x="4153" y="4845"/>
                  </a:cubicBezTo>
                  <a:cubicBezTo>
                    <a:pt x="3612" y="5191"/>
                    <a:pt x="2980" y="5372"/>
                    <a:pt x="2333" y="5372"/>
                  </a:cubicBezTo>
                  <a:cubicBezTo>
                    <a:pt x="1701" y="5372"/>
                    <a:pt x="1069" y="5191"/>
                    <a:pt x="527" y="4845"/>
                  </a:cubicBezTo>
                  <a:cubicBezTo>
                    <a:pt x="647" y="3942"/>
                    <a:pt x="1430" y="3280"/>
                    <a:pt x="2333" y="3280"/>
                  </a:cubicBezTo>
                  <a:close/>
                  <a:moveTo>
                    <a:pt x="10668" y="3280"/>
                  </a:moveTo>
                  <a:cubicBezTo>
                    <a:pt x="11571" y="3280"/>
                    <a:pt x="12353" y="3942"/>
                    <a:pt x="12489" y="4845"/>
                  </a:cubicBezTo>
                  <a:cubicBezTo>
                    <a:pt x="11947" y="5191"/>
                    <a:pt x="11315" y="5372"/>
                    <a:pt x="10668" y="5372"/>
                  </a:cubicBezTo>
                  <a:cubicBezTo>
                    <a:pt x="10021" y="5372"/>
                    <a:pt x="9389" y="5191"/>
                    <a:pt x="8847" y="4845"/>
                  </a:cubicBezTo>
                  <a:cubicBezTo>
                    <a:pt x="8983" y="3942"/>
                    <a:pt x="9750" y="3280"/>
                    <a:pt x="10668" y="3280"/>
                  </a:cubicBezTo>
                  <a:close/>
                  <a:moveTo>
                    <a:pt x="14836" y="3280"/>
                  </a:moveTo>
                  <a:cubicBezTo>
                    <a:pt x="15738" y="3280"/>
                    <a:pt x="16521" y="3942"/>
                    <a:pt x="16641" y="4845"/>
                  </a:cubicBezTo>
                  <a:cubicBezTo>
                    <a:pt x="16100" y="5191"/>
                    <a:pt x="15468" y="5372"/>
                    <a:pt x="14836" y="5372"/>
                  </a:cubicBezTo>
                  <a:cubicBezTo>
                    <a:pt x="14189" y="5372"/>
                    <a:pt x="13557" y="5191"/>
                    <a:pt x="13015" y="4845"/>
                  </a:cubicBezTo>
                  <a:cubicBezTo>
                    <a:pt x="13151" y="3942"/>
                    <a:pt x="13918" y="3280"/>
                    <a:pt x="14836" y="3280"/>
                  </a:cubicBezTo>
                  <a:close/>
                  <a:moveTo>
                    <a:pt x="6545" y="0"/>
                  </a:moveTo>
                  <a:cubicBezTo>
                    <a:pt x="4951" y="0"/>
                    <a:pt x="4304" y="2046"/>
                    <a:pt x="5598" y="2964"/>
                  </a:cubicBezTo>
                  <a:cubicBezTo>
                    <a:pt x="5101" y="3190"/>
                    <a:pt x="4710" y="3566"/>
                    <a:pt x="4469" y="4032"/>
                  </a:cubicBezTo>
                  <a:cubicBezTo>
                    <a:pt x="4334" y="3822"/>
                    <a:pt x="4183" y="3626"/>
                    <a:pt x="3988" y="3461"/>
                  </a:cubicBezTo>
                  <a:cubicBezTo>
                    <a:pt x="3777" y="3250"/>
                    <a:pt x="3536" y="3100"/>
                    <a:pt x="3281" y="2979"/>
                  </a:cubicBezTo>
                  <a:cubicBezTo>
                    <a:pt x="4574" y="2061"/>
                    <a:pt x="3927" y="15"/>
                    <a:pt x="2333" y="15"/>
                  </a:cubicBezTo>
                  <a:cubicBezTo>
                    <a:pt x="738" y="15"/>
                    <a:pt x="91" y="2061"/>
                    <a:pt x="1385" y="2979"/>
                  </a:cubicBezTo>
                  <a:cubicBezTo>
                    <a:pt x="602" y="3325"/>
                    <a:pt x="61" y="4093"/>
                    <a:pt x="1" y="4950"/>
                  </a:cubicBezTo>
                  <a:cubicBezTo>
                    <a:pt x="1" y="5041"/>
                    <a:pt x="31" y="5131"/>
                    <a:pt x="106" y="5176"/>
                  </a:cubicBezTo>
                  <a:cubicBezTo>
                    <a:pt x="778" y="5645"/>
                    <a:pt x="1556" y="5878"/>
                    <a:pt x="2336" y="5878"/>
                  </a:cubicBezTo>
                  <a:cubicBezTo>
                    <a:pt x="3057" y="5878"/>
                    <a:pt x="3781" y="5679"/>
                    <a:pt x="4424" y="5281"/>
                  </a:cubicBezTo>
                  <a:cubicBezTo>
                    <a:pt x="4875" y="5567"/>
                    <a:pt x="5387" y="5763"/>
                    <a:pt x="5929" y="5838"/>
                  </a:cubicBezTo>
                  <a:cubicBezTo>
                    <a:pt x="5954" y="5845"/>
                    <a:pt x="5979" y="5848"/>
                    <a:pt x="6002" y="5848"/>
                  </a:cubicBezTo>
                  <a:cubicBezTo>
                    <a:pt x="6286" y="5848"/>
                    <a:pt x="6338" y="5369"/>
                    <a:pt x="6004" y="5341"/>
                  </a:cubicBezTo>
                  <a:cubicBezTo>
                    <a:pt x="5522" y="5266"/>
                    <a:pt x="5086" y="5101"/>
                    <a:pt x="4680" y="4860"/>
                  </a:cubicBezTo>
                  <a:cubicBezTo>
                    <a:pt x="4815" y="3957"/>
                    <a:pt x="5583" y="3280"/>
                    <a:pt x="6500" y="3280"/>
                  </a:cubicBezTo>
                  <a:cubicBezTo>
                    <a:pt x="7403" y="3280"/>
                    <a:pt x="8170" y="3957"/>
                    <a:pt x="8321" y="4845"/>
                  </a:cubicBezTo>
                  <a:cubicBezTo>
                    <a:pt x="7915" y="5101"/>
                    <a:pt x="7463" y="5266"/>
                    <a:pt x="6997" y="5341"/>
                  </a:cubicBezTo>
                  <a:cubicBezTo>
                    <a:pt x="6696" y="5387"/>
                    <a:pt x="6726" y="5823"/>
                    <a:pt x="7042" y="5838"/>
                  </a:cubicBezTo>
                  <a:lnTo>
                    <a:pt x="7072" y="5838"/>
                  </a:lnTo>
                  <a:cubicBezTo>
                    <a:pt x="7614" y="5748"/>
                    <a:pt x="8125" y="5567"/>
                    <a:pt x="8577" y="5266"/>
                  </a:cubicBezTo>
                  <a:cubicBezTo>
                    <a:pt x="9216" y="5672"/>
                    <a:pt x="9938" y="5876"/>
                    <a:pt x="10660" y="5876"/>
                  </a:cubicBezTo>
                  <a:cubicBezTo>
                    <a:pt x="11383" y="5876"/>
                    <a:pt x="12105" y="5672"/>
                    <a:pt x="12744" y="5266"/>
                  </a:cubicBezTo>
                  <a:cubicBezTo>
                    <a:pt x="13380" y="5671"/>
                    <a:pt x="14103" y="5871"/>
                    <a:pt x="14825" y="5871"/>
                  </a:cubicBezTo>
                  <a:cubicBezTo>
                    <a:pt x="15605" y="5871"/>
                    <a:pt x="16383" y="5637"/>
                    <a:pt x="17047" y="5176"/>
                  </a:cubicBezTo>
                  <a:cubicBezTo>
                    <a:pt x="17123" y="5131"/>
                    <a:pt x="17168" y="5041"/>
                    <a:pt x="17153" y="4950"/>
                  </a:cubicBezTo>
                  <a:lnTo>
                    <a:pt x="17153" y="4950"/>
                  </a:lnTo>
                  <a:lnTo>
                    <a:pt x="17168" y="4965"/>
                  </a:lnTo>
                  <a:cubicBezTo>
                    <a:pt x="17123" y="4394"/>
                    <a:pt x="16882" y="3852"/>
                    <a:pt x="16491" y="3461"/>
                  </a:cubicBezTo>
                  <a:cubicBezTo>
                    <a:pt x="16280" y="3250"/>
                    <a:pt x="16039" y="3085"/>
                    <a:pt x="15784" y="2964"/>
                  </a:cubicBezTo>
                  <a:cubicBezTo>
                    <a:pt x="17078" y="2046"/>
                    <a:pt x="16431" y="0"/>
                    <a:pt x="14836" y="0"/>
                  </a:cubicBezTo>
                  <a:cubicBezTo>
                    <a:pt x="13241" y="0"/>
                    <a:pt x="12594" y="2046"/>
                    <a:pt x="13888" y="2964"/>
                  </a:cubicBezTo>
                  <a:cubicBezTo>
                    <a:pt x="13406" y="3190"/>
                    <a:pt x="13000" y="3566"/>
                    <a:pt x="12759" y="4048"/>
                  </a:cubicBezTo>
                  <a:cubicBezTo>
                    <a:pt x="12519" y="3566"/>
                    <a:pt x="12112" y="3190"/>
                    <a:pt x="11631" y="2964"/>
                  </a:cubicBezTo>
                  <a:cubicBezTo>
                    <a:pt x="12925" y="2046"/>
                    <a:pt x="12278" y="0"/>
                    <a:pt x="10683" y="0"/>
                  </a:cubicBezTo>
                  <a:cubicBezTo>
                    <a:pt x="9088" y="0"/>
                    <a:pt x="8441" y="2046"/>
                    <a:pt x="9735" y="2964"/>
                  </a:cubicBezTo>
                  <a:cubicBezTo>
                    <a:pt x="9254" y="3190"/>
                    <a:pt x="8863" y="3566"/>
                    <a:pt x="8607" y="4032"/>
                  </a:cubicBezTo>
                  <a:cubicBezTo>
                    <a:pt x="8366" y="3566"/>
                    <a:pt x="7975" y="3190"/>
                    <a:pt x="7478" y="2964"/>
                  </a:cubicBezTo>
                  <a:cubicBezTo>
                    <a:pt x="8787" y="2046"/>
                    <a:pt x="8125" y="0"/>
                    <a:pt x="6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67;p70">
              <a:extLst>
                <a:ext uri="{FF2B5EF4-FFF2-40B4-BE49-F238E27FC236}">
                  <a16:creationId xmlns:a16="http://schemas.microsoft.com/office/drawing/2014/main" id="{F14A74AD-006C-3460-20A9-153908F0DF7D}"/>
                </a:ext>
              </a:extLst>
            </p:cNvPr>
            <p:cNvSpPr/>
            <p:nvPr/>
          </p:nvSpPr>
          <p:spPr>
            <a:xfrm>
              <a:off x="574000" y="1273300"/>
              <a:ext cx="292300" cy="215975"/>
            </a:xfrm>
            <a:custGeom>
              <a:avLst/>
              <a:gdLst/>
              <a:ahLst/>
              <a:cxnLst/>
              <a:rect l="l" t="t" r="r" b="b"/>
              <a:pathLst>
                <a:path w="11692" h="8639" extrusionOk="0">
                  <a:moveTo>
                    <a:pt x="1850" y="1"/>
                  </a:moveTo>
                  <a:cubicBezTo>
                    <a:pt x="1841" y="1"/>
                    <a:pt x="1831" y="1"/>
                    <a:pt x="1821" y="2"/>
                  </a:cubicBezTo>
                  <a:lnTo>
                    <a:pt x="1265" y="2"/>
                  </a:lnTo>
                  <a:cubicBezTo>
                    <a:pt x="573" y="2"/>
                    <a:pt x="1" y="559"/>
                    <a:pt x="1" y="1251"/>
                  </a:cubicBezTo>
                  <a:lnTo>
                    <a:pt x="1" y="6171"/>
                  </a:lnTo>
                  <a:cubicBezTo>
                    <a:pt x="1" y="6863"/>
                    <a:pt x="573" y="7435"/>
                    <a:pt x="1265" y="7435"/>
                  </a:cubicBezTo>
                  <a:lnTo>
                    <a:pt x="1852" y="7435"/>
                  </a:lnTo>
                  <a:lnTo>
                    <a:pt x="1852" y="8383"/>
                  </a:lnTo>
                  <a:cubicBezTo>
                    <a:pt x="1852" y="8518"/>
                    <a:pt x="1957" y="8638"/>
                    <a:pt x="2107" y="8638"/>
                  </a:cubicBezTo>
                  <a:cubicBezTo>
                    <a:pt x="2152" y="8638"/>
                    <a:pt x="2198" y="8623"/>
                    <a:pt x="2243" y="8593"/>
                  </a:cubicBezTo>
                  <a:lnTo>
                    <a:pt x="4033" y="7435"/>
                  </a:lnTo>
                  <a:lnTo>
                    <a:pt x="7870" y="7435"/>
                  </a:lnTo>
                  <a:lnTo>
                    <a:pt x="9645" y="8593"/>
                  </a:lnTo>
                  <a:cubicBezTo>
                    <a:pt x="9687" y="8620"/>
                    <a:pt x="9733" y="8632"/>
                    <a:pt x="9776" y="8632"/>
                  </a:cubicBezTo>
                  <a:cubicBezTo>
                    <a:pt x="9905" y="8632"/>
                    <a:pt x="10021" y="8528"/>
                    <a:pt x="10021" y="8383"/>
                  </a:cubicBezTo>
                  <a:lnTo>
                    <a:pt x="10021" y="7435"/>
                  </a:lnTo>
                  <a:lnTo>
                    <a:pt x="10428" y="7435"/>
                  </a:lnTo>
                  <a:cubicBezTo>
                    <a:pt x="11120" y="7435"/>
                    <a:pt x="11676" y="6863"/>
                    <a:pt x="11676" y="6171"/>
                  </a:cubicBezTo>
                  <a:lnTo>
                    <a:pt x="11676" y="6051"/>
                  </a:lnTo>
                  <a:cubicBezTo>
                    <a:pt x="11692" y="5862"/>
                    <a:pt x="11560" y="5768"/>
                    <a:pt x="11428" y="5768"/>
                  </a:cubicBezTo>
                  <a:cubicBezTo>
                    <a:pt x="11297" y="5768"/>
                    <a:pt x="11165" y="5862"/>
                    <a:pt x="11180" y="6051"/>
                  </a:cubicBezTo>
                  <a:lnTo>
                    <a:pt x="11180" y="6171"/>
                  </a:lnTo>
                  <a:cubicBezTo>
                    <a:pt x="11180" y="6577"/>
                    <a:pt x="10834" y="6923"/>
                    <a:pt x="10428" y="6923"/>
                  </a:cubicBezTo>
                  <a:lnTo>
                    <a:pt x="9781" y="6923"/>
                  </a:lnTo>
                  <a:cubicBezTo>
                    <a:pt x="9645" y="6923"/>
                    <a:pt x="9540" y="7028"/>
                    <a:pt x="9540" y="7179"/>
                  </a:cubicBezTo>
                  <a:lnTo>
                    <a:pt x="9540" y="7931"/>
                  </a:lnTo>
                  <a:lnTo>
                    <a:pt x="8096" y="6968"/>
                  </a:lnTo>
                  <a:cubicBezTo>
                    <a:pt x="8050" y="6938"/>
                    <a:pt x="8005" y="6938"/>
                    <a:pt x="7960" y="6938"/>
                  </a:cubicBezTo>
                  <a:lnTo>
                    <a:pt x="3958" y="6938"/>
                  </a:lnTo>
                  <a:cubicBezTo>
                    <a:pt x="3898" y="6938"/>
                    <a:pt x="3853" y="6938"/>
                    <a:pt x="3823" y="6968"/>
                  </a:cubicBezTo>
                  <a:lnTo>
                    <a:pt x="2363" y="7931"/>
                  </a:lnTo>
                  <a:lnTo>
                    <a:pt x="2363" y="7179"/>
                  </a:lnTo>
                  <a:cubicBezTo>
                    <a:pt x="2363" y="7044"/>
                    <a:pt x="2258" y="6923"/>
                    <a:pt x="2107" y="6923"/>
                  </a:cubicBezTo>
                  <a:lnTo>
                    <a:pt x="1265" y="6923"/>
                  </a:lnTo>
                  <a:cubicBezTo>
                    <a:pt x="843" y="6923"/>
                    <a:pt x="512" y="6592"/>
                    <a:pt x="512" y="6171"/>
                  </a:cubicBezTo>
                  <a:lnTo>
                    <a:pt x="512" y="1251"/>
                  </a:lnTo>
                  <a:cubicBezTo>
                    <a:pt x="512" y="830"/>
                    <a:pt x="843" y="499"/>
                    <a:pt x="1265" y="499"/>
                  </a:cubicBezTo>
                  <a:lnTo>
                    <a:pt x="1821" y="499"/>
                  </a:lnTo>
                  <a:cubicBezTo>
                    <a:pt x="1831" y="499"/>
                    <a:pt x="1841" y="500"/>
                    <a:pt x="1850" y="500"/>
                  </a:cubicBezTo>
                  <a:cubicBezTo>
                    <a:pt x="2188" y="500"/>
                    <a:pt x="2188" y="1"/>
                    <a:pt x="1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68;p70">
              <a:extLst>
                <a:ext uri="{FF2B5EF4-FFF2-40B4-BE49-F238E27FC236}">
                  <a16:creationId xmlns:a16="http://schemas.microsoft.com/office/drawing/2014/main" id="{FB42439F-1585-6195-327E-7A79BDDDDF10}"/>
                </a:ext>
              </a:extLst>
            </p:cNvPr>
            <p:cNvSpPr/>
            <p:nvPr/>
          </p:nvSpPr>
          <p:spPr>
            <a:xfrm>
              <a:off x="637825" y="1240200"/>
              <a:ext cx="228850" cy="190025"/>
            </a:xfrm>
            <a:custGeom>
              <a:avLst/>
              <a:gdLst/>
              <a:ahLst/>
              <a:cxnLst/>
              <a:rect l="l" t="t" r="r" b="b"/>
              <a:pathLst>
                <a:path w="9154" h="7601" extrusionOk="0">
                  <a:moveTo>
                    <a:pt x="4294" y="535"/>
                  </a:moveTo>
                  <a:cubicBezTo>
                    <a:pt x="4379" y="535"/>
                    <a:pt x="4462" y="588"/>
                    <a:pt x="4489" y="679"/>
                  </a:cubicBezTo>
                  <a:cubicBezTo>
                    <a:pt x="4745" y="1522"/>
                    <a:pt x="4745" y="2229"/>
                    <a:pt x="4489" y="2906"/>
                  </a:cubicBezTo>
                  <a:cubicBezTo>
                    <a:pt x="4459" y="2981"/>
                    <a:pt x="4459" y="3071"/>
                    <a:pt x="4504" y="3132"/>
                  </a:cubicBezTo>
                  <a:cubicBezTo>
                    <a:pt x="4550" y="3207"/>
                    <a:pt x="4640" y="3237"/>
                    <a:pt x="4715" y="3237"/>
                  </a:cubicBezTo>
                  <a:lnTo>
                    <a:pt x="6641" y="3237"/>
                  </a:lnTo>
                  <a:cubicBezTo>
                    <a:pt x="6972" y="3267"/>
                    <a:pt x="6972" y="3764"/>
                    <a:pt x="6641" y="3794"/>
                  </a:cubicBezTo>
                  <a:lnTo>
                    <a:pt x="5979" y="3794"/>
                  </a:lnTo>
                  <a:cubicBezTo>
                    <a:pt x="5678" y="3824"/>
                    <a:pt x="5678" y="4260"/>
                    <a:pt x="5979" y="4290"/>
                  </a:cubicBezTo>
                  <a:lnTo>
                    <a:pt x="6460" y="4290"/>
                  </a:lnTo>
                  <a:cubicBezTo>
                    <a:pt x="6470" y="4289"/>
                    <a:pt x="6479" y="4289"/>
                    <a:pt x="6488" y="4289"/>
                  </a:cubicBezTo>
                  <a:cubicBezTo>
                    <a:pt x="6842" y="4289"/>
                    <a:pt x="6842" y="4848"/>
                    <a:pt x="6488" y="4848"/>
                  </a:cubicBezTo>
                  <a:cubicBezTo>
                    <a:pt x="6479" y="4848"/>
                    <a:pt x="6470" y="4848"/>
                    <a:pt x="6460" y="4847"/>
                  </a:cubicBezTo>
                  <a:lnTo>
                    <a:pt x="5979" y="4847"/>
                  </a:lnTo>
                  <a:cubicBezTo>
                    <a:pt x="5678" y="4862"/>
                    <a:pt x="5678" y="5313"/>
                    <a:pt x="5979" y="5343"/>
                  </a:cubicBezTo>
                  <a:lnTo>
                    <a:pt x="6280" y="5343"/>
                  </a:lnTo>
                  <a:cubicBezTo>
                    <a:pt x="6289" y="5343"/>
                    <a:pt x="6299" y="5342"/>
                    <a:pt x="6308" y="5342"/>
                  </a:cubicBezTo>
                  <a:cubicBezTo>
                    <a:pt x="6672" y="5342"/>
                    <a:pt x="6677" y="5887"/>
                    <a:pt x="6321" y="5887"/>
                  </a:cubicBezTo>
                  <a:cubicBezTo>
                    <a:pt x="6308" y="5887"/>
                    <a:pt x="6294" y="5887"/>
                    <a:pt x="6280" y="5885"/>
                  </a:cubicBezTo>
                  <a:lnTo>
                    <a:pt x="5813" y="5885"/>
                  </a:lnTo>
                  <a:cubicBezTo>
                    <a:pt x="5804" y="5884"/>
                    <a:pt x="5794" y="5884"/>
                    <a:pt x="5785" y="5884"/>
                  </a:cubicBezTo>
                  <a:cubicBezTo>
                    <a:pt x="5447" y="5884"/>
                    <a:pt x="5447" y="6398"/>
                    <a:pt x="5785" y="6398"/>
                  </a:cubicBezTo>
                  <a:cubicBezTo>
                    <a:pt x="5794" y="6398"/>
                    <a:pt x="5804" y="6397"/>
                    <a:pt x="5813" y="6397"/>
                  </a:cubicBezTo>
                  <a:lnTo>
                    <a:pt x="6069" y="6397"/>
                  </a:lnTo>
                  <a:cubicBezTo>
                    <a:pt x="6079" y="6396"/>
                    <a:pt x="6088" y="6395"/>
                    <a:pt x="6097" y="6395"/>
                  </a:cubicBezTo>
                  <a:cubicBezTo>
                    <a:pt x="6451" y="6395"/>
                    <a:pt x="6451" y="6939"/>
                    <a:pt x="6097" y="6939"/>
                  </a:cubicBezTo>
                  <a:cubicBezTo>
                    <a:pt x="6088" y="6939"/>
                    <a:pt x="6079" y="6939"/>
                    <a:pt x="6069" y="6938"/>
                  </a:cubicBezTo>
                  <a:lnTo>
                    <a:pt x="3256" y="6938"/>
                  </a:lnTo>
                  <a:cubicBezTo>
                    <a:pt x="3165" y="6938"/>
                    <a:pt x="3075" y="6908"/>
                    <a:pt x="3015" y="6863"/>
                  </a:cubicBezTo>
                  <a:cubicBezTo>
                    <a:pt x="2744" y="6667"/>
                    <a:pt x="2443" y="6547"/>
                    <a:pt x="2112" y="6532"/>
                  </a:cubicBezTo>
                  <a:lnTo>
                    <a:pt x="2112" y="3523"/>
                  </a:lnTo>
                  <a:cubicBezTo>
                    <a:pt x="2368" y="3267"/>
                    <a:pt x="2624" y="3056"/>
                    <a:pt x="2910" y="2861"/>
                  </a:cubicBezTo>
                  <a:cubicBezTo>
                    <a:pt x="3541" y="2379"/>
                    <a:pt x="4143" y="1943"/>
                    <a:pt x="4083" y="769"/>
                  </a:cubicBezTo>
                  <a:cubicBezTo>
                    <a:pt x="4068" y="694"/>
                    <a:pt x="4098" y="634"/>
                    <a:pt x="4143" y="604"/>
                  </a:cubicBezTo>
                  <a:cubicBezTo>
                    <a:pt x="4185" y="557"/>
                    <a:pt x="4240" y="535"/>
                    <a:pt x="4294" y="535"/>
                  </a:cubicBezTo>
                  <a:close/>
                  <a:moveTo>
                    <a:pt x="1631" y="3086"/>
                  </a:moveTo>
                  <a:lnTo>
                    <a:pt x="1631" y="7089"/>
                  </a:lnTo>
                  <a:lnTo>
                    <a:pt x="592" y="7089"/>
                  </a:lnTo>
                  <a:lnTo>
                    <a:pt x="592" y="3086"/>
                  </a:lnTo>
                  <a:close/>
                  <a:moveTo>
                    <a:pt x="4298" y="1"/>
                  </a:moveTo>
                  <a:cubicBezTo>
                    <a:pt x="3912" y="1"/>
                    <a:pt x="3520" y="288"/>
                    <a:pt x="3572" y="784"/>
                  </a:cubicBezTo>
                  <a:cubicBezTo>
                    <a:pt x="3587" y="965"/>
                    <a:pt x="3572" y="1146"/>
                    <a:pt x="3541" y="1311"/>
                  </a:cubicBezTo>
                  <a:lnTo>
                    <a:pt x="367" y="1311"/>
                  </a:lnTo>
                  <a:cubicBezTo>
                    <a:pt x="357" y="1310"/>
                    <a:pt x="348" y="1310"/>
                    <a:pt x="339" y="1310"/>
                  </a:cubicBezTo>
                  <a:cubicBezTo>
                    <a:pt x="0" y="1310"/>
                    <a:pt x="0" y="1824"/>
                    <a:pt x="339" y="1824"/>
                  </a:cubicBezTo>
                  <a:cubicBezTo>
                    <a:pt x="348" y="1824"/>
                    <a:pt x="357" y="1823"/>
                    <a:pt x="367" y="1823"/>
                  </a:cubicBezTo>
                  <a:lnTo>
                    <a:pt x="3316" y="1823"/>
                  </a:lnTo>
                  <a:cubicBezTo>
                    <a:pt x="3120" y="2063"/>
                    <a:pt x="2879" y="2274"/>
                    <a:pt x="2624" y="2455"/>
                  </a:cubicBezTo>
                  <a:cubicBezTo>
                    <a:pt x="2458" y="2560"/>
                    <a:pt x="2293" y="2680"/>
                    <a:pt x="2127" y="2831"/>
                  </a:cubicBezTo>
                  <a:cubicBezTo>
                    <a:pt x="2127" y="2680"/>
                    <a:pt x="2022" y="2575"/>
                    <a:pt x="1886" y="2575"/>
                  </a:cubicBezTo>
                  <a:lnTo>
                    <a:pt x="337" y="2575"/>
                  </a:lnTo>
                  <a:cubicBezTo>
                    <a:pt x="201" y="2575"/>
                    <a:pt x="81" y="2680"/>
                    <a:pt x="81" y="2831"/>
                  </a:cubicBezTo>
                  <a:lnTo>
                    <a:pt x="81" y="7344"/>
                  </a:lnTo>
                  <a:cubicBezTo>
                    <a:pt x="81" y="7480"/>
                    <a:pt x="201" y="7600"/>
                    <a:pt x="337" y="7600"/>
                  </a:cubicBezTo>
                  <a:lnTo>
                    <a:pt x="337" y="7585"/>
                  </a:lnTo>
                  <a:lnTo>
                    <a:pt x="1886" y="7585"/>
                  </a:lnTo>
                  <a:cubicBezTo>
                    <a:pt x="2022" y="7585"/>
                    <a:pt x="2127" y="7480"/>
                    <a:pt x="2127" y="7329"/>
                  </a:cubicBezTo>
                  <a:lnTo>
                    <a:pt x="2127" y="7043"/>
                  </a:lnTo>
                  <a:cubicBezTo>
                    <a:pt x="2338" y="7059"/>
                    <a:pt x="2548" y="7134"/>
                    <a:pt x="2714" y="7269"/>
                  </a:cubicBezTo>
                  <a:cubicBezTo>
                    <a:pt x="2879" y="7390"/>
                    <a:pt x="3060" y="7450"/>
                    <a:pt x="3271" y="7450"/>
                  </a:cubicBezTo>
                  <a:lnTo>
                    <a:pt x="6084" y="7450"/>
                  </a:lnTo>
                  <a:cubicBezTo>
                    <a:pt x="6701" y="7450"/>
                    <a:pt x="7062" y="6773"/>
                    <a:pt x="6746" y="6261"/>
                  </a:cubicBezTo>
                  <a:cubicBezTo>
                    <a:pt x="7092" y="6020"/>
                    <a:pt x="7183" y="5539"/>
                    <a:pt x="6942" y="5193"/>
                  </a:cubicBezTo>
                  <a:cubicBezTo>
                    <a:pt x="7273" y="4952"/>
                    <a:pt x="7348" y="4486"/>
                    <a:pt x="7122" y="4140"/>
                  </a:cubicBezTo>
                  <a:cubicBezTo>
                    <a:pt x="7709" y="3703"/>
                    <a:pt x="7393" y="2740"/>
                    <a:pt x="6656" y="2740"/>
                  </a:cubicBezTo>
                  <a:lnTo>
                    <a:pt x="5076" y="2740"/>
                  </a:lnTo>
                  <a:cubicBezTo>
                    <a:pt x="5166" y="2439"/>
                    <a:pt x="5196" y="2139"/>
                    <a:pt x="5196" y="1823"/>
                  </a:cubicBezTo>
                  <a:lnTo>
                    <a:pt x="7875" y="1823"/>
                  </a:lnTo>
                  <a:cubicBezTo>
                    <a:pt x="8296" y="1823"/>
                    <a:pt x="8627" y="2154"/>
                    <a:pt x="8627" y="2575"/>
                  </a:cubicBezTo>
                  <a:lnTo>
                    <a:pt x="8627" y="6276"/>
                  </a:lnTo>
                  <a:cubicBezTo>
                    <a:pt x="8612" y="6457"/>
                    <a:pt x="8747" y="6547"/>
                    <a:pt x="8883" y="6547"/>
                  </a:cubicBezTo>
                  <a:cubicBezTo>
                    <a:pt x="9018" y="6547"/>
                    <a:pt x="9154" y="6457"/>
                    <a:pt x="9139" y="6276"/>
                  </a:cubicBezTo>
                  <a:lnTo>
                    <a:pt x="9139" y="2575"/>
                  </a:lnTo>
                  <a:cubicBezTo>
                    <a:pt x="9139" y="1883"/>
                    <a:pt x="8567" y="1311"/>
                    <a:pt x="7875" y="1311"/>
                  </a:cubicBezTo>
                  <a:lnTo>
                    <a:pt x="5151" y="1311"/>
                  </a:lnTo>
                  <a:cubicBezTo>
                    <a:pt x="5121" y="1055"/>
                    <a:pt x="5061" y="784"/>
                    <a:pt x="4971" y="529"/>
                  </a:cubicBezTo>
                  <a:cubicBezTo>
                    <a:pt x="4880" y="166"/>
                    <a:pt x="4591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8D89C85-39E3-05B3-6885-863CB2016845}"/>
              </a:ext>
            </a:extLst>
          </p:cNvPr>
          <p:cNvSpPr txBox="1"/>
          <p:nvPr/>
        </p:nvSpPr>
        <p:spPr>
          <a:xfrm>
            <a:off x="2783965" y="1123362"/>
            <a:ext cx="265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bg-BG" sz="2000" dirty="0">
                <a:solidFill>
                  <a:schemeClr val="tx2">
                    <a:lumMod val="50000"/>
                  </a:schemeClr>
                </a:solidFill>
              </a:rPr>
              <a:t>Измислихме име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05B270-37E8-F3B2-027A-0BB57A0C7602}"/>
              </a:ext>
            </a:extLst>
          </p:cNvPr>
          <p:cNvSpPr txBox="1"/>
          <p:nvPr/>
        </p:nvSpPr>
        <p:spPr>
          <a:xfrm>
            <a:off x="2636042" y="2665802"/>
            <a:ext cx="275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bg-BG" sz="2000" dirty="0">
                <a:solidFill>
                  <a:schemeClr val="tx2">
                    <a:lumMod val="50000"/>
                  </a:schemeClr>
                </a:solidFill>
              </a:rPr>
              <a:t>Създадохме </a:t>
            </a:r>
            <a:r>
              <a:rPr lang="bg-BG" sz="2000" dirty="0" smtClean="0">
                <a:solidFill>
                  <a:schemeClr val="tx2">
                    <a:lumMod val="50000"/>
                  </a:schemeClr>
                </a:solidFill>
              </a:rPr>
              <a:t>сайт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6364A9-EB1C-0868-3FF0-171A15A6BBA7}"/>
              </a:ext>
            </a:extLst>
          </p:cNvPr>
          <p:cNvSpPr txBox="1"/>
          <p:nvPr/>
        </p:nvSpPr>
        <p:spPr>
          <a:xfrm>
            <a:off x="7725278" y="1149300"/>
            <a:ext cx="293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bg-BG" sz="2000" dirty="0">
                <a:solidFill>
                  <a:schemeClr val="tx2">
                    <a:lumMod val="50000"/>
                  </a:schemeClr>
                </a:solidFill>
              </a:rPr>
              <a:t>Създадохме </a:t>
            </a:r>
            <a:r>
              <a:rPr lang="bg-BG" sz="2000" dirty="0" smtClean="0">
                <a:solidFill>
                  <a:schemeClr val="tx2">
                    <a:lumMod val="50000"/>
                  </a:schemeClr>
                </a:solidFill>
              </a:rPr>
              <a:t>играта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05853A-A558-37E6-BD1B-CFE294C97254}"/>
              </a:ext>
            </a:extLst>
          </p:cNvPr>
          <p:cNvSpPr txBox="1"/>
          <p:nvPr/>
        </p:nvSpPr>
        <p:spPr>
          <a:xfrm>
            <a:off x="7725278" y="2561839"/>
            <a:ext cx="293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50000"/>
                </a:schemeClr>
              </a:buClr>
            </a:pPr>
            <a:r>
              <a:rPr lang="bg-BG" sz="2000" dirty="0">
                <a:solidFill>
                  <a:schemeClr val="tx2">
                    <a:lumMod val="50000"/>
                  </a:schemeClr>
                </a:solidFill>
              </a:rPr>
              <a:t>Упражнявахме презентирането си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532E158-A431-6774-3F69-56C88E94C3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2800" dirty="0">
                <a:solidFill>
                  <a:schemeClr val="accent2">
                    <a:lumMod val="50000"/>
                  </a:schemeClr>
                </a:solidFill>
              </a:rPr>
              <a:t>Етапи на създаване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0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61" y="1785934"/>
            <a:ext cx="1576206" cy="15762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63" y="2946428"/>
            <a:ext cx="2465344" cy="1386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66" y="3179717"/>
            <a:ext cx="826626" cy="12421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30" y="1882390"/>
            <a:ext cx="1383294" cy="13832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034" y="1836216"/>
            <a:ext cx="1448209" cy="14482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827" y="2946428"/>
            <a:ext cx="1622380" cy="16223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8378" y="1785934"/>
            <a:ext cx="1724251" cy="17242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5518" y="2960409"/>
            <a:ext cx="1654629" cy="16546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580" y="4365221"/>
            <a:ext cx="1905061" cy="1691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5352" y="4512546"/>
            <a:ext cx="1405936" cy="1580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915" y="4421914"/>
            <a:ext cx="1118905" cy="1578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8990" y="4673726"/>
            <a:ext cx="1326776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21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65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777" y="2926081"/>
            <a:ext cx="79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Нека да преминем към играта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00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Monotype Corsiva</vt:lpstr>
      <vt:lpstr>Retrospect</vt:lpstr>
      <vt:lpstr>ZiMaze</vt:lpstr>
      <vt:lpstr>За нас</vt:lpstr>
      <vt:lpstr>PowerPoint Presentation</vt:lpstr>
      <vt:lpstr>Използвани технологии</vt:lpstr>
      <vt:lpstr>PowerPoint Presentation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ZiMaze</dc:title>
  <dc:creator>Кристина Миткова Желева</dc:creator>
  <cp:lastModifiedBy>Ивелин Ивов Божилов</cp:lastModifiedBy>
  <cp:revision>9</cp:revision>
  <dcterms:created xsi:type="dcterms:W3CDTF">2022-06-27T05:38:37Z</dcterms:created>
  <dcterms:modified xsi:type="dcterms:W3CDTF">2022-06-27T07:59:06Z</dcterms:modified>
</cp:coreProperties>
</file>