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4" r:id="rId3"/>
    <p:sldId id="267" r:id="rId4"/>
    <p:sldId id="258" r:id="rId5"/>
    <p:sldId id="305" r:id="rId6"/>
    <p:sldId id="306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Montserrat ExtraBold" panose="020B0604020202020204" charset="-52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A819E-7CB6-4FB7-8445-9BFCBFB14CF1}">
  <a:tblStyle styleId="{671A819E-7CB6-4FB7-8445-9BFCBFB14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openxmlformats.org/officeDocument/2006/relationships/hyperlink" Target="http://bit.ly/2PfT4lq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Red Capybaras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4" name="Google Shape;244;p46"/>
          <p:cNvSpPr/>
          <p:nvPr/>
        </p:nvSpPr>
        <p:spPr>
          <a:xfrm>
            <a:off x="1723100" y="1677176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6"/>
          <p:cNvSpPr/>
          <p:nvPr/>
        </p:nvSpPr>
        <p:spPr>
          <a:xfrm>
            <a:off x="4221425" y="1677176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6"/>
          <p:cNvSpPr/>
          <p:nvPr/>
        </p:nvSpPr>
        <p:spPr>
          <a:xfrm>
            <a:off x="6719750" y="1677176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44;p46"/>
          <p:cNvSpPr/>
          <p:nvPr/>
        </p:nvSpPr>
        <p:spPr>
          <a:xfrm>
            <a:off x="6719750" y="317119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4;p46"/>
          <p:cNvSpPr/>
          <p:nvPr/>
        </p:nvSpPr>
        <p:spPr>
          <a:xfrm>
            <a:off x="4229094" y="317119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4;p46"/>
          <p:cNvSpPr/>
          <p:nvPr/>
        </p:nvSpPr>
        <p:spPr>
          <a:xfrm>
            <a:off x="1723100" y="317119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2732;p82"/>
          <p:cNvGrpSpPr/>
          <p:nvPr/>
        </p:nvGrpSpPr>
        <p:grpSpPr>
          <a:xfrm>
            <a:off x="1919091" y="1839724"/>
            <a:ext cx="323294" cy="356115"/>
            <a:chOff x="5748295" y="1499833"/>
            <a:chExt cx="323294" cy="356115"/>
          </a:xfrm>
        </p:grpSpPr>
        <p:sp>
          <p:nvSpPr>
            <p:cNvPr id="11" name="Google Shape;12733;p82"/>
            <p:cNvSpPr/>
            <p:nvPr/>
          </p:nvSpPr>
          <p:spPr>
            <a:xfrm>
              <a:off x="5871276" y="1611474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34;p82"/>
            <p:cNvSpPr/>
            <p:nvPr/>
          </p:nvSpPr>
          <p:spPr>
            <a:xfrm>
              <a:off x="5938406" y="161147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35;p82"/>
            <p:cNvSpPr/>
            <p:nvPr/>
          </p:nvSpPr>
          <p:spPr>
            <a:xfrm>
              <a:off x="5887116" y="1650820"/>
              <a:ext cx="45683" cy="15777"/>
            </a:xfrm>
            <a:custGeom>
              <a:avLst/>
              <a:gdLst/>
              <a:ahLst/>
              <a:cxnLst/>
              <a:rect l="l" t="t" r="r" b="b"/>
              <a:pathLst>
                <a:path w="1442" h="498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36;p82"/>
            <p:cNvSpPr/>
            <p:nvPr/>
          </p:nvSpPr>
          <p:spPr>
            <a:xfrm>
              <a:off x="5748295" y="1499833"/>
              <a:ext cx="323294" cy="355355"/>
            </a:xfrm>
            <a:custGeom>
              <a:avLst/>
              <a:gdLst/>
              <a:ahLst/>
              <a:cxnLst/>
              <a:rect l="l" t="t" r="r" b="b"/>
              <a:pathLst>
                <a:path w="10205" h="11217" extrusionOk="0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37;p82"/>
            <p:cNvSpPr/>
            <p:nvPr/>
          </p:nvSpPr>
          <p:spPr>
            <a:xfrm>
              <a:off x="5865225" y="1594842"/>
              <a:ext cx="22683" cy="12894"/>
            </a:xfrm>
            <a:custGeom>
              <a:avLst/>
              <a:gdLst/>
              <a:ahLst/>
              <a:cxnLst/>
              <a:rect l="l" t="t" r="r" b="b"/>
              <a:pathLst>
                <a:path w="716" h="407" extrusionOk="0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38;p82"/>
            <p:cNvSpPr/>
            <p:nvPr/>
          </p:nvSpPr>
          <p:spPr>
            <a:xfrm>
              <a:off x="5931627" y="1594462"/>
              <a:ext cx="23412" cy="12894"/>
            </a:xfrm>
            <a:custGeom>
              <a:avLst/>
              <a:gdLst/>
              <a:ahLst/>
              <a:cxnLst/>
              <a:rect l="l" t="t" r="r" b="b"/>
              <a:pathLst>
                <a:path w="739" h="407" extrusionOk="0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39;p82"/>
            <p:cNvSpPr/>
            <p:nvPr/>
          </p:nvSpPr>
          <p:spPr>
            <a:xfrm>
              <a:off x="5993846" y="1778586"/>
              <a:ext cx="10613" cy="77363"/>
            </a:xfrm>
            <a:custGeom>
              <a:avLst/>
              <a:gdLst/>
              <a:ahLst/>
              <a:cxnLst/>
              <a:rect l="l" t="t" r="r" b="b"/>
              <a:pathLst>
                <a:path w="335" h="244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707;p82"/>
          <p:cNvGrpSpPr/>
          <p:nvPr/>
        </p:nvGrpSpPr>
        <p:grpSpPr>
          <a:xfrm>
            <a:off x="4422638" y="1812843"/>
            <a:ext cx="282174" cy="355735"/>
            <a:chOff x="7144274" y="1500214"/>
            <a:chExt cx="282174" cy="355735"/>
          </a:xfrm>
        </p:grpSpPr>
        <p:sp>
          <p:nvSpPr>
            <p:cNvPr id="19" name="Google Shape;12708;p82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09;p82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10;p82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11;p82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12;p82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13;p82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2588;p82"/>
          <p:cNvGrpSpPr/>
          <p:nvPr/>
        </p:nvGrpSpPr>
        <p:grpSpPr>
          <a:xfrm>
            <a:off x="6922278" y="1799016"/>
            <a:ext cx="279544" cy="358142"/>
            <a:chOff x="7596157" y="1968159"/>
            <a:chExt cx="279544" cy="358142"/>
          </a:xfrm>
        </p:grpSpPr>
        <p:sp>
          <p:nvSpPr>
            <p:cNvPr id="26" name="Google Shape;12589;p82"/>
            <p:cNvSpPr/>
            <p:nvPr/>
          </p:nvSpPr>
          <p:spPr>
            <a:xfrm>
              <a:off x="7696868" y="2092408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90;p82"/>
            <p:cNvSpPr/>
            <p:nvPr/>
          </p:nvSpPr>
          <p:spPr>
            <a:xfrm>
              <a:off x="7764378" y="2092408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591;p82"/>
            <p:cNvSpPr/>
            <p:nvPr/>
          </p:nvSpPr>
          <p:spPr>
            <a:xfrm>
              <a:off x="7713088" y="2143032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1" y="105"/>
                    <a:pt x="1" y="200"/>
                    <a:pt x="60" y="283"/>
                  </a:cubicBezTo>
                  <a:cubicBezTo>
                    <a:pt x="203" y="414"/>
                    <a:pt x="441" y="498"/>
                    <a:pt x="703" y="498"/>
                  </a:cubicBezTo>
                  <a:cubicBezTo>
                    <a:pt x="953" y="498"/>
                    <a:pt x="1203" y="414"/>
                    <a:pt x="1334" y="283"/>
                  </a:cubicBezTo>
                  <a:cubicBezTo>
                    <a:pt x="1429" y="200"/>
                    <a:pt x="1429" y="105"/>
                    <a:pt x="1370" y="45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592;p82"/>
            <p:cNvSpPr/>
            <p:nvPr/>
          </p:nvSpPr>
          <p:spPr>
            <a:xfrm>
              <a:off x="7691197" y="2075427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8" y="334"/>
                  </a:cubicBezTo>
                  <a:lnTo>
                    <a:pt x="525" y="334"/>
                  </a:lnTo>
                  <a:cubicBezTo>
                    <a:pt x="620" y="334"/>
                    <a:pt x="692" y="251"/>
                    <a:pt x="692" y="167"/>
                  </a:cubicBezTo>
                  <a:cubicBezTo>
                    <a:pt x="692" y="72"/>
                    <a:pt x="620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93;p82"/>
            <p:cNvSpPr/>
            <p:nvPr/>
          </p:nvSpPr>
          <p:spPr>
            <a:xfrm>
              <a:off x="7758739" y="2075427"/>
              <a:ext cx="21891" cy="1058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51"/>
                    <a:pt x="691" y="167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594;p82"/>
            <p:cNvSpPr/>
            <p:nvPr/>
          </p:nvSpPr>
          <p:spPr>
            <a:xfrm>
              <a:off x="7596157" y="1968159"/>
              <a:ext cx="279544" cy="358142"/>
            </a:xfrm>
            <a:custGeom>
              <a:avLst/>
              <a:gdLst/>
              <a:ahLst/>
              <a:cxnLst/>
              <a:rect l="l" t="t" r="r" b="b"/>
              <a:pathLst>
                <a:path w="8824" h="11305" extrusionOk="0">
                  <a:moveTo>
                    <a:pt x="2287" y="481"/>
                  </a:moveTo>
                  <a:cubicBezTo>
                    <a:pt x="2394" y="565"/>
                    <a:pt x="2525" y="600"/>
                    <a:pt x="2691" y="636"/>
                  </a:cubicBezTo>
                  <a:cubicBezTo>
                    <a:pt x="3001" y="708"/>
                    <a:pt x="3322" y="708"/>
                    <a:pt x="3537" y="708"/>
                  </a:cubicBezTo>
                  <a:lnTo>
                    <a:pt x="5299" y="708"/>
                  </a:lnTo>
                  <a:cubicBezTo>
                    <a:pt x="5739" y="708"/>
                    <a:pt x="6192" y="898"/>
                    <a:pt x="6490" y="1243"/>
                  </a:cubicBezTo>
                  <a:cubicBezTo>
                    <a:pt x="6787" y="1589"/>
                    <a:pt x="6930" y="2029"/>
                    <a:pt x="6894" y="2482"/>
                  </a:cubicBezTo>
                  <a:lnTo>
                    <a:pt x="6751" y="3744"/>
                  </a:lnTo>
                  <a:lnTo>
                    <a:pt x="6728" y="3744"/>
                  </a:lnTo>
                  <a:cubicBezTo>
                    <a:pt x="6620" y="3744"/>
                    <a:pt x="6537" y="3660"/>
                    <a:pt x="6537" y="3553"/>
                  </a:cubicBezTo>
                  <a:lnTo>
                    <a:pt x="6537" y="2839"/>
                  </a:lnTo>
                  <a:cubicBezTo>
                    <a:pt x="6537" y="2446"/>
                    <a:pt x="6216" y="2136"/>
                    <a:pt x="5835" y="2136"/>
                  </a:cubicBezTo>
                  <a:lnTo>
                    <a:pt x="4954" y="2136"/>
                  </a:lnTo>
                  <a:cubicBezTo>
                    <a:pt x="3846" y="2136"/>
                    <a:pt x="3072" y="1886"/>
                    <a:pt x="2644" y="1374"/>
                  </a:cubicBezTo>
                  <a:cubicBezTo>
                    <a:pt x="2382" y="1065"/>
                    <a:pt x="2299" y="719"/>
                    <a:pt x="2287" y="481"/>
                  </a:cubicBezTo>
                  <a:close/>
                  <a:moveTo>
                    <a:pt x="2215" y="1398"/>
                  </a:moveTo>
                  <a:cubicBezTo>
                    <a:pt x="2263" y="1458"/>
                    <a:pt x="2310" y="1529"/>
                    <a:pt x="2370" y="1589"/>
                  </a:cubicBezTo>
                  <a:cubicBezTo>
                    <a:pt x="2858" y="2172"/>
                    <a:pt x="3715" y="2470"/>
                    <a:pt x="4942" y="2470"/>
                  </a:cubicBezTo>
                  <a:lnTo>
                    <a:pt x="5823" y="2470"/>
                  </a:lnTo>
                  <a:cubicBezTo>
                    <a:pt x="6025" y="2470"/>
                    <a:pt x="6192" y="2624"/>
                    <a:pt x="6192" y="2839"/>
                  </a:cubicBezTo>
                  <a:lnTo>
                    <a:pt x="6192" y="3553"/>
                  </a:lnTo>
                  <a:cubicBezTo>
                    <a:pt x="6192" y="3839"/>
                    <a:pt x="6430" y="4077"/>
                    <a:pt x="6716" y="4077"/>
                  </a:cubicBezTo>
                  <a:lnTo>
                    <a:pt x="6978" y="4077"/>
                  </a:lnTo>
                  <a:cubicBezTo>
                    <a:pt x="7049" y="4077"/>
                    <a:pt x="7132" y="4101"/>
                    <a:pt x="7192" y="4160"/>
                  </a:cubicBezTo>
                  <a:cubicBezTo>
                    <a:pt x="7252" y="4220"/>
                    <a:pt x="7263" y="4291"/>
                    <a:pt x="7263" y="4375"/>
                  </a:cubicBezTo>
                  <a:cubicBezTo>
                    <a:pt x="7252" y="4506"/>
                    <a:pt x="7109" y="4625"/>
                    <a:pt x="6966" y="4625"/>
                  </a:cubicBezTo>
                  <a:lnTo>
                    <a:pt x="6894" y="4625"/>
                  </a:lnTo>
                  <a:lnTo>
                    <a:pt x="6894" y="4613"/>
                  </a:lnTo>
                  <a:cubicBezTo>
                    <a:pt x="6894" y="4518"/>
                    <a:pt x="6811" y="4446"/>
                    <a:pt x="6728" y="4446"/>
                  </a:cubicBezTo>
                  <a:cubicBezTo>
                    <a:pt x="6632" y="4446"/>
                    <a:pt x="6561" y="4518"/>
                    <a:pt x="6561" y="4613"/>
                  </a:cubicBezTo>
                  <a:cubicBezTo>
                    <a:pt x="6561" y="4815"/>
                    <a:pt x="6537" y="5006"/>
                    <a:pt x="6478" y="5208"/>
                  </a:cubicBezTo>
                  <a:cubicBezTo>
                    <a:pt x="6359" y="4982"/>
                    <a:pt x="6120" y="4803"/>
                    <a:pt x="5835" y="4803"/>
                  </a:cubicBezTo>
                  <a:lnTo>
                    <a:pt x="3001" y="4803"/>
                  </a:lnTo>
                  <a:cubicBezTo>
                    <a:pt x="2727" y="4803"/>
                    <a:pt x="2489" y="4970"/>
                    <a:pt x="2370" y="5208"/>
                  </a:cubicBezTo>
                  <a:cubicBezTo>
                    <a:pt x="2310" y="5006"/>
                    <a:pt x="2275" y="4815"/>
                    <a:pt x="2275" y="4613"/>
                  </a:cubicBezTo>
                  <a:cubicBezTo>
                    <a:pt x="2275" y="4518"/>
                    <a:pt x="2203" y="4446"/>
                    <a:pt x="2108" y="4446"/>
                  </a:cubicBezTo>
                  <a:cubicBezTo>
                    <a:pt x="2025" y="4446"/>
                    <a:pt x="1953" y="4518"/>
                    <a:pt x="1953" y="4613"/>
                  </a:cubicBezTo>
                  <a:lnTo>
                    <a:pt x="1953" y="4625"/>
                  </a:lnTo>
                  <a:lnTo>
                    <a:pt x="1846" y="4625"/>
                  </a:lnTo>
                  <a:cubicBezTo>
                    <a:pt x="1775" y="4625"/>
                    <a:pt x="1691" y="4589"/>
                    <a:pt x="1632" y="4529"/>
                  </a:cubicBezTo>
                  <a:cubicBezTo>
                    <a:pt x="1572" y="4470"/>
                    <a:pt x="1560" y="4399"/>
                    <a:pt x="1560" y="4327"/>
                  </a:cubicBezTo>
                  <a:cubicBezTo>
                    <a:pt x="1572" y="4196"/>
                    <a:pt x="1715" y="4077"/>
                    <a:pt x="1858" y="4077"/>
                  </a:cubicBezTo>
                  <a:lnTo>
                    <a:pt x="2096" y="4077"/>
                  </a:lnTo>
                  <a:cubicBezTo>
                    <a:pt x="2382" y="4077"/>
                    <a:pt x="2620" y="3839"/>
                    <a:pt x="2620" y="3553"/>
                  </a:cubicBezTo>
                  <a:lnTo>
                    <a:pt x="2620" y="2672"/>
                  </a:lnTo>
                  <a:cubicBezTo>
                    <a:pt x="2620" y="2601"/>
                    <a:pt x="2644" y="2541"/>
                    <a:pt x="2703" y="2505"/>
                  </a:cubicBezTo>
                  <a:cubicBezTo>
                    <a:pt x="2787" y="2470"/>
                    <a:pt x="2810" y="2363"/>
                    <a:pt x="2763" y="2291"/>
                  </a:cubicBezTo>
                  <a:cubicBezTo>
                    <a:pt x="2739" y="2236"/>
                    <a:pt x="2685" y="2207"/>
                    <a:pt x="2630" y="2207"/>
                  </a:cubicBezTo>
                  <a:cubicBezTo>
                    <a:pt x="2602" y="2207"/>
                    <a:pt x="2573" y="2215"/>
                    <a:pt x="2549" y="2232"/>
                  </a:cubicBezTo>
                  <a:cubicBezTo>
                    <a:pt x="2382" y="2315"/>
                    <a:pt x="2287" y="2494"/>
                    <a:pt x="2287" y="2672"/>
                  </a:cubicBezTo>
                  <a:lnTo>
                    <a:pt x="2287" y="3553"/>
                  </a:lnTo>
                  <a:cubicBezTo>
                    <a:pt x="2287" y="3660"/>
                    <a:pt x="2203" y="3744"/>
                    <a:pt x="2096" y="3744"/>
                  </a:cubicBezTo>
                  <a:lnTo>
                    <a:pt x="2072" y="3744"/>
                  </a:lnTo>
                  <a:lnTo>
                    <a:pt x="1929" y="2482"/>
                  </a:lnTo>
                  <a:cubicBezTo>
                    <a:pt x="1894" y="2089"/>
                    <a:pt x="1989" y="1708"/>
                    <a:pt x="2215" y="1398"/>
                  </a:cubicBezTo>
                  <a:close/>
                  <a:moveTo>
                    <a:pt x="5823" y="5125"/>
                  </a:moveTo>
                  <a:cubicBezTo>
                    <a:pt x="6025" y="5125"/>
                    <a:pt x="6192" y="5291"/>
                    <a:pt x="6192" y="5506"/>
                  </a:cubicBezTo>
                  <a:lnTo>
                    <a:pt x="6192" y="5684"/>
                  </a:lnTo>
                  <a:cubicBezTo>
                    <a:pt x="6192" y="6661"/>
                    <a:pt x="5382" y="7470"/>
                    <a:pt x="4406" y="7470"/>
                  </a:cubicBezTo>
                  <a:cubicBezTo>
                    <a:pt x="3418" y="7470"/>
                    <a:pt x="2620" y="6661"/>
                    <a:pt x="2620" y="5684"/>
                  </a:cubicBezTo>
                  <a:lnTo>
                    <a:pt x="2620" y="5506"/>
                  </a:lnTo>
                  <a:cubicBezTo>
                    <a:pt x="2620" y="5291"/>
                    <a:pt x="2775" y="5125"/>
                    <a:pt x="2989" y="5125"/>
                  </a:cubicBezTo>
                  <a:close/>
                  <a:moveTo>
                    <a:pt x="2114" y="1"/>
                  </a:moveTo>
                  <a:cubicBezTo>
                    <a:pt x="2100" y="1"/>
                    <a:pt x="2086" y="2"/>
                    <a:pt x="2072" y="5"/>
                  </a:cubicBezTo>
                  <a:cubicBezTo>
                    <a:pt x="2013" y="29"/>
                    <a:pt x="1965" y="77"/>
                    <a:pt x="1953" y="136"/>
                  </a:cubicBezTo>
                  <a:cubicBezTo>
                    <a:pt x="1953" y="172"/>
                    <a:pt x="1870" y="577"/>
                    <a:pt x="2072" y="1053"/>
                  </a:cubicBezTo>
                  <a:cubicBezTo>
                    <a:pt x="1727" y="1446"/>
                    <a:pt x="1572" y="1970"/>
                    <a:pt x="1620" y="2494"/>
                  </a:cubicBezTo>
                  <a:lnTo>
                    <a:pt x="1751" y="3732"/>
                  </a:lnTo>
                  <a:cubicBezTo>
                    <a:pt x="1489" y="3779"/>
                    <a:pt x="1275" y="3994"/>
                    <a:pt x="1251" y="4268"/>
                  </a:cubicBezTo>
                  <a:cubicBezTo>
                    <a:pt x="1239" y="4446"/>
                    <a:pt x="1298" y="4613"/>
                    <a:pt x="1394" y="4744"/>
                  </a:cubicBezTo>
                  <a:cubicBezTo>
                    <a:pt x="1513" y="4875"/>
                    <a:pt x="1679" y="4934"/>
                    <a:pt x="1846" y="4934"/>
                  </a:cubicBezTo>
                  <a:lnTo>
                    <a:pt x="1965" y="4934"/>
                  </a:lnTo>
                  <a:cubicBezTo>
                    <a:pt x="2013" y="5280"/>
                    <a:pt x="2132" y="5589"/>
                    <a:pt x="2310" y="5887"/>
                  </a:cubicBezTo>
                  <a:cubicBezTo>
                    <a:pt x="2334" y="6196"/>
                    <a:pt x="2441" y="6482"/>
                    <a:pt x="2584" y="6732"/>
                  </a:cubicBezTo>
                  <a:cubicBezTo>
                    <a:pt x="2429" y="6768"/>
                    <a:pt x="2287" y="6899"/>
                    <a:pt x="2287" y="7077"/>
                  </a:cubicBezTo>
                  <a:lnTo>
                    <a:pt x="2287" y="7923"/>
                  </a:lnTo>
                  <a:cubicBezTo>
                    <a:pt x="2287" y="8089"/>
                    <a:pt x="2191" y="8220"/>
                    <a:pt x="2037" y="8268"/>
                  </a:cubicBezTo>
                  <a:lnTo>
                    <a:pt x="858" y="8625"/>
                  </a:lnTo>
                  <a:cubicBezTo>
                    <a:pt x="346" y="8792"/>
                    <a:pt x="1" y="9244"/>
                    <a:pt x="1" y="9804"/>
                  </a:cubicBezTo>
                  <a:lnTo>
                    <a:pt x="1" y="11137"/>
                  </a:lnTo>
                  <a:cubicBezTo>
                    <a:pt x="1" y="11233"/>
                    <a:pt x="72" y="11304"/>
                    <a:pt x="167" y="11304"/>
                  </a:cubicBezTo>
                  <a:cubicBezTo>
                    <a:pt x="251" y="11304"/>
                    <a:pt x="322" y="11233"/>
                    <a:pt x="322" y="11137"/>
                  </a:cubicBezTo>
                  <a:lnTo>
                    <a:pt x="322" y="9804"/>
                  </a:lnTo>
                  <a:cubicBezTo>
                    <a:pt x="322" y="9399"/>
                    <a:pt x="584" y="9054"/>
                    <a:pt x="953" y="8935"/>
                  </a:cubicBezTo>
                  <a:lnTo>
                    <a:pt x="2025" y="8613"/>
                  </a:lnTo>
                  <a:cubicBezTo>
                    <a:pt x="2322" y="9352"/>
                    <a:pt x="3287" y="9887"/>
                    <a:pt x="4394" y="9887"/>
                  </a:cubicBezTo>
                  <a:cubicBezTo>
                    <a:pt x="4775" y="9887"/>
                    <a:pt x="5168" y="9828"/>
                    <a:pt x="5501" y="9697"/>
                  </a:cubicBezTo>
                  <a:cubicBezTo>
                    <a:pt x="5597" y="9661"/>
                    <a:pt x="5644" y="9578"/>
                    <a:pt x="5608" y="9482"/>
                  </a:cubicBezTo>
                  <a:cubicBezTo>
                    <a:pt x="5590" y="9418"/>
                    <a:pt x="5529" y="9375"/>
                    <a:pt x="5464" y="9375"/>
                  </a:cubicBezTo>
                  <a:cubicBezTo>
                    <a:pt x="5445" y="9375"/>
                    <a:pt x="5425" y="9379"/>
                    <a:pt x="5406" y="9387"/>
                  </a:cubicBezTo>
                  <a:cubicBezTo>
                    <a:pt x="5085" y="9482"/>
                    <a:pt x="4751" y="9554"/>
                    <a:pt x="4394" y="9554"/>
                  </a:cubicBezTo>
                  <a:cubicBezTo>
                    <a:pt x="3870" y="9554"/>
                    <a:pt x="3382" y="9435"/>
                    <a:pt x="2989" y="9197"/>
                  </a:cubicBezTo>
                  <a:cubicBezTo>
                    <a:pt x="2668" y="8994"/>
                    <a:pt x="2429" y="8744"/>
                    <a:pt x="2322" y="8459"/>
                  </a:cubicBezTo>
                  <a:cubicBezTo>
                    <a:pt x="2501" y="8328"/>
                    <a:pt x="2608" y="8125"/>
                    <a:pt x="2608" y="7899"/>
                  </a:cubicBezTo>
                  <a:lnTo>
                    <a:pt x="2608" y="7054"/>
                  </a:lnTo>
                  <a:cubicBezTo>
                    <a:pt x="2608" y="7054"/>
                    <a:pt x="2608" y="7030"/>
                    <a:pt x="2620" y="7030"/>
                  </a:cubicBezTo>
                  <a:lnTo>
                    <a:pt x="2810" y="7030"/>
                  </a:lnTo>
                  <a:cubicBezTo>
                    <a:pt x="3191" y="7470"/>
                    <a:pt x="3763" y="7744"/>
                    <a:pt x="4382" y="7744"/>
                  </a:cubicBezTo>
                  <a:cubicBezTo>
                    <a:pt x="5013" y="7744"/>
                    <a:pt x="5573" y="7482"/>
                    <a:pt x="5966" y="7030"/>
                  </a:cubicBezTo>
                  <a:lnTo>
                    <a:pt x="6156" y="7030"/>
                  </a:lnTo>
                  <a:cubicBezTo>
                    <a:pt x="6156" y="7030"/>
                    <a:pt x="6168" y="7030"/>
                    <a:pt x="6168" y="7054"/>
                  </a:cubicBezTo>
                  <a:lnTo>
                    <a:pt x="6168" y="7899"/>
                  </a:lnTo>
                  <a:cubicBezTo>
                    <a:pt x="6168" y="8125"/>
                    <a:pt x="6275" y="8328"/>
                    <a:pt x="6454" y="8459"/>
                  </a:cubicBezTo>
                  <a:cubicBezTo>
                    <a:pt x="6382" y="8673"/>
                    <a:pt x="6216" y="8875"/>
                    <a:pt x="5989" y="9042"/>
                  </a:cubicBezTo>
                  <a:cubicBezTo>
                    <a:pt x="5918" y="9101"/>
                    <a:pt x="5906" y="9209"/>
                    <a:pt x="5966" y="9280"/>
                  </a:cubicBezTo>
                  <a:cubicBezTo>
                    <a:pt x="5989" y="9328"/>
                    <a:pt x="6037" y="9340"/>
                    <a:pt x="6097" y="9340"/>
                  </a:cubicBezTo>
                  <a:cubicBezTo>
                    <a:pt x="6132" y="9340"/>
                    <a:pt x="6168" y="9328"/>
                    <a:pt x="6204" y="9316"/>
                  </a:cubicBezTo>
                  <a:cubicBezTo>
                    <a:pt x="6466" y="9101"/>
                    <a:pt x="6644" y="8863"/>
                    <a:pt x="6751" y="8601"/>
                  </a:cubicBezTo>
                  <a:lnTo>
                    <a:pt x="7823" y="8923"/>
                  </a:lnTo>
                  <a:cubicBezTo>
                    <a:pt x="8204" y="9042"/>
                    <a:pt x="8454" y="9387"/>
                    <a:pt x="8454" y="9792"/>
                  </a:cubicBezTo>
                  <a:lnTo>
                    <a:pt x="8454" y="11126"/>
                  </a:lnTo>
                  <a:cubicBezTo>
                    <a:pt x="8454" y="11221"/>
                    <a:pt x="8525" y="11292"/>
                    <a:pt x="8621" y="11292"/>
                  </a:cubicBezTo>
                  <a:cubicBezTo>
                    <a:pt x="8704" y="11292"/>
                    <a:pt x="8776" y="11221"/>
                    <a:pt x="8776" y="11126"/>
                  </a:cubicBezTo>
                  <a:lnTo>
                    <a:pt x="8776" y="9792"/>
                  </a:lnTo>
                  <a:cubicBezTo>
                    <a:pt x="8823" y="9280"/>
                    <a:pt x="8478" y="8804"/>
                    <a:pt x="7966" y="8661"/>
                  </a:cubicBezTo>
                  <a:lnTo>
                    <a:pt x="6787" y="8304"/>
                  </a:lnTo>
                  <a:cubicBezTo>
                    <a:pt x="6632" y="8256"/>
                    <a:pt x="6537" y="8101"/>
                    <a:pt x="6537" y="7958"/>
                  </a:cubicBezTo>
                  <a:lnTo>
                    <a:pt x="6537" y="7113"/>
                  </a:lnTo>
                  <a:cubicBezTo>
                    <a:pt x="6537" y="6935"/>
                    <a:pt x="6394" y="6792"/>
                    <a:pt x="6239" y="6768"/>
                  </a:cubicBezTo>
                  <a:cubicBezTo>
                    <a:pt x="6382" y="6518"/>
                    <a:pt x="6490" y="6232"/>
                    <a:pt x="6513" y="5923"/>
                  </a:cubicBezTo>
                  <a:cubicBezTo>
                    <a:pt x="6692" y="5625"/>
                    <a:pt x="6811" y="5303"/>
                    <a:pt x="6859" y="4970"/>
                  </a:cubicBezTo>
                  <a:lnTo>
                    <a:pt x="6966" y="4970"/>
                  </a:lnTo>
                  <a:cubicBezTo>
                    <a:pt x="7287" y="4970"/>
                    <a:pt x="7561" y="4732"/>
                    <a:pt x="7585" y="4410"/>
                  </a:cubicBezTo>
                  <a:cubicBezTo>
                    <a:pt x="7609" y="4232"/>
                    <a:pt x="7549" y="4077"/>
                    <a:pt x="7442" y="3934"/>
                  </a:cubicBezTo>
                  <a:cubicBezTo>
                    <a:pt x="7347" y="3839"/>
                    <a:pt x="7216" y="3779"/>
                    <a:pt x="7085" y="3744"/>
                  </a:cubicBezTo>
                  <a:lnTo>
                    <a:pt x="7216" y="2505"/>
                  </a:lnTo>
                  <a:cubicBezTo>
                    <a:pt x="7275" y="1958"/>
                    <a:pt x="7097" y="1422"/>
                    <a:pt x="6728" y="1005"/>
                  </a:cubicBezTo>
                  <a:cubicBezTo>
                    <a:pt x="6359" y="600"/>
                    <a:pt x="5835" y="362"/>
                    <a:pt x="5287" y="362"/>
                  </a:cubicBezTo>
                  <a:lnTo>
                    <a:pt x="3525" y="362"/>
                  </a:lnTo>
                  <a:cubicBezTo>
                    <a:pt x="2918" y="362"/>
                    <a:pt x="2406" y="243"/>
                    <a:pt x="2227" y="53"/>
                  </a:cubicBezTo>
                  <a:cubicBezTo>
                    <a:pt x="2200" y="16"/>
                    <a:pt x="2159" y="1"/>
                    <a:pt x="211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357;p82"/>
          <p:cNvGrpSpPr/>
          <p:nvPr/>
        </p:nvGrpSpPr>
        <p:grpSpPr>
          <a:xfrm>
            <a:off x="1929778" y="3340089"/>
            <a:ext cx="271244" cy="346801"/>
            <a:chOff x="4899999" y="2882095"/>
            <a:chExt cx="271244" cy="346801"/>
          </a:xfrm>
        </p:grpSpPr>
        <p:sp>
          <p:nvSpPr>
            <p:cNvPr id="33" name="Google Shape;12358;p82"/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59;p8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60;p8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61;p8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62;p8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363;p8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364;p8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65;p8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66;p8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67;p82"/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2465;p82"/>
          <p:cNvGrpSpPr/>
          <p:nvPr/>
        </p:nvGrpSpPr>
        <p:grpSpPr>
          <a:xfrm>
            <a:off x="4431637" y="3319814"/>
            <a:ext cx="279513" cy="355735"/>
            <a:chOff x="7594288" y="2415259"/>
            <a:chExt cx="279513" cy="355735"/>
          </a:xfrm>
        </p:grpSpPr>
        <p:sp>
          <p:nvSpPr>
            <p:cNvPr id="44" name="Google Shape;12466;p82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67;p82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68;p82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69;p82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470;p82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71;p82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2472;p82"/>
          <p:cNvGrpSpPr/>
          <p:nvPr/>
        </p:nvGrpSpPr>
        <p:grpSpPr>
          <a:xfrm>
            <a:off x="6922278" y="3313620"/>
            <a:ext cx="278784" cy="355735"/>
            <a:chOff x="7145794" y="2415639"/>
            <a:chExt cx="278784" cy="355735"/>
          </a:xfrm>
        </p:grpSpPr>
        <p:sp>
          <p:nvSpPr>
            <p:cNvPr id="51" name="Google Shape;12473;p82"/>
            <p:cNvSpPr/>
            <p:nvPr/>
          </p:nvSpPr>
          <p:spPr>
            <a:xfrm>
              <a:off x="7247265" y="252088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74;p82"/>
            <p:cNvSpPr/>
            <p:nvPr/>
          </p:nvSpPr>
          <p:spPr>
            <a:xfrm>
              <a:off x="7313635" y="2520880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68" y="513"/>
                  </a:cubicBezTo>
                  <a:cubicBezTo>
                    <a:pt x="251" y="513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75;p82"/>
            <p:cNvSpPr/>
            <p:nvPr/>
          </p:nvSpPr>
          <p:spPr>
            <a:xfrm>
              <a:off x="7145794" y="2415639"/>
              <a:ext cx="278784" cy="355735"/>
            </a:xfrm>
            <a:custGeom>
              <a:avLst/>
              <a:gdLst/>
              <a:ahLst/>
              <a:cxnLst/>
              <a:rect l="l" t="t" r="r" b="b"/>
              <a:pathLst>
                <a:path w="8800" h="11229" extrusionOk="0">
                  <a:moveTo>
                    <a:pt x="4763" y="310"/>
                  </a:moveTo>
                  <a:cubicBezTo>
                    <a:pt x="5525" y="310"/>
                    <a:pt x="6192" y="751"/>
                    <a:pt x="6501" y="1382"/>
                  </a:cubicBezTo>
                  <a:lnTo>
                    <a:pt x="6180" y="1382"/>
                  </a:lnTo>
                  <a:cubicBezTo>
                    <a:pt x="6085" y="1382"/>
                    <a:pt x="6013" y="1453"/>
                    <a:pt x="6013" y="1537"/>
                  </a:cubicBezTo>
                  <a:cubicBezTo>
                    <a:pt x="6013" y="1632"/>
                    <a:pt x="6085" y="1703"/>
                    <a:pt x="6180" y="1703"/>
                  </a:cubicBezTo>
                  <a:lnTo>
                    <a:pt x="6644" y="1703"/>
                  </a:lnTo>
                  <a:cubicBezTo>
                    <a:pt x="6668" y="1823"/>
                    <a:pt x="6704" y="1954"/>
                    <a:pt x="6716" y="2073"/>
                  </a:cubicBezTo>
                  <a:lnTo>
                    <a:pt x="2132" y="2073"/>
                  </a:lnTo>
                  <a:cubicBezTo>
                    <a:pt x="2203" y="1096"/>
                    <a:pt x="3037" y="310"/>
                    <a:pt x="4061" y="310"/>
                  </a:cubicBezTo>
                  <a:close/>
                  <a:moveTo>
                    <a:pt x="6501" y="2418"/>
                  </a:moveTo>
                  <a:lnTo>
                    <a:pt x="6501" y="2787"/>
                  </a:lnTo>
                  <a:lnTo>
                    <a:pt x="6311" y="2787"/>
                  </a:lnTo>
                  <a:cubicBezTo>
                    <a:pt x="6228" y="2787"/>
                    <a:pt x="6144" y="2870"/>
                    <a:pt x="6144" y="2954"/>
                  </a:cubicBezTo>
                  <a:cubicBezTo>
                    <a:pt x="6144" y="3049"/>
                    <a:pt x="6228" y="3120"/>
                    <a:pt x="6311" y="3120"/>
                  </a:cubicBezTo>
                  <a:lnTo>
                    <a:pt x="6501" y="3120"/>
                  </a:lnTo>
                  <a:lnTo>
                    <a:pt x="6501" y="3311"/>
                  </a:lnTo>
                  <a:cubicBezTo>
                    <a:pt x="6501" y="3406"/>
                    <a:pt x="6573" y="3478"/>
                    <a:pt x="6668" y="3478"/>
                  </a:cubicBezTo>
                  <a:lnTo>
                    <a:pt x="6930" y="3478"/>
                  </a:lnTo>
                  <a:cubicBezTo>
                    <a:pt x="7013" y="3478"/>
                    <a:pt x="7085" y="3501"/>
                    <a:pt x="7144" y="3561"/>
                  </a:cubicBezTo>
                  <a:cubicBezTo>
                    <a:pt x="7204" y="3620"/>
                    <a:pt x="7216" y="3704"/>
                    <a:pt x="7216" y="3775"/>
                  </a:cubicBezTo>
                  <a:cubicBezTo>
                    <a:pt x="7204" y="3906"/>
                    <a:pt x="7073" y="4025"/>
                    <a:pt x="6918" y="4025"/>
                  </a:cubicBezTo>
                  <a:lnTo>
                    <a:pt x="6847" y="4025"/>
                  </a:lnTo>
                  <a:lnTo>
                    <a:pt x="6847" y="4013"/>
                  </a:lnTo>
                  <a:cubicBezTo>
                    <a:pt x="6847" y="3918"/>
                    <a:pt x="6775" y="3847"/>
                    <a:pt x="6680" y="3847"/>
                  </a:cubicBezTo>
                  <a:cubicBezTo>
                    <a:pt x="6597" y="3847"/>
                    <a:pt x="6525" y="3918"/>
                    <a:pt x="6525" y="4013"/>
                  </a:cubicBezTo>
                  <a:cubicBezTo>
                    <a:pt x="6537" y="5192"/>
                    <a:pt x="5585" y="6145"/>
                    <a:pt x="4406" y="6145"/>
                  </a:cubicBezTo>
                  <a:cubicBezTo>
                    <a:pt x="3227" y="6145"/>
                    <a:pt x="2275" y="5192"/>
                    <a:pt x="2275" y="4013"/>
                  </a:cubicBezTo>
                  <a:cubicBezTo>
                    <a:pt x="2275" y="3918"/>
                    <a:pt x="2203" y="3847"/>
                    <a:pt x="2120" y="3847"/>
                  </a:cubicBezTo>
                  <a:cubicBezTo>
                    <a:pt x="2025" y="3847"/>
                    <a:pt x="1953" y="3918"/>
                    <a:pt x="1953" y="4013"/>
                  </a:cubicBezTo>
                  <a:lnTo>
                    <a:pt x="1953" y="4025"/>
                  </a:lnTo>
                  <a:lnTo>
                    <a:pt x="1846" y="4025"/>
                  </a:lnTo>
                  <a:cubicBezTo>
                    <a:pt x="1775" y="4025"/>
                    <a:pt x="1703" y="4001"/>
                    <a:pt x="1644" y="3942"/>
                  </a:cubicBezTo>
                  <a:cubicBezTo>
                    <a:pt x="1584" y="3882"/>
                    <a:pt x="1560" y="3799"/>
                    <a:pt x="1560" y="3728"/>
                  </a:cubicBezTo>
                  <a:cubicBezTo>
                    <a:pt x="1584" y="3597"/>
                    <a:pt x="1715" y="3478"/>
                    <a:pt x="1858" y="3478"/>
                  </a:cubicBezTo>
                  <a:lnTo>
                    <a:pt x="2096" y="3478"/>
                  </a:lnTo>
                  <a:cubicBezTo>
                    <a:pt x="2144" y="3478"/>
                    <a:pt x="2191" y="3466"/>
                    <a:pt x="2215" y="3430"/>
                  </a:cubicBezTo>
                  <a:cubicBezTo>
                    <a:pt x="2251" y="3406"/>
                    <a:pt x="2263" y="3358"/>
                    <a:pt x="2263" y="3311"/>
                  </a:cubicBezTo>
                  <a:lnTo>
                    <a:pt x="2263" y="3120"/>
                  </a:lnTo>
                  <a:lnTo>
                    <a:pt x="5608" y="3120"/>
                  </a:lnTo>
                  <a:cubicBezTo>
                    <a:pt x="5704" y="3120"/>
                    <a:pt x="5775" y="3049"/>
                    <a:pt x="5775" y="2954"/>
                  </a:cubicBezTo>
                  <a:cubicBezTo>
                    <a:pt x="5775" y="2870"/>
                    <a:pt x="5704" y="2787"/>
                    <a:pt x="5608" y="2787"/>
                  </a:cubicBezTo>
                  <a:lnTo>
                    <a:pt x="2263" y="2787"/>
                  </a:lnTo>
                  <a:lnTo>
                    <a:pt x="2263" y="2418"/>
                  </a:lnTo>
                  <a:close/>
                  <a:moveTo>
                    <a:pt x="4049" y="1"/>
                  </a:moveTo>
                  <a:cubicBezTo>
                    <a:pt x="2846" y="1"/>
                    <a:pt x="1858" y="941"/>
                    <a:pt x="1786" y="2120"/>
                  </a:cubicBezTo>
                  <a:lnTo>
                    <a:pt x="536" y="2120"/>
                  </a:lnTo>
                  <a:cubicBezTo>
                    <a:pt x="453" y="2120"/>
                    <a:pt x="370" y="2192"/>
                    <a:pt x="370" y="2287"/>
                  </a:cubicBezTo>
                  <a:cubicBezTo>
                    <a:pt x="370" y="2370"/>
                    <a:pt x="453" y="2454"/>
                    <a:pt x="536" y="2454"/>
                  </a:cubicBezTo>
                  <a:lnTo>
                    <a:pt x="1965" y="2454"/>
                  </a:lnTo>
                  <a:lnTo>
                    <a:pt x="1965" y="3180"/>
                  </a:lnTo>
                  <a:lnTo>
                    <a:pt x="1894" y="3180"/>
                  </a:lnTo>
                  <a:cubicBezTo>
                    <a:pt x="1560" y="3180"/>
                    <a:pt x="1298" y="3418"/>
                    <a:pt x="1263" y="3716"/>
                  </a:cubicBezTo>
                  <a:cubicBezTo>
                    <a:pt x="1251" y="3882"/>
                    <a:pt x="1310" y="4061"/>
                    <a:pt x="1417" y="4180"/>
                  </a:cubicBezTo>
                  <a:cubicBezTo>
                    <a:pt x="1536" y="4299"/>
                    <a:pt x="1703" y="4370"/>
                    <a:pt x="1858" y="4370"/>
                  </a:cubicBezTo>
                  <a:lnTo>
                    <a:pt x="1977" y="4370"/>
                  </a:lnTo>
                  <a:cubicBezTo>
                    <a:pt x="2072" y="5049"/>
                    <a:pt x="2453" y="5668"/>
                    <a:pt x="3001" y="6037"/>
                  </a:cubicBezTo>
                  <a:lnTo>
                    <a:pt x="3001" y="6799"/>
                  </a:lnTo>
                  <a:cubicBezTo>
                    <a:pt x="3001" y="6954"/>
                    <a:pt x="2906" y="7097"/>
                    <a:pt x="2739" y="7133"/>
                  </a:cubicBezTo>
                  <a:lnTo>
                    <a:pt x="882" y="7692"/>
                  </a:lnTo>
                  <a:cubicBezTo>
                    <a:pt x="358" y="7835"/>
                    <a:pt x="1" y="8323"/>
                    <a:pt x="1" y="8859"/>
                  </a:cubicBezTo>
                  <a:lnTo>
                    <a:pt x="1" y="11062"/>
                  </a:lnTo>
                  <a:cubicBezTo>
                    <a:pt x="1" y="11157"/>
                    <a:pt x="72" y="11228"/>
                    <a:pt x="167" y="11228"/>
                  </a:cubicBezTo>
                  <a:cubicBezTo>
                    <a:pt x="251" y="11228"/>
                    <a:pt x="322" y="11157"/>
                    <a:pt x="322" y="11062"/>
                  </a:cubicBezTo>
                  <a:lnTo>
                    <a:pt x="322" y="8859"/>
                  </a:lnTo>
                  <a:cubicBezTo>
                    <a:pt x="322" y="8478"/>
                    <a:pt x="596" y="8121"/>
                    <a:pt x="965" y="8014"/>
                  </a:cubicBezTo>
                  <a:lnTo>
                    <a:pt x="1501" y="7847"/>
                  </a:lnTo>
                  <a:lnTo>
                    <a:pt x="1501" y="7883"/>
                  </a:lnTo>
                  <a:cubicBezTo>
                    <a:pt x="1513" y="7954"/>
                    <a:pt x="1596" y="8002"/>
                    <a:pt x="1667" y="8002"/>
                  </a:cubicBezTo>
                  <a:lnTo>
                    <a:pt x="1715" y="8002"/>
                  </a:lnTo>
                  <a:cubicBezTo>
                    <a:pt x="1798" y="7966"/>
                    <a:pt x="1846" y="7883"/>
                    <a:pt x="1810" y="7788"/>
                  </a:cubicBezTo>
                  <a:lnTo>
                    <a:pt x="1810" y="7776"/>
                  </a:lnTo>
                  <a:lnTo>
                    <a:pt x="2346" y="7609"/>
                  </a:lnTo>
                  <a:cubicBezTo>
                    <a:pt x="2608" y="8502"/>
                    <a:pt x="3441" y="9133"/>
                    <a:pt x="4370" y="9133"/>
                  </a:cubicBezTo>
                  <a:cubicBezTo>
                    <a:pt x="4715" y="9133"/>
                    <a:pt x="5025" y="9062"/>
                    <a:pt x="5323" y="8907"/>
                  </a:cubicBezTo>
                  <a:cubicBezTo>
                    <a:pt x="5406" y="8859"/>
                    <a:pt x="5442" y="8776"/>
                    <a:pt x="5406" y="8681"/>
                  </a:cubicBezTo>
                  <a:cubicBezTo>
                    <a:pt x="5373" y="8623"/>
                    <a:pt x="5317" y="8588"/>
                    <a:pt x="5258" y="8588"/>
                  </a:cubicBezTo>
                  <a:cubicBezTo>
                    <a:pt x="5232" y="8588"/>
                    <a:pt x="5205" y="8595"/>
                    <a:pt x="5180" y="8609"/>
                  </a:cubicBezTo>
                  <a:cubicBezTo>
                    <a:pt x="4930" y="8740"/>
                    <a:pt x="4656" y="8800"/>
                    <a:pt x="4370" y="8800"/>
                  </a:cubicBezTo>
                  <a:cubicBezTo>
                    <a:pt x="3584" y="8800"/>
                    <a:pt x="2882" y="8264"/>
                    <a:pt x="2679" y="7526"/>
                  </a:cubicBezTo>
                  <a:lnTo>
                    <a:pt x="2810" y="7478"/>
                  </a:lnTo>
                  <a:cubicBezTo>
                    <a:pt x="3108" y="7383"/>
                    <a:pt x="3299" y="7121"/>
                    <a:pt x="3299" y="6811"/>
                  </a:cubicBezTo>
                  <a:lnTo>
                    <a:pt x="3299" y="6228"/>
                  </a:lnTo>
                  <a:cubicBezTo>
                    <a:pt x="3632" y="6395"/>
                    <a:pt x="3989" y="6466"/>
                    <a:pt x="4370" y="6466"/>
                  </a:cubicBezTo>
                  <a:cubicBezTo>
                    <a:pt x="4763" y="6466"/>
                    <a:pt x="5120" y="6383"/>
                    <a:pt x="5442" y="6228"/>
                  </a:cubicBezTo>
                  <a:lnTo>
                    <a:pt x="5442" y="6787"/>
                  </a:lnTo>
                  <a:cubicBezTo>
                    <a:pt x="5442" y="7085"/>
                    <a:pt x="5656" y="7371"/>
                    <a:pt x="5942" y="7466"/>
                  </a:cubicBezTo>
                  <a:lnTo>
                    <a:pt x="6073" y="7502"/>
                  </a:lnTo>
                  <a:cubicBezTo>
                    <a:pt x="6001" y="7764"/>
                    <a:pt x="5882" y="7978"/>
                    <a:pt x="5704" y="8180"/>
                  </a:cubicBezTo>
                  <a:cubicBezTo>
                    <a:pt x="5644" y="8252"/>
                    <a:pt x="5644" y="8359"/>
                    <a:pt x="5716" y="8419"/>
                  </a:cubicBezTo>
                  <a:cubicBezTo>
                    <a:pt x="5739" y="8442"/>
                    <a:pt x="5787" y="8454"/>
                    <a:pt x="5823" y="8454"/>
                  </a:cubicBezTo>
                  <a:cubicBezTo>
                    <a:pt x="5858" y="8454"/>
                    <a:pt x="5906" y="8442"/>
                    <a:pt x="5942" y="8395"/>
                  </a:cubicBezTo>
                  <a:cubicBezTo>
                    <a:pt x="6144" y="8157"/>
                    <a:pt x="6299" y="7895"/>
                    <a:pt x="6370" y="7597"/>
                  </a:cubicBezTo>
                  <a:lnTo>
                    <a:pt x="6894" y="7740"/>
                  </a:lnTo>
                  <a:cubicBezTo>
                    <a:pt x="6870" y="7799"/>
                    <a:pt x="6847" y="7883"/>
                    <a:pt x="6835" y="7942"/>
                  </a:cubicBezTo>
                  <a:cubicBezTo>
                    <a:pt x="6799" y="8026"/>
                    <a:pt x="6847" y="8121"/>
                    <a:pt x="6930" y="8145"/>
                  </a:cubicBezTo>
                  <a:cubicBezTo>
                    <a:pt x="6954" y="8145"/>
                    <a:pt x="6978" y="8157"/>
                    <a:pt x="6990" y="8157"/>
                  </a:cubicBezTo>
                  <a:cubicBezTo>
                    <a:pt x="7049" y="8157"/>
                    <a:pt x="7132" y="8121"/>
                    <a:pt x="7144" y="8061"/>
                  </a:cubicBezTo>
                  <a:cubicBezTo>
                    <a:pt x="7168" y="7978"/>
                    <a:pt x="7192" y="7907"/>
                    <a:pt x="7216" y="7835"/>
                  </a:cubicBezTo>
                  <a:lnTo>
                    <a:pt x="7787" y="8002"/>
                  </a:lnTo>
                  <a:cubicBezTo>
                    <a:pt x="8156" y="8097"/>
                    <a:pt x="8418" y="8454"/>
                    <a:pt x="8418" y="8847"/>
                  </a:cubicBezTo>
                  <a:lnTo>
                    <a:pt x="8418" y="11050"/>
                  </a:lnTo>
                  <a:cubicBezTo>
                    <a:pt x="8418" y="11133"/>
                    <a:pt x="8502" y="11217"/>
                    <a:pt x="8585" y="11217"/>
                  </a:cubicBezTo>
                  <a:cubicBezTo>
                    <a:pt x="8680" y="11217"/>
                    <a:pt x="8752" y="11133"/>
                    <a:pt x="8752" y="11050"/>
                  </a:cubicBezTo>
                  <a:lnTo>
                    <a:pt x="8752" y="8847"/>
                  </a:lnTo>
                  <a:cubicBezTo>
                    <a:pt x="8799" y="8311"/>
                    <a:pt x="8442" y="7835"/>
                    <a:pt x="7918" y="7680"/>
                  </a:cubicBezTo>
                  <a:lnTo>
                    <a:pt x="6061" y="7133"/>
                  </a:lnTo>
                  <a:cubicBezTo>
                    <a:pt x="5906" y="7085"/>
                    <a:pt x="5787" y="6942"/>
                    <a:pt x="5787" y="6787"/>
                  </a:cubicBezTo>
                  <a:lnTo>
                    <a:pt x="5787" y="6037"/>
                  </a:lnTo>
                  <a:cubicBezTo>
                    <a:pt x="6347" y="5644"/>
                    <a:pt x="6728" y="5049"/>
                    <a:pt x="6823" y="4370"/>
                  </a:cubicBezTo>
                  <a:lnTo>
                    <a:pt x="6918" y="4370"/>
                  </a:lnTo>
                  <a:cubicBezTo>
                    <a:pt x="7251" y="4370"/>
                    <a:pt x="7513" y="4132"/>
                    <a:pt x="7549" y="3835"/>
                  </a:cubicBezTo>
                  <a:cubicBezTo>
                    <a:pt x="7561" y="3668"/>
                    <a:pt x="7501" y="3489"/>
                    <a:pt x="7394" y="3370"/>
                  </a:cubicBezTo>
                  <a:cubicBezTo>
                    <a:pt x="7275" y="3251"/>
                    <a:pt x="7120" y="3180"/>
                    <a:pt x="6954" y="3180"/>
                  </a:cubicBezTo>
                  <a:lnTo>
                    <a:pt x="6847" y="3180"/>
                  </a:lnTo>
                  <a:lnTo>
                    <a:pt x="6847" y="2442"/>
                  </a:lnTo>
                  <a:lnTo>
                    <a:pt x="6859" y="2442"/>
                  </a:lnTo>
                  <a:cubicBezTo>
                    <a:pt x="6954" y="2442"/>
                    <a:pt x="7025" y="2370"/>
                    <a:pt x="7025" y="2287"/>
                  </a:cubicBezTo>
                  <a:cubicBezTo>
                    <a:pt x="7025" y="1037"/>
                    <a:pt x="6001" y="1"/>
                    <a:pt x="4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76;p82"/>
            <p:cNvSpPr/>
            <p:nvPr/>
          </p:nvSpPr>
          <p:spPr>
            <a:xfrm>
              <a:off x="7254045" y="2717834"/>
              <a:ext cx="23031" cy="12799"/>
            </a:xfrm>
            <a:custGeom>
              <a:avLst/>
              <a:gdLst/>
              <a:ahLst/>
              <a:cxnLst/>
              <a:rect l="l" t="t" r="r" b="b"/>
              <a:pathLst>
                <a:path w="727" h="404" extrusionOk="0">
                  <a:moveTo>
                    <a:pt x="195" y="0"/>
                  </a:moveTo>
                  <a:cubicBezTo>
                    <a:pt x="124" y="0"/>
                    <a:pt x="65" y="54"/>
                    <a:pt x="36" y="130"/>
                  </a:cubicBezTo>
                  <a:cubicBezTo>
                    <a:pt x="1" y="213"/>
                    <a:pt x="72" y="308"/>
                    <a:pt x="155" y="332"/>
                  </a:cubicBezTo>
                  <a:cubicBezTo>
                    <a:pt x="274" y="368"/>
                    <a:pt x="394" y="392"/>
                    <a:pt x="513" y="404"/>
                  </a:cubicBezTo>
                  <a:lnTo>
                    <a:pt x="548" y="404"/>
                  </a:lnTo>
                  <a:cubicBezTo>
                    <a:pt x="620" y="404"/>
                    <a:pt x="691" y="344"/>
                    <a:pt x="703" y="273"/>
                  </a:cubicBezTo>
                  <a:cubicBezTo>
                    <a:pt x="727" y="189"/>
                    <a:pt x="667" y="94"/>
                    <a:pt x="572" y="82"/>
                  </a:cubicBezTo>
                  <a:cubicBezTo>
                    <a:pt x="465" y="70"/>
                    <a:pt x="346" y="35"/>
                    <a:pt x="251" y="11"/>
                  </a:cubicBezTo>
                  <a:cubicBezTo>
                    <a:pt x="232" y="4"/>
                    <a:pt x="213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77;p82"/>
            <p:cNvSpPr/>
            <p:nvPr/>
          </p:nvSpPr>
          <p:spPr>
            <a:xfrm>
              <a:off x="7287626" y="2719703"/>
              <a:ext cx="22271" cy="12070"/>
            </a:xfrm>
            <a:custGeom>
              <a:avLst/>
              <a:gdLst/>
              <a:ahLst/>
              <a:cxnLst/>
              <a:rect l="l" t="t" r="r" b="b"/>
              <a:pathLst>
                <a:path w="703" h="381" extrusionOk="0">
                  <a:moveTo>
                    <a:pt x="551" y="1"/>
                  </a:moveTo>
                  <a:cubicBezTo>
                    <a:pt x="534" y="1"/>
                    <a:pt x="517" y="4"/>
                    <a:pt x="500" y="11"/>
                  </a:cubicBezTo>
                  <a:cubicBezTo>
                    <a:pt x="393" y="35"/>
                    <a:pt x="274" y="59"/>
                    <a:pt x="167" y="59"/>
                  </a:cubicBezTo>
                  <a:cubicBezTo>
                    <a:pt x="84" y="71"/>
                    <a:pt x="0" y="142"/>
                    <a:pt x="24" y="237"/>
                  </a:cubicBezTo>
                  <a:cubicBezTo>
                    <a:pt x="36" y="321"/>
                    <a:pt x="96" y="380"/>
                    <a:pt x="179" y="380"/>
                  </a:cubicBezTo>
                  <a:lnTo>
                    <a:pt x="203" y="380"/>
                  </a:lnTo>
                  <a:cubicBezTo>
                    <a:pt x="310" y="368"/>
                    <a:pt x="453" y="357"/>
                    <a:pt x="572" y="321"/>
                  </a:cubicBezTo>
                  <a:cubicBezTo>
                    <a:pt x="643" y="297"/>
                    <a:pt x="703" y="214"/>
                    <a:pt x="691" y="130"/>
                  </a:cubicBezTo>
                  <a:cubicBezTo>
                    <a:pt x="681" y="54"/>
                    <a:pt x="618" y="1"/>
                    <a:pt x="5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78;p82"/>
            <p:cNvSpPr/>
            <p:nvPr/>
          </p:nvSpPr>
          <p:spPr>
            <a:xfrm>
              <a:off x="7224614" y="2703357"/>
              <a:ext cx="21162" cy="17107"/>
            </a:xfrm>
            <a:custGeom>
              <a:avLst/>
              <a:gdLst/>
              <a:ahLst/>
              <a:cxnLst/>
              <a:rect l="l" t="t" r="r" b="b"/>
              <a:pathLst>
                <a:path w="668" h="540" extrusionOk="0">
                  <a:moveTo>
                    <a:pt x="193" y="1"/>
                  </a:moveTo>
                  <a:cubicBezTo>
                    <a:pt x="143" y="1"/>
                    <a:pt x="94" y="22"/>
                    <a:pt x="60" y="63"/>
                  </a:cubicBezTo>
                  <a:cubicBezTo>
                    <a:pt x="1" y="134"/>
                    <a:pt x="13" y="241"/>
                    <a:pt x="84" y="301"/>
                  </a:cubicBezTo>
                  <a:cubicBezTo>
                    <a:pt x="191" y="372"/>
                    <a:pt x="299" y="456"/>
                    <a:pt x="406" y="515"/>
                  </a:cubicBezTo>
                  <a:cubicBezTo>
                    <a:pt x="430" y="527"/>
                    <a:pt x="465" y="539"/>
                    <a:pt x="489" y="539"/>
                  </a:cubicBezTo>
                  <a:cubicBezTo>
                    <a:pt x="549" y="539"/>
                    <a:pt x="596" y="515"/>
                    <a:pt x="644" y="468"/>
                  </a:cubicBezTo>
                  <a:cubicBezTo>
                    <a:pt x="668" y="361"/>
                    <a:pt x="644" y="253"/>
                    <a:pt x="561" y="218"/>
                  </a:cubicBezTo>
                  <a:cubicBezTo>
                    <a:pt x="477" y="158"/>
                    <a:pt x="370" y="99"/>
                    <a:pt x="299" y="39"/>
                  </a:cubicBezTo>
                  <a:cubicBezTo>
                    <a:pt x="268" y="13"/>
                    <a:pt x="230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79;p82"/>
            <p:cNvSpPr/>
            <p:nvPr/>
          </p:nvSpPr>
          <p:spPr>
            <a:xfrm>
              <a:off x="7319306" y="2706335"/>
              <a:ext cx="21162" cy="15998"/>
            </a:xfrm>
            <a:custGeom>
              <a:avLst/>
              <a:gdLst/>
              <a:ahLst/>
              <a:cxnLst/>
              <a:rect l="l" t="t" r="r" b="b"/>
              <a:pathLst>
                <a:path w="668" h="505" extrusionOk="0">
                  <a:moveTo>
                    <a:pt x="498" y="1"/>
                  </a:moveTo>
                  <a:cubicBezTo>
                    <a:pt x="466" y="1"/>
                    <a:pt x="433" y="10"/>
                    <a:pt x="405" y="28"/>
                  </a:cubicBezTo>
                  <a:cubicBezTo>
                    <a:pt x="310" y="88"/>
                    <a:pt x="215" y="147"/>
                    <a:pt x="119" y="195"/>
                  </a:cubicBezTo>
                  <a:cubicBezTo>
                    <a:pt x="48" y="243"/>
                    <a:pt x="0" y="326"/>
                    <a:pt x="48" y="421"/>
                  </a:cubicBezTo>
                  <a:cubicBezTo>
                    <a:pt x="72" y="481"/>
                    <a:pt x="131" y="505"/>
                    <a:pt x="191" y="505"/>
                  </a:cubicBezTo>
                  <a:cubicBezTo>
                    <a:pt x="227" y="505"/>
                    <a:pt x="239" y="505"/>
                    <a:pt x="274" y="493"/>
                  </a:cubicBezTo>
                  <a:cubicBezTo>
                    <a:pt x="370" y="433"/>
                    <a:pt x="489" y="374"/>
                    <a:pt x="596" y="302"/>
                  </a:cubicBezTo>
                  <a:cubicBezTo>
                    <a:pt x="655" y="255"/>
                    <a:pt x="667" y="147"/>
                    <a:pt x="631" y="76"/>
                  </a:cubicBezTo>
                  <a:cubicBezTo>
                    <a:pt x="602" y="25"/>
                    <a:pt x="550" y="1"/>
                    <a:pt x="4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80;p82"/>
            <p:cNvSpPr/>
            <p:nvPr/>
          </p:nvSpPr>
          <p:spPr>
            <a:xfrm>
              <a:off x="7202375" y="2678234"/>
              <a:ext cx="18501" cy="19578"/>
            </a:xfrm>
            <a:custGeom>
              <a:avLst/>
              <a:gdLst/>
              <a:ahLst/>
              <a:cxnLst/>
              <a:rect l="l" t="t" r="r" b="b"/>
              <a:pathLst>
                <a:path w="584" h="618" extrusionOk="0">
                  <a:moveTo>
                    <a:pt x="183" y="1"/>
                  </a:moveTo>
                  <a:cubicBezTo>
                    <a:pt x="156" y="1"/>
                    <a:pt x="130" y="7"/>
                    <a:pt x="108" y="22"/>
                  </a:cubicBezTo>
                  <a:cubicBezTo>
                    <a:pt x="36" y="70"/>
                    <a:pt x="0" y="177"/>
                    <a:pt x="48" y="249"/>
                  </a:cubicBezTo>
                  <a:cubicBezTo>
                    <a:pt x="108" y="356"/>
                    <a:pt x="179" y="451"/>
                    <a:pt x="251" y="558"/>
                  </a:cubicBezTo>
                  <a:cubicBezTo>
                    <a:pt x="286" y="606"/>
                    <a:pt x="334" y="618"/>
                    <a:pt x="393" y="618"/>
                  </a:cubicBezTo>
                  <a:cubicBezTo>
                    <a:pt x="417" y="618"/>
                    <a:pt x="465" y="606"/>
                    <a:pt x="489" y="594"/>
                  </a:cubicBezTo>
                  <a:cubicBezTo>
                    <a:pt x="572" y="534"/>
                    <a:pt x="584" y="427"/>
                    <a:pt x="524" y="356"/>
                  </a:cubicBezTo>
                  <a:cubicBezTo>
                    <a:pt x="453" y="261"/>
                    <a:pt x="393" y="177"/>
                    <a:pt x="334" y="82"/>
                  </a:cubicBezTo>
                  <a:cubicBezTo>
                    <a:pt x="301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81;p82"/>
            <p:cNvSpPr/>
            <p:nvPr/>
          </p:nvSpPr>
          <p:spPr>
            <a:xfrm>
              <a:off x="7345695" y="2683335"/>
              <a:ext cx="18913" cy="19388"/>
            </a:xfrm>
            <a:custGeom>
              <a:avLst/>
              <a:gdLst/>
              <a:ahLst/>
              <a:cxnLst/>
              <a:rect l="l" t="t" r="r" b="b"/>
              <a:pathLst>
                <a:path w="597" h="612" extrusionOk="0">
                  <a:moveTo>
                    <a:pt x="397" y="0"/>
                  </a:moveTo>
                  <a:cubicBezTo>
                    <a:pt x="346" y="0"/>
                    <a:pt x="297" y="25"/>
                    <a:pt x="275" y="76"/>
                  </a:cubicBezTo>
                  <a:cubicBezTo>
                    <a:pt x="215" y="159"/>
                    <a:pt x="132" y="254"/>
                    <a:pt x="60" y="326"/>
                  </a:cubicBezTo>
                  <a:cubicBezTo>
                    <a:pt x="1" y="397"/>
                    <a:pt x="1" y="504"/>
                    <a:pt x="72" y="564"/>
                  </a:cubicBezTo>
                  <a:cubicBezTo>
                    <a:pt x="108" y="588"/>
                    <a:pt x="156" y="612"/>
                    <a:pt x="179" y="612"/>
                  </a:cubicBezTo>
                  <a:cubicBezTo>
                    <a:pt x="227" y="612"/>
                    <a:pt x="263" y="588"/>
                    <a:pt x="299" y="552"/>
                  </a:cubicBezTo>
                  <a:cubicBezTo>
                    <a:pt x="382" y="457"/>
                    <a:pt x="465" y="350"/>
                    <a:pt x="525" y="254"/>
                  </a:cubicBezTo>
                  <a:cubicBezTo>
                    <a:pt x="596" y="171"/>
                    <a:pt x="572" y="76"/>
                    <a:pt x="489" y="28"/>
                  </a:cubicBezTo>
                  <a:cubicBezTo>
                    <a:pt x="461" y="10"/>
                    <a:pt x="429" y="0"/>
                    <a:pt x="3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82;p82"/>
            <p:cNvSpPr/>
            <p:nvPr/>
          </p:nvSpPr>
          <p:spPr>
            <a:xfrm>
              <a:off x="7280086" y="2559751"/>
              <a:ext cx="21891" cy="10201"/>
            </a:xfrm>
            <a:custGeom>
              <a:avLst/>
              <a:gdLst/>
              <a:ahLst/>
              <a:cxnLst/>
              <a:rect l="l" t="t" r="r" b="b"/>
              <a:pathLst>
                <a:path w="691" h="322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524" y="322"/>
                  </a:lnTo>
                  <a:cubicBezTo>
                    <a:pt x="619" y="322"/>
                    <a:pt x="691" y="250"/>
                    <a:pt x="691" y="167"/>
                  </a:cubicBezTo>
                  <a:cubicBezTo>
                    <a:pt x="691" y="72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8537" y="2362283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Radoslav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Lisitsov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Scrum 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7505" y="2453894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Georgi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Vasilev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QA Engineer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53785" y="2466179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Yanislav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Yanev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Backend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77335" y="3952858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</a:t>
            </a:r>
            <a:r>
              <a:rPr lang="en-US" dirty="0" err="1" smtClean="0">
                <a:solidFill>
                  <a:schemeClr val="bg1"/>
                </a:solidFill>
              </a:rPr>
              <a:t>Nenkov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Frontend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84086" y="4004414"/>
            <a:ext cx="177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Stanimir</a:t>
            </a:r>
            <a:r>
              <a:rPr lang="en-US" dirty="0" smtClean="0">
                <a:solidFill>
                  <a:schemeClr val="bg1"/>
                </a:solidFill>
              </a:rPr>
              <a:t> Popov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Frontend Developer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4363" y="3930809"/>
            <a:ext cx="19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Radomir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Aleksandrov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Frontend Developer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were tasked to create an adventure game of our choice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500" y="272927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3F3F3"/>
                </a:solidFill>
              </a:rPr>
              <a:t>Starting to work</a:t>
            </a:r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0" y="272927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3F3F3"/>
                </a:solidFill>
              </a:rPr>
              <a:t>Finishing the project</a:t>
            </a: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50" y="2729277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3F3F3"/>
                </a:solidFill>
              </a:rPr>
              <a:t>Finding each other</a:t>
            </a:r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Rectangle 1"/>
          <p:cNvSpPr/>
          <p:nvPr/>
        </p:nvSpPr>
        <p:spPr>
          <a:xfrm>
            <a:off x="2384542" y="695080"/>
            <a:ext cx="4374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3200" dirty="0">
                <a:solidFill>
                  <a:srgbClr val="FFFFFF"/>
                </a:solidFill>
              </a:rPr>
              <a:t>Stages of development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08" y="960833"/>
            <a:ext cx="3497138" cy="19894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E3BF35-344D-4C63-92F3-3B138D136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5" y="988012"/>
            <a:ext cx="1800958" cy="1800958"/>
          </a:xfrm>
          <a:prstGeom prst="rect">
            <a:avLst/>
          </a:prstGeom>
        </p:spPr>
      </p:pic>
      <p:pic>
        <p:nvPicPr>
          <p:cNvPr id="16" name="Google Shape;27437;p74">
            <a:hlinkClick r:id="rId5"/>
            <a:extLst>
              <a:ext uri="{FF2B5EF4-FFF2-40B4-BE49-F238E27FC236}">
                <a16:creationId xmlns:a16="http://schemas.microsoft.com/office/drawing/2014/main" id="{2690113C-F3E9-4D76-A396-B311095F508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1666"/>
          <a:stretch/>
        </p:blipFill>
        <p:spPr>
          <a:xfrm>
            <a:off x="6636242" y="960833"/>
            <a:ext cx="1912312" cy="191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38" y="3378170"/>
            <a:ext cx="1222360" cy="1136872"/>
          </a:xfrm>
          <a:prstGeom prst="rect">
            <a:avLst/>
          </a:prstGeom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22D57E1F-7E83-485D-8764-7C5DDF95DC46}"/>
              </a:ext>
            </a:extLst>
          </p:cNvPr>
          <p:cNvSpPr txBox="1"/>
          <p:nvPr/>
        </p:nvSpPr>
        <p:spPr>
          <a:xfrm>
            <a:off x="2451399" y="388168"/>
            <a:ext cx="474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USED TECHNOLOGIES</a:t>
            </a:r>
          </a:p>
        </p:txBody>
      </p:sp>
      <p:pic>
        <p:nvPicPr>
          <p:cNvPr id="19" name="Picture 18" descr="Download Microsoft Excel Logo in SVG Vector or PNG File Format - Logo.wine">
            <a:extLst>
              <a:ext uri="{FF2B5EF4-FFF2-40B4-BE49-F238E27FC236}">
                <a16:creationId xmlns:a16="http://schemas.microsoft.com/office/drawing/2014/main" id="{E2C92BD0-689F-46CE-A854-2242FFFA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182" y1="42077" x2="39273" y2="46995"/>
                        <a14:foregroundMark x1="38182" y1="49180" x2="38182" y2="49180"/>
                        <a14:foregroundMark x1="36364" y1="46995" x2="36364" y2="46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85" y="3308804"/>
            <a:ext cx="2173743" cy="144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iscord Logo, history, meaning, symbol, PNG">
            <a:extLst>
              <a:ext uri="{FF2B5EF4-FFF2-40B4-BE49-F238E27FC236}">
                <a16:creationId xmlns:a16="http://schemas.microsoft.com/office/drawing/2014/main" id="{44E0E92D-346B-417C-8EA5-436E655F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976" b="95238" l="10000" r="90000">
                        <a14:foregroundMark x1="67667" y1="95238" x2="70333" y2="94643"/>
                        <a14:foregroundMark x1="62667" y1="7738" x2="61667" y2="5952"/>
                        <a14:foregroundMark x1="36333" y1="7738" x2="39667" y2="3571"/>
                        <a14:foregroundMark x1="32000" y1="91667" x2="32000" y2="95238"/>
                        <a14:backgroundMark x1="38333" y1="52976" x2="41333" y2="58929"/>
                        <a14:backgroundMark x1="63333" y1="58333" x2="65667" y2="53571"/>
                        <a14:backgroundMark x1="63333" y1="50595" x2="59000" y2="50595"/>
                        <a14:backgroundMark x1="60667" y1="55357" x2="60333" y2="61310"/>
                        <a14:backgroundMark x1="62667" y1="56548" x2="66000" y2="48214"/>
                        <a14:backgroundMark x1="64667" y1="46429" x2="64333" y2="57738"/>
                        <a14:backgroundMark x1="40667" y1="50595" x2="34333" y2="53571"/>
                        <a14:backgroundMark x1="38667" y1="58333" x2="38667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4" y="1387502"/>
            <a:ext cx="2028825" cy="11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Visual Studio logo and symbol, meaning, history, PNG">
            <a:extLst>
              <a:ext uri="{FF2B5EF4-FFF2-40B4-BE49-F238E27FC236}">
                <a16:creationId xmlns:a16="http://schemas.microsoft.com/office/drawing/2014/main" id="{E15F6EBE-A743-4ECE-8D6E-D4E0B325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75" b="94915" l="9507" r="89789">
                        <a14:foregroundMark x1="65845" y1="11864" x2="64437" y2="8475"/>
                        <a14:foregroundMark x1="66197" y1="88136" x2="64085" y2="94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28" y="3292709"/>
            <a:ext cx="2098381" cy="13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9" y="3292709"/>
            <a:ext cx="2173744" cy="14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59;p47"/>
          <p:cNvSpPr txBox="1">
            <a:spLocks noGrp="1"/>
          </p:cNvSpPr>
          <p:nvPr/>
        </p:nvSpPr>
        <p:spPr>
          <a:xfrm>
            <a:off x="1776649" y="2334770"/>
            <a:ext cx="5484684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Thank you for your attention!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61955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4C0700"/>
      </a:dk1>
      <a:lt1>
        <a:srgbClr val="FFFFFF"/>
      </a:lt1>
      <a:dk2>
        <a:srgbClr val="A00309"/>
      </a:dk2>
      <a:lt2>
        <a:srgbClr val="01ACAD"/>
      </a:lt2>
      <a:accent1>
        <a:srgbClr val="04B2FF"/>
      </a:accent1>
      <a:accent2>
        <a:srgbClr val="0382B9"/>
      </a:accent2>
      <a:accent3>
        <a:srgbClr val="CE464A"/>
      </a:accent3>
      <a:accent4>
        <a:srgbClr val="00E1FF"/>
      </a:accent4>
      <a:accent5>
        <a:srgbClr val="00AD79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On-screen Show (16:9)</PresentationFormat>
  <Paragraphs>25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Teko</vt:lpstr>
      <vt:lpstr>Montserrat ExtraBold</vt:lpstr>
      <vt:lpstr>Futuristic Background by Slidesgo</vt:lpstr>
      <vt:lpstr>The Red Capybaras</vt:lpstr>
      <vt:lpstr>Our team</vt:lpstr>
      <vt:lpstr>Task</vt:lpstr>
      <vt:lpstr>01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Capybaras</dc:title>
  <dc:creator>Радослав Пламенов Лисицов</dc:creator>
  <cp:lastModifiedBy>Радослав Пламенов Лисицов</cp:lastModifiedBy>
  <cp:revision>6</cp:revision>
  <dcterms:modified xsi:type="dcterms:W3CDTF">2022-06-28T07:15:10Z</dcterms:modified>
</cp:coreProperties>
</file>