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8" r:id="rId3"/>
    <p:sldId id="260" r:id="rId4"/>
    <p:sldId id="264" r:id="rId5"/>
    <p:sldId id="340" r:id="rId6"/>
    <p:sldId id="343" r:id="rId7"/>
    <p:sldId id="341" r:id="rId8"/>
    <p:sldId id="342" r:id="rId9"/>
    <p:sldId id="266" r:id="rId10"/>
  </p:sldIdLst>
  <p:sldSz cx="9144000" cy="5143500" type="screen16x9"/>
  <p:notesSz cx="6858000" cy="9144000"/>
  <p:embeddedFontLst>
    <p:embeddedFont>
      <p:font typeface="Kulim Park" panose="020B0604020202020204" charset="0"/>
      <p:regular r:id="rId12"/>
      <p:bold r:id="rId13"/>
      <p:italic r:id="rId14"/>
      <p:boldItalic r:id="rId15"/>
    </p:embeddedFont>
    <p:embeddedFont>
      <p:font typeface="Kulim Park SemiBold" panose="020B0604020202020204" charset="0"/>
      <p:regular r:id="rId16"/>
      <p:bold r:id="rId17"/>
      <p:italic r:id="rId18"/>
      <p:boldItalic r:id="rId19"/>
    </p:embeddedFont>
    <p:embeddedFont>
      <p:font typeface="Manrope" panose="020B0604020202020204" charset="0"/>
      <p:regular r:id="rId20"/>
      <p:bold r:id="rId21"/>
    </p:embeddedFont>
    <p:embeddedFont>
      <p:font typeface="Nunito Light" pitchFamily="2" charset="-52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EEECE6"/>
    <a:srgbClr val="EEE2DF"/>
    <a:srgbClr val="ECE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42270F-CEA9-4E42-94B9-15A1F87CD8D2}">
  <a:tblStyle styleId="{4942270F-CEA9-4E42-94B9-15A1F87CD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780BA3-A9A5-4230-812F-CFDA2DA62A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7" autoAdjust="0"/>
  </p:normalViewPr>
  <p:slideViewPr>
    <p:cSldViewPr snapToGrid="0">
      <p:cViewPr varScale="1">
        <p:scale>
          <a:sx n="68" d="100"/>
          <a:sy n="68" d="100"/>
        </p:scale>
        <p:origin x="894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ad6129809_1_2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ad6129809_1_2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ad612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ad612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 hasCustomPrompt="1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3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4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5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6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7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8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9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13" hasCustomPrompt="1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4" hasCustomPrompt="1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5" hasCustomPrompt="1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 rot="-10285629">
            <a:off x="5066449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 rot="9555841" flipH="1">
            <a:off x="70234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1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9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9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9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0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0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9" r:id="rId5"/>
    <p:sldLayoutId id="2147483662" r:id="rId6"/>
    <p:sldLayoutId id="2147483675" r:id="rId7"/>
    <p:sldLayoutId id="2147483676" r:id="rId8"/>
  </p:sldLayoutIdLst>
  <p:transition spd="slow"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ctrTitle"/>
          </p:nvPr>
        </p:nvSpPr>
        <p:spPr>
          <a:xfrm>
            <a:off x="723150" y="1867179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bg1">
                    <a:lumMod val="60000"/>
                    <a:lumOff val="40000"/>
                  </a:schemeClr>
                </a:solidFill>
                <a:latin typeface="Kulim Park"/>
                <a:ea typeface="Kulim Park"/>
                <a:cs typeface="Kulim Park"/>
                <a:sym typeface="Kulim Park"/>
              </a:rPr>
              <a:t>Final-Project2022</a:t>
            </a:r>
            <a:br>
              <a:rPr lang="en-US" sz="6000" dirty="0">
                <a:solidFill>
                  <a:schemeClr val="bg1">
                    <a:lumMod val="60000"/>
                    <a:lumOff val="40000"/>
                  </a:schemeClr>
                </a:solidFill>
                <a:latin typeface="Kulim Park"/>
                <a:ea typeface="Kulim Park"/>
                <a:cs typeface="Kulim Park"/>
                <a:sym typeface="Kulim Park"/>
              </a:rPr>
            </a:br>
            <a:endParaRPr lang="en-US" sz="3600" dirty="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/>
          <p:nvPr/>
        </p:nvSpPr>
        <p:spPr>
          <a:xfrm>
            <a:off x="1118566" y="154919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6"/>
          <p:cNvSpPr/>
          <p:nvPr/>
        </p:nvSpPr>
        <p:spPr>
          <a:xfrm flipH="1">
            <a:off x="4816263" y="154920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6"/>
          <p:cNvSpPr/>
          <p:nvPr/>
        </p:nvSpPr>
        <p:spPr>
          <a:xfrm flipH="1">
            <a:off x="6912071" y="1500193"/>
            <a:ext cx="1162249" cy="103281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6"/>
          <p:cNvSpPr/>
          <p:nvPr/>
        </p:nvSpPr>
        <p:spPr>
          <a:xfrm>
            <a:off x="3050700" y="151936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 idx="3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TABLE OF CONTENTS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Team members</a:t>
            </a:r>
            <a:endParaRPr dirty="0"/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 idx="8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Programs we used</a:t>
            </a:r>
            <a:endParaRPr dirty="0"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4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Stages of realization</a:t>
            </a:r>
          </a:p>
        </p:txBody>
      </p:sp>
      <p:sp>
        <p:nvSpPr>
          <p:cNvPr id="348" name="Google Shape;348;p36"/>
          <p:cNvSpPr txBox="1">
            <a:spLocks noGrp="1"/>
          </p:cNvSpPr>
          <p:nvPr>
            <p:ph type="title" idx="2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49" name="Google Shape;349;p36"/>
          <p:cNvSpPr txBox="1">
            <a:spLocks noGrp="1"/>
          </p:cNvSpPr>
          <p:nvPr>
            <p:ph type="title" idx="15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0" name="Google Shape;350;p36"/>
          <p:cNvSpPr txBox="1">
            <a:spLocks noGrp="1"/>
          </p:cNvSpPr>
          <p:nvPr>
            <p:ph type="title" idx="6"/>
          </p:nvPr>
        </p:nvSpPr>
        <p:spPr>
          <a:xfrm>
            <a:off x="4627721" y="2344869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</a:rPr>
              <a:t>Our goal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title" idx="13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36"/>
          <p:cNvSpPr txBox="1">
            <a:spLocks noGrp="1"/>
          </p:cNvSpPr>
          <p:nvPr>
            <p:ph type="title" idx="14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/>
          <p:nvPr/>
        </p:nvSpPr>
        <p:spPr>
          <a:xfrm>
            <a:off x="348650" y="80458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8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OUR TEAM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9" name="Google Shape;369;p38"/>
          <p:cNvSpPr/>
          <p:nvPr/>
        </p:nvSpPr>
        <p:spPr>
          <a:xfrm rot="813319">
            <a:off x="-4081476" y="-17489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378;p38">
            <a:extLst>
              <a:ext uri="{FF2B5EF4-FFF2-40B4-BE49-F238E27FC236}">
                <a16:creationId xmlns:a16="http://schemas.microsoft.com/office/drawing/2014/main" id="{AAC0A9E6-2045-0F54-08C0-7BEFDAAB8847}"/>
              </a:ext>
            </a:extLst>
          </p:cNvPr>
          <p:cNvSpPr txBox="1">
            <a:spLocks/>
          </p:cNvSpPr>
          <p:nvPr/>
        </p:nvSpPr>
        <p:spPr>
          <a:xfrm>
            <a:off x="466504" y="180227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800"/>
            </a:pPr>
            <a:r>
              <a:rPr lang="en" sz="3000" b="1" dirty="0">
                <a:solidFill>
                  <a:schemeClr val="lt1"/>
                </a:solidFill>
                <a:latin typeface="Kulim Park"/>
                <a:sym typeface="Kulim Park"/>
              </a:rPr>
              <a:t>01</a:t>
            </a:r>
          </a:p>
        </p:txBody>
      </p:sp>
      <p:sp>
        <p:nvSpPr>
          <p:cNvPr id="11" name="Google Shape;378;p38">
            <a:extLst>
              <a:ext uri="{FF2B5EF4-FFF2-40B4-BE49-F238E27FC236}">
                <a16:creationId xmlns:a16="http://schemas.microsoft.com/office/drawing/2014/main" id="{67C47495-B11F-F093-4BF1-151D07283099}"/>
              </a:ext>
            </a:extLst>
          </p:cNvPr>
          <p:cNvSpPr txBox="1">
            <a:spLocks/>
          </p:cNvSpPr>
          <p:nvPr/>
        </p:nvSpPr>
        <p:spPr>
          <a:xfrm>
            <a:off x="487569" y="3048674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800"/>
            </a:pPr>
            <a:r>
              <a:rPr lang="en" sz="3000" b="1" dirty="0">
                <a:solidFill>
                  <a:schemeClr val="lt1"/>
                </a:solidFill>
                <a:latin typeface="Kulim Park"/>
                <a:sym typeface="Kulim Park"/>
              </a:rPr>
              <a:t>02</a:t>
            </a:r>
          </a:p>
        </p:txBody>
      </p:sp>
      <p:sp>
        <p:nvSpPr>
          <p:cNvPr id="12" name="Google Shape;378;p38">
            <a:extLst>
              <a:ext uri="{FF2B5EF4-FFF2-40B4-BE49-F238E27FC236}">
                <a16:creationId xmlns:a16="http://schemas.microsoft.com/office/drawing/2014/main" id="{FC02D9AE-2BFF-6C29-7D29-091BD69704B9}"/>
              </a:ext>
            </a:extLst>
          </p:cNvPr>
          <p:cNvSpPr txBox="1">
            <a:spLocks/>
          </p:cNvSpPr>
          <p:nvPr/>
        </p:nvSpPr>
        <p:spPr>
          <a:xfrm>
            <a:off x="449834" y="4086416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800"/>
            </a:pPr>
            <a:r>
              <a:rPr lang="en" sz="3000" b="1" dirty="0">
                <a:solidFill>
                  <a:schemeClr val="lt1"/>
                </a:solidFill>
                <a:latin typeface="Kulim Park"/>
                <a:sym typeface="Kulim Park"/>
              </a:rPr>
              <a:t>03</a:t>
            </a:r>
          </a:p>
        </p:txBody>
      </p:sp>
      <p:sp>
        <p:nvSpPr>
          <p:cNvPr id="13" name="Google Shape;378;p38">
            <a:extLst>
              <a:ext uri="{FF2B5EF4-FFF2-40B4-BE49-F238E27FC236}">
                <a16:creationId xmlns:a16="http://schemas.microsoft.com/office/drawing/2014/main" id="{65C1D31F-AB8A-C5F7-A42D-617CEB324CFE}"/>
              </a:ext>
            </a:extLst>
          </p:cNvPr>
          <p:cNvSpPr txBox="1">
            <a:spLocks/>
          </p:cNvSpPr>
          <p:nvPr/>
        </p:nvSpPr>
        <p:spPr>
          <a:xfrm>
            <a:off x="3737284" y="176992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800"/>
            </a:pPr>
            <a:r>
              <a:rPr lang="en" sz="3000" b="1" dirty="0">
                <a:solidFill>
                  <a:schemeClr val="lt1"/>
                </a:solidFill>
                <a:latin typeface="Kulim Park"/>
                <a:sym typeface="Kulim Park"/>
              </a:rPr>
              <a:t>04</a:t>
            </a:r>
          </a:p>
        </p:txBody>
      </p:sp>
      <p:sp>
        <p:nvSpPr>
          <p:cNvPr id="14" name="Google Shape;378;p38">
            <a:extLst>
              <a:ext uri="{FF2B5EF4-FFF2-40B4-BE49-F238E27FC236}">
                <a16:creationId xmlns:a16="http://schemas.microsoft.com/office/drawing/2014/main" id="{9B6CA7A1-9987-07E2-1ACD-977C80211D89}"/>
              </a:ext>
            </a:extLst>
          </p:cNvPr>
          <p:cNvSpPr txBox="1">
            <a:spLocks/>
          </p:cNvSpPr>
          <p:nvPr/>
        </p:nvSpPr>
        <p:spPr>
          <a:xfrm>
            <a:off x="3737284" y="3041641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800"/>
            </a:pPr>
            <a:r>
              <a:rPr lang="en" sz="3000" b="1" dirty="0">
                <a:solidFill>
                  <a:schemeClr val="lt1"/>
                </a:solidFill>
                <a:latin typeface="Kulim Park"/>
                <a:sym typeface="Kulim Park"/>
              </a:rPr>
              <a:t>05</a:t>
            </a:r>
          </a:p>
        </p:txBody>
      </p:sp>
      <p:sp>
        <p:nvSpPr>
          <p:cNvPr id="15" name="Google Shape;378;p38">
            <a:extLst>
              <a:ext uri="{FF2B5EF4-FFF2-40B4-BE49-F238E27FC236}">
                <a16:creationId xmlns:a16="http://schemas.microsoft.com/office/drawing/2014/main" id="{5EFEDEDA-B06E-76EA-F27D-F696E0D65F19}"/>
              </a:ext>
            </a:extLst>
          </p:cNvPr>
          <p:cNvSpPr txBox="1">
            <a:spLocks/>
          </p:cNvSpPr>
          <p:nvPr/>
        </p:nvSpPr>
        <p:spPr>
          <a:xfrm>
            <a:off x="3735531" y="4086416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800"/>
            </a:pPr>
            <a:r>
              <a:rPr lang="en" sz="3000" b="1" dirty="0">
                <a:solidFill>
                  <a:schemeClr val="lt1"/>
                </a:solidFill>
                <a:latin typeface="Kulim Park"/>
                <a:sym typeface="Kulim Park"/>
              </a:rPr>
              <a:t>06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7896A-7A94-EC07-326E-6DEF4071B1F0}"/>
              </a:ext>
            </a:extLst>
          </p:cNvPr>
          <p:cNvSpPr txBox="1"/>
          <p:nvPr/>
        </p:nvSpPr>
        <p:spPr>
          <a:xfrm>
            <a:off x="1384478" y="1793687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Nikolay </a:t>
            </a:r>
            <a:r>
              <a:rPr lang="en-US" sz="1800" dirty="0" err="1"/>
              <a:t>Despotov</a:t>
            </a:r>
            <a:endParaRPr lang="en-US" sz="1800" dirty="0"/>
          </a:p>
          <a:p>
            <a:r>
              <a:rPr lang="en-US" dirty="0"/>
              <a:t>Backend</a:t>
            </a:r>
            <a:endParaRPr lang="bg-B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609AC4-4234-88E5-1CF9-488B653BE487}"/>
              </a:ext>
            </a:extLst>
          </p:cNvPr>
          <p:cNvSpPr txBox="1"/>
          <p:nvPr/>
        </p:nvSpPr>
        <p:spPr>
          <a:xfrm>
            <a:off x="1420541" y="2973054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Boris </a:t>
            </a:r>
            <a:r>
              <a:rPr lang="en-US" sz="1800" dirty="0" err="1"/>
              <a:t>Belberov</a:t>
            </a:r>
            <a:endParaRPr lang="en-US" sz="1800" dirty="0"/>
          </a:p>
          <a:p>
            <a:r>
              <a:rPr lang="en-US" dirty="0"/>
              <a:t>Frontend</a:t>
            </a:r>
            <a:endParaRPr lang="bg-B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674A41-4109-985E-EA34-4FF7478CDB5A}"/>
              </a:ext>
            </a:extLst>
          </p:cNvPr>
          <p:cNvSpPr txBox="1"/>
          <p:nvPr/>
        </p:nvSpPr>
        <p:spPr>
          <a:xfrm>
            <a:off x="1384106" y="4087994"/>
            <a:ext cx="210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Alexsander</a:t>
            </a:r>
            <a:r>
              <a:rPr lang="en-US" sz="1800" dirty="0"/>
              <a:t> </a:t>
            </a:r>
            <a:r>
              <a:rPr lang="en-US" sz="1800" dirty="0" err="1"/>
              <a:t>Kostov</a:t>
            </a:r>
            <a:endParaRPr lang="en-US" sz="1800" dirty="0"/>
          </a:p>
          <a:p>
            <a:r>
              <a:rPr lang="en-US" dirty="0"/>
              <a:t>Backend</a:t>
            </a:r>
            <a:endParaRPr lang="bg-B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CDFCC-634A-4303-E553-214A304738C7}"/>
              </a:ext>
            </a:extLst>
          </p:cNvPr>
          <p:cNvSpPr txBox="1"/>
          <p:nvPr/>
        </p:nvSpPr>
        <p:spPr>
          <a:xfrm>
            <a:off x="4610334" y="1783492"/>
            <a:ext cx="1967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Georgi </a:t>
            </a:r>
            <a:r>
              <a:rPr lang="en-US" sz="1800" dirty="0" err="1"/>
              <a:t>Atanasov</a:t>
            </a:r>
            <a:r>
              <a:rPr lang="en-US" sz="1800" dirty="0"/>
              <a:t> </a:t>
            </a:r>
          </a:p>
          <a:p>
            <a:r>
              <a:rPr lang="en-US" dirty="0"/>
              <a:t>Fronted</a:t>
            </a:r>
            <a:endParaRPr lang="bg-B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672C8-013D-701D-3D47-3E0C64270A4E}"/>
              </a:ext>
            </a:extLst>
          </p:cNvPr>
          <p:cNvSpPr txBox="1"/>
          <p:nvPr/>
        </p:nvSpPr>
        <p:spPr>
          <a:xfrm>
            <a:off x="4529223" y="2972942"/>
            <a:ext cx="2082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Alexsander</a:t>
            </a:r>
            <a:r>
              <a:rPr lang="en-US" sz="1800" dirty="0"/>
              <a:t> </a:t>
            </a:r>
            <a:r>
              <a:rPr lang="en-US" sz="1800" dirty="0" err="1"/>
              <a:t>Sivkov</a:t>
            </a:r>
            <a:endParaRPr lang="en-US" sz="1800" dirty="0"/>
          </a:p>
          <a:p>
            <a:r>
              <a:rPr lang="en-US" dirty="0"/>
              <a:t>Frontend</a:t>
            </a:r>
            <a:endParaRPr lang="bg-B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9913C-D5A0-CCF0-5EBF-17ECD290213A}"/>
              </a:ext>
            </a:extLst>
          </p:cNvPr>
          <p:cNvSpPr txBox="1"/>
          <p:nvPr/>
        </p:nvSpPr>
        <p:spPr>
          <a:xfrm>
            <a:off x="4522634" y="4070244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Dimitar</a:t>
            </a:r>
            <a:r>
              <a:rPr lang="en-US" sz="1800" dirty="0"/>
              <a:t> </a:t>
            </a:r>
            <a:r>
              <a:rPr lang="en-US" sz="1800" dirty="0" err="1"/>
              <a:t>Yoldov</a:t>
            </a:r>
            <a:endParaRPr lang="en-US" sz="1800" dirty="0"/>
          </a:p>
          <a:p>
            <a:r>
              <a:rPr lang="en-US" dirty="0"/>
              <a:t>Designer</a:t>
            </a:r>
            <a:endParaRPr lang="bg-BG" dirty="0"/>
          </a:p>
        </p:txBody>
      </p:sp>
      <p:sp>
        <p:nvSpPr>
          <p:cNvPr id="22" name="Google Shape;378;p38">
            <a:extLst>
              <a:ext uri="{FF2B5EF4-FFF2-40B4-BE49-F238E27FC236}">
                <a16:creationId xmlns:a16="http://schemas.microsoft.com/office/drawing/2014/main" id="{EAE24168-7D3A-2785-9157-7D864D452814}"/>
              </a:ext>
            </a:extLst>
          </p:cNvPr>
          <p:cNvSpPr txBox="1">
            <a:spLocks/>
          </p:cNvSpPr>
          <p:nvPr/>
        </p:nvSpPr>
        <p:spPr>
          <a:xfrm>
            <a:off x="6665293" y="178349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800"/>
            </a:pPr>
            <a:r>
              <a:rPr lang="en" sz="3000" b="1" dirty="0">
                <a:solidFill>
                  <a:schemeClr val="lt1"/>
                </a:solidFill>
                <a:latin typeface="Kulim Park"/>
                <a:sym typeface="Kulim Park"/>
              </a:rPr>
              <a:t>07</a:t>
            </a:r>
          </a:p>
        </p:txBody>
      </p:sp>
      <p:sp>
        <p:nvSpPr>
          <p:cNvPr id="23" name="Google Shape;378;p38">
            <a:extLst>
              <a:ext uri="{FF2B5EF4-FFF2-40B4-BE49-F238E27FC236}">
                <a16:creationId xmlns:a16="http://schemas.microsoft.com/office/drawing/2014/main" id="{8658EA7A-9AEF-9EF7-DE48-C9539A1A778F}"/>
              </a:ext>
            </a:extLst>
          </p:cNvPr>
          <p:cNvSpPr txBox="1">
            <a:spLocks/>
          </p:cNvSpPr>
          <p:nvPr/>
        </p:nvSpPr>
        <p:spPr>
          <a:xfrm>
            <a:off x="6665293" y="2918984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800"/>
            </a:pPr>
            <a:r>
              <a:rPr lang="en" sz="3000" b="1" dirty="0">
                <a:solidFill>
                  <a:schemeClr val="lt1"/>
                </a:solidFill>
                <a:latin typeface="Kulim Park"/>
                <a:sym typeface="Kulim Park"/>
              </a:rPr>
              <a:t>08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9CE1F5-C9AB-2BF4-BBFE-85DD6DCA1689}"/>
              </a:ext>
            </a:extLst>
          </p:cNvPr>
          <p:cNvSpPr txBox="1"/>
          <p:nvPr/>
        </p:nvSpPr>
        <p:spPr>
          <a:xfrm>
            <a:off x="7349918" y="1743041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Maria </a:t>
            </a:r>
            <a:r>
              <a:rPr lang="en-US" sz="1800" dirty="0" err="1"/>
              <a:t>Kostova</a:t>
            </a:r>
            <a:endParaRPr lang="en-US" sz="1800" dirty="0"/>
          </a:p>
          <a:p>
            <a:r>
              <a:rPr lang="en-US" dirty="0"/>
              <a:t>Scrum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2D02E4-05B2-A8E2-AB24-EB7ED3B8C08A}"/>
              </a:ext>
            </a:extLst>
          </p:cNvPr>
          <p:cNvSpPr txBox="1"/>
          <p:nvPr/>
        </p:nvSpPr>
        <p:spPr>
          <a:xfrm>
            <a:off x="7278511" y="2894899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Kalina</a:t>
            </a:r>
            <a:r>
              <a:rPr lang="en-US" sz="1800" dirty="0"/>
              <a:t> </a:t>
            </a:r>
            <a:r>
              <a:rPr lang="en-US" sz="1800" dirty="0" err="1"/>
              <a:t>Noncheva</a:t>
            </a:r>
            <a:endParaRPr lang="en-US" sz="1800" dirty="0"/>
          </a:p>
          <a:p>
            <a:r>
              <a:rPr lang="en-US" dirty="0"/>
              <a:t>QA</a:t>
            </a:r>
            <a:endParaRPr lang="bg-BG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>
            <a:spLocks noGrp="1"/>
          </p:cNvSpPr>
          <p:nvPr>
            <p:ph type="title"/>
          </p:nvPr>
        </p:nvSpPr>
        <p:spPr>
          <a:xfrm>
            <a:off x="936139" y="2571750"/>
            <a:ext cx="756048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Stages of realization</a:t>
            </a:r>
            <a:endParaRPr sz="8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094-08F0-3A8D-49D0-43671D70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Stages of realization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420;p42">
            <a:extLst>
              <a:ext uri="{FF2B5EF4-FFF2-40B4-BE49-F238E27FC236}">
                <a16:creationId xmlns:a16="http://schemas.microsoft.com/office/drawing/2014/main" id="{5174576F-A388-478C-91F7-1E7AAB862D63}"/>
              </a:ext>
            </a:extLst>
          </p:cNvPr>
          <p:cNvSpPr/>
          <p:nvPr/>
        </p:nvSpPr>
        <p:spPr>
          <a:xfrm rot="10800000">
            <a:off x="238737" y="2338500"/>
            <a:ext cx="2482200" cy="2146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20;p42">
            <a:extLst>
              <a:ext uri="{FF2B5EF4-FFF2-40B4-BE49-F238E27FC236}">
                <a16:creationId xmlns:a16="http://schemas.microsoft.com/office/drawing/2014/main" id="{E466A7A5-962E-322C-2A3B-D99E86B806F7}"/>
              </a:ext>
            </a:extLst>
          </p:cNvPr>
          <p:cNvSpPr/>
          <p:nvPr/>
        </p:nvSpPr>
        <p:spPr>
          <a:xfrm rot="10800000">
            <a:off x="3330825" y="2338500"/>
            <a:ext cx="2482200" cy="2146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20;p42">
            <a:extLst>
              <a:ext uri="{FF2B5EF4-FFF2-40B4-BE49-F238E27FC236}">
                <a16:creationId xmlns:a16="http://schemas.microsoft.com/office/drawing/2014/main" id="{43EC1F59-50A1-F784-8296-121127CA5ED6}"/>
              </a:ext>
            </a:extLst>
          </p:cNvPr>
          <p:cNvSpPr/>
          <p:nvPr/>
        </p:nvSpPr>
        <p:spPr>
          <a:xfrm rot="10800000">
            <a:off x="6422912" y="2338500"/>
            <a:ext cx="2482200" cy="2146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25;p42">
            <a:extLst>
              <a:ext uri="{FF2B5EF4-FFF2-40B4-BE49-F238E27FC236}">
                <a16:creationId xmlns:a16="http://schemas.microsoft.com/office/drawing/2014/main" id="{D53B03EF-C798-FFC7-D211-2F37C3D6E5EB}"/>
              </a:ext>
            </a:extLst>
          </p:cNvPr>
          <p:cNvSpPr/>
          <p:nvPr/>
        </p:nvSpPr>
        <p:spPr>
          <a:xfrm>
            <a:off x="1030109" y="1562630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rgbClr val="ECEBE9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oogle Shape;10026;p79">
            <a:extLst>
              <a:ext uri="{FF2B5EF4-FFF2-40B4-BE49-F238E27FC236}">
                <a16:creationId xmlns:a16="http://schemas.microsoft.com/office/drawing/2014/main" id="{C7B5DA11-2EC6-92A8-419F-44E15F902498}"/>
              </a:ext>
            </a:extLst>
          </p:cNvPr>
          <p:cNvGrpSpPr/>
          <p:nvPr/>
        </p:nvGrpSpPr>
        <p:grpSpPr>
          <a:xfrm>
            <a:off x="1271348" y="1674401"/>
            <a:ext cx="392921" cy="545638"/>
            <a:chOff x="2487439" y="4280740"/>
            <a:chExt cx="198775" cy="348972"/>
          </a:xfrm>
        </p:grpSpPr>
        <p:sp>
          <p:nvSpPr>
            <p:cNvPr id="8" name="Google Shape;10027;p79">
              <a:extLst>
                <a:ext uri="{FF2B5EF4-FFF2-40B4-BE49-F238E27FC236}">
                  <a16:creationId xmlns:a16="http://schemas.microsoft.com/office/drawing/2014/main" id="{8CF2E77E-80BD-813C-ECED-7BF16EC1D820}"/>
                </a:ext>
              </a:extLst>
            </p:cNvPr>
            <p:cNvSpPr/>
            <p:nvPr/>
          </p:nvSpPr>
          <p:spPr>
            <a:xfrm>
              <a:off x="2487439" y="4280740"/>
              <a:ext cx="198775" cy="348972"/>
            </a:xfrm>
            <a:custGeom>
              <a:avLst/>
              <a:gdLst/>
              <a:ahLst/>
              <a:cxnLst/>
              <a:rect l="l" t="t" r="r" b="b"/>
              <a:pathLst>
                <a:path w="6240" h="10955" extrusionOk="0">
                  <a:moveTo>
                    <a:pt x="5644" y="358"/>
                  </a:moveTo>
                  <a:lnTo>
                    <a:pt x="5644" y="2870"/>
                  </a:lnTo>
                  <a:cubicBezTo>
                    <a:pt x="5644" y="4001"/>
                    <a:pt x="4882" y="5013"/>
                    <a:pt x="3787" y="5311"/>
                  </a:cubicBezTo>
                  <a:cubicBezTo>
                    <a:pt x="3716" y="5323"/>
                    <a:pt x="3656" y="5406"/>
                    <a:pt x="3656" y="5478"/>
                  </a:cubicBezTo>
                  <a:cubicBezTo>
                    <a:pt x="3656" y="5549"/>
                    <a:pt x="3716" y="5621"/>
                    <a:pt x="3787" y="5644"/>
                  </a:cubicBezTo>
                  <a:cubicBezTo>
                    <a:pt x="4882" y="5942"/>
                    <a:pt x="5644" y="6954"/>
                    <a:pt x="5644" y="8085"/>
                  </a:cubicBezTo>
                  <a:lnTo>
                    <a:pt x="5644" y="10597"/>
                  </a:lnTo>
                  <a:lnTo>
                    <a:pt x="584" y="10597"/>
                  </a:lnTo>
                  <a:lnTo>
                    <a:pt x="584" y="8085"/>
                  </a:lnTo>
                  <a:cubicBezTo>
                    <a:pt x="584" y="6954"/>
                    <a:pt x="1346" y="5942"/>
                    <a:pt x="2442" y="5644"/>
                  </a:cubicBezTo>
                  <a:cubicBezTo>
                    <a:pt x="2525" y="5621"/>
                    <a:pt x="2573" y="5549"/>
                    <a:pt x="2573" y="5478"/>
                  </a:cubicBezTo>
                  <a:cubicBezTo>
                    <a:pt x="2573" y="5406"/>
                    <a:pt x="2525" y="5323"/>
                    <a:pt x="2442" y="5311"/>
                  </a:cubicBezTo>
                  <a:cubicBezTo>
                    <a:pt x="1346" y="5013"/>
                    <a:pt x="584" y="4001"/>
                    <a:pt x="584" y="2870"/>
                  </a:cubicBezTo>
                  <a:lnTo>
                    <a:pt x="584" y="358"/>
                  </a:lnTo>
                  <a:close/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239" y="358"/>
                  </a:lnTo>
                  <a:lnTo>
                    <a:pt x="239" y="2870"/>
                  </a:lnTo>
                  <a:cubicBezTo>
                    <a:pt x="239" y="4001"/>
                    <a:pt x="894" y="5013"/>
                    <a:pt x="1894" y="5478"/>
                  </a:cubicBezTo>
                  <a:cubicBezTo>
                    <a:pt x="894" y="5942"/>
                    <a:pt x="239" y="6966"/>
                    <a:pt x="239" y="8085"/>
                  </a:cubicBezTo>
                  <a:lnTo>
                    <a:pt x="239" y="10597"/>
                  </a:lnTo>
                  <a:lnTo>
                    <a:pt x="179" y="10597"/>
                  </a:lnTo>
                  <a:cubicBezTo>
                    <a:pt x="84" y="10597"/>
                    <a:pt x="1" y="10669"/>
                    <a:pt x="1" y="10776"/>
                  </a:cubicBezTo>
                  <a:cubicBezTo>
                    <a:pt x="1" y="10883"/>
                    <a:pt x="84" y="10955"/>
                    <a:pt x="179" y="10955"/>
                  </a:cubicBezTo>
                  <a:lnTo>
                    <a:pt x="6061" y="10955"/>
                  </a:lnTo>
                  <a:cubicBezTo>
                    <a:pt x="6168" y="10955"/>
                    <a:pt x="6240" y="10883"/>
                    <a:pt x="6240" y="10776"/>
                  </a:cubicBezTo>
                  <a:cubicBezTo>
                    <a:pt x="6240" y="10669"/>
                    <a:pt x="6144" y="10597"/>
                    <a:pt x="6061" y="10597"/>
                  </a:cubicBezTo>
                  <a:lnTo>
                    <a:pt x="6002" y="10597"/>
                  </a:lnTo>
                  <a:lnTo>
                    <a:pt x="6002" y="8085"/>
                  </a:lnTo>
                  <a:cubicBezTo>
                    <a:pt x="6002" y="6954"/>
                    <a:pt x="5347" y="5942"/>
                    <a:pt x="4347" y="5478"/>
                  </a:cubicBezTo>
                  <a:cubicBezTo>
                    <a:pt x="5347" y="5013"/>
                    <a:pt x="6002" y="3989"/>
                    <a:pt x="6002" y="2870"/>
                  </a:cubicBezTo>
                  <a:lnTo>
                    <a:pt x="6002" y="358"/>
                  </a:lnTo>
                  <a:lnTo>
                    <a:pt x="6061" y="358"/>
                  </a:lnTo>
                  <a:cubicBezTo>
                    <a:pt x="6168" y="358"/>
                    <a:pt x="6240" y="287"/>
                    <a:pt x="6240" y="179"/>
                  </a:cubicBezTo>
                  <a:cubicBezTo>
                    <a:pt x="6240" y="72"/>
                    <a:pt x="6168" y="1"/>
                    <a:pt x="60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028;p79">
              <a:extLst>
                <a:ext uri="{FF2B5EF4-FFF2-40B4-BE49-F238E27FC236}">
                  <a16:creationId xmlns:a16="http://schemas.microsoft.com/office/drawing/2014/main" id="{78DD7F51-09E1-3D3C-AD18-AD2DC314AE1A}"/>
                </a:ext>
              </a:extLst>
            </p:cNvPr>
            <p:cNvSpPr/>
            <p:nvPr/>
          </p:nvSpPr>
          <p:spPr>
            <a:xfrm>
              <a:off x="2516267" y="4511784"/>
              <a:ext cx="139620" cy="95565"/>
            </a:xfrm>
            <a:custGeom>
              <a:avLst/>
              <a:gdLst/>
              <a:ahLst/>
              <a:cxnLst/>
              <a:rect l="l" t="t" r="r" b="b"/>
              <a:pathLst>
                <a:path w="4383" h="3000" extrusionOk="0">
                  <a:moveTo>
                    <a:pt x="1670" y="0"/>
                  </a:moveTo>
                  <a:cubicBezTo>
                    <a:pt x="1650" y="0"/>
                    <a:pt x="1629" y="4"/>
                    <a:pt x="1608" y="11"/>
                  </a:cubicBezTo>
                  <a:cubicBezTo>
                    <a:pt x="679" y="261"/>
                    <a:pt x="1" y="1130"/>
                    <a:pt x="1" y="2106"/>
                  </a:cubicBezTo>
                  <a:lnTo>
                    <a:pt x="1" y="2821"/>
                  </a:lnTo>
                  <a:cubicBezTo>
                    <a:pt x="1" y="2928"/>
                    <a:pt x="84" y="2999"/>
                    <a:pt x="179" y="2999"/>
                  </a:cubicBezTo>
                  <a:lnTo>
                    <a:pt x="4192" y="2999"/>
                  </a:lnTo>
                  <a:cubicBezTo>
                    <a:pt x="4299" y="2999"/>
                    <a:pt x="4370" y="2928"/>
                    <a:pt x="4370" y="2821"/>
                  </a:cubicBezTo>
                  <a:lnTo>
                    <a:pt x="4370" y="2106"/>
                  </a:lnTo>
                  <a:cubicBezTo>
                    <a:pt x="4382" y="1130"/>
                    <a:pt x="3727" y="261"/>
                    <a:pt x="2787" y="11"/>
                  </a:cubicBezTo>
                  <a:cubicBezTo>
                    <a:pt x="2770" y="4"/>
                    <a:pt x="2752" y="0"/>
                    <a:pt x="2735" y="0"/>
                  </a:cubicBezTo>
                  <a:cubicBezTo>
                    <a:pt x="2663" y="0"/>
                    <a:pt x="2589" y="54"/>
                    <a:pt x="2560" y="130"/>
                  </a:cubicBezTo>
                  <a:cubicBezTo>
                    <a:pt x="2537" y="213"/>
                    <a:pt x="2596" y="320"/>
                    <a:pt x="2680" y="356"/>
                  </a:cubicBezTo>
                  <a:cubicBezTo>
                    <a:pt x="3477" y="570"/>
                    <a:pt x="4025" y="1285"/>
                    <a:pt x="4025" y="2106"/>
                  </a:cubicBezTo>
                  <a:lnTo>
                    <a:pt x="4025" y="2642"/>
                  </a:lnTo>
                  <a:lnTo>
                    <a:pt x="382" y="2642"/>
                  </a:lnTo>
                  <a:lnTo>
                    <a:pt x="382" y="2106"/>
                  </a:lnTo>
                  <a:cubicBezTo>
                    <a:pt x="382" y="1285"/>
                    <a:pt x="929" y="558"/>
                    <a:pt x="1715" y="356"/>
                  </a:cubicBezTo>
                  <a:cubicBezTo>
                    <a:pt x="1810" y="320"/>
                    <a:pt x="1870" y="237"/>
                    <a:pt x="1834" y="130"/>
                  </a:cubicBezTo>
                  <a:cubicBezTo>
                    <a:pt x="1815" y="54"/>
                    <a:pt x="1750" y="0"/>
                    <a:pt x="16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029;p79">
              <a:extLst>
                <a:ext uri="{FF2B5EF4-FFF2-40B4-BE49-F238E27FC236}">
                  <a16:creationId xmlns:a16="http://schemas.microsoft.com/office/drawing/2014/main" id="{A08F1F76-B624-93B0-4B13-C591EFCFE00F}"/>
                </a:ext>
              </a:extLst>
            </p:cNvPr>
            <p:cNvSpPr/>
            <p:nvPr/>
          </p:nvSpPr>
          <p:spPr>
            <a:xfrm>
              <a:off x="2518911" y="4385065"/>
              <a:ext cx="134683" cy="105090"/>
            </a:xfrm>
            <a:custGeom>
              <a:avLst/>
              <a:gdLst/>
              <a:ahLst/>
              <a:cxnLst/>
              <a:rect l="l" t="t" r="r" b="b"/>
              <a:pathLst>
                <a:path w="4228" h="3299" extrusionOk="0">
                  <a:moveTo>
                    <a:pt x="191" y="0"/>
                  </a:moveTo>
                  <a:cubicBezTo>
                    <a:pt x="132" y="0"/>
                    <a:pt x="84" y="24"/>
                    <a:pt x="49" y="72"/>
                  </a:cubicBezTo>
                  <a:cubicBezTo>
                    <a:pt x="13" y="119"/>
                    <a:pt x="1" y="179"/>
                    <a:pt x="13" y="238"/>
                  </a:cubicBezTo>
                  <a:cubicBezTo>
                    <a:pt x="239" y="953"/>
                    <a:pt x="799" y="1512"/>
                    <a:pt x="1513" y="1691"/>
                  </a:cubicBezTo>
                  <a:cubicBezTo>
                    <a:pt x="1632" y="1727"/>
                    <a:pt x="1751" y="1750"/>
                    <a:pt x="1918" y="1774"/>
                  </a:cubicBezTo>
                  <a:lnTo>
                    <a:pt x="1954" y="3120"/>
                  </a:lnTo>
                  <a:cubicBezTo>
                    <a:pt x="1954" y="3227"/>
                    <a:pt x="2025" y="3298"/>
                    <a:pt x="2132" y="3298"/>
                  </a:cubicBezTo>
                  <a:cubicBezTo>
                    <a:pt x="2227" y="3298"/>
                    <a:pt x="2311" y="3227"/>
                    <a:pt x="2311" y="3120"/>
                  </a:cubicBezTo>
                  <a:lnTo>
                    <a:pt x="2311" y="1774"/>
                  </a:lnTo>
                  <a:cubicBezTo>
                    <a:pt x="2466" y="1750"/>
                    <a:pt x="2585" y="1727"/>
                    <a:pt x="2704" y="1691"/>
                  </a:cubicBezTo>
                  <a:cubicBezTo>
                    <a:pt x="3418" y="1512"/>
                    <a:pt x="4001" y="953"/>
                    <a:pt x="4216" y="238"/>
                  </a:cubicBezTo>
                  <a:cubicBezTo>
                    <a:pt x="4228" y="179"/>
                    <a:pt x="4216" y="119"/>
                    <a:pt x="4180" y="72"/>
                  </a:cubicBezTo>
                  <a:cubicBezTo>
                    <a:pt x="4156" y="24"/>
                    <a:pt x="4097" y="0"/>
                    <a:pt x="4037" y="0"/>
                  </a:cubicBezTo>
                  <a:lnTo>
                    <a:pt x="2454" y="0"/>
                  </a:lnTo>
                  <a:cubicBezTo>
                    <a:pt x="2347" y="0"/>
                    <a:pt x="2275" y="72"/>
                    <a:pt x="2275" y="179"/>
                  </a:cubicBezTo>
                  <a:cubicBezTo>
                    <a:pt x="2275" y="286"/>
                    <a:pt x="2347" y="357"/>
                    <a:pt x="2454" y="357"/>
                  </a:cubicBezTo>
                  <a:lnTo>
                    <a:pt x="3775" y="357"/>
                  </a:lnTo>
                  <a:cubicBezTo>
                    <a:pt x="3561" y="845"/>
                    <a:pt x="3120" y="1215"/>
                    <a:pt x="2608" y="1357"/>
                  </a:cubicBezTo>
                  <a:cubicBezTo>
                    <a:pt x="2501" y="1381"/>
                    <a:pt x="2335" y="1429"/>
                    <a:pt x="2108" y="1429"/>
                  </a:cubicBezTo>
                  <a:cubicBezTo>
                    <a:pt x="1894" y="1429"/>
                    <a:pt x="1739" y="1381"/>
                    <a:pt x="1620" y="1357"/>
                  </a:cubicBezTo>
                  <a:cubicBezTo>
                    <a:pt x="1096" y="1215"/>
                    <a:pt x="668" y="845"/>
                    <a:pt x="442" y="357"/>
                  </a:cubicBezTo>
                  <a:lnTo>
                    <a:pt x="1775" y="357"/>
                  </a:lnTo>
                  <a:cubicBezTo>
                    <a:pt x="1870" y="357"/>
                    <a:pt x="1954" y="286"/>
                    <a:pt x="1954" y="179"/>
                  </a:cubicBezTo>
                  <a:cubicBezTo>
                    <a:pt x="1954" y="72"/>
                    <a:pt x="1870" y="0"/>
                    <a:pt x="1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030;p79">
              <a:extLst>
                <a:ext uri="{FF2B5EF4-FFF2-40B4-BE49-F238E27FC236}">
                  <a16:creationId xmlns:a16="http://schemas.microsoft.com/office/drawing/2014/main" id="{3C55ABF6-3B1E-15E7-D731-A2C19B9CC405}"/>
                </a:ext>
              </a:extLst>
            </p:cNvPr>
            <p:cNvSpPr/>
            <p:nvPr/>
          </p:nvSpPr>
          <p:spPr>
            <a:xfrm>
              <a:off x="2580742" y="4501113"/>
              <a:ext cx="11786" cy="13315"/>
            </a:xfrm>
            <a:custGeom>
              <a:avLst/>
              <a:gdLst/>
              <a:ahLst/>
              <a:cxnLst/>
              <a:rect l="l" t="t" r="r" b="b"/>
              <a:pathLst>
                <a:path w="370" h="418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39"/>
                  </a:lnTo>
                  <a:cubicBezTo>
                    <a:pt x="1" y="346"/>
                    <a:pt x="84" y="417"/>
                    <a:pt x="191" y="417"/>
                  </a:cubicBezTo>
                  <a:cubicBezTo>
                    <a:pt x="286" y="417"/>
                    <a:pt x="370" y="346"/>
                    <a:pt x="370" y="239"/>
                  </a:cubicBezTo>
                  <a:lnTo>
                    <a:pt x="370" y="179"/>
                  </a:lnTo>
                  <a:cubicBezTo>
                    <a:pt x="370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56;p42">
            <a:extLst>
              <a:ext uri="{FF2B5EF4-FFF2-40B4-BE49-F238E27FC236}">
                <a16:creationId xmlns:a16="http://schemas.microsoft.com/office/drawing/2014/main" id="{828BAEA6-930B-F3FA-4C40-F1D4DFF6C371}"/>
              </a:ext>
            </a:extLst>
          </p:cNvPr>
          <p:cNvSpPr txBox="1">
            <a:spLocks/>
          </p:cNvSpPr>
          <p:nvPr/>
        </p:nvSpPr>
        <p:spPr>
          <a:xfrm>
            <a:off x="419759" y="2647216"/>
            <a:ext cx="20961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dirty="0"/>
              <a:t>First Stage</a:t>
            </a:r>
          </a:p>
        </p:txBody>
      </p:sp>
      <p:sp>
        <p:nvSpPr>
          <p:cNvPr id="13" name="Google Shape;457;p42">
            <a:extLst>
              <a:ext uri="{FF2B5EF4-FFF2-40B4-BE49-F238E27FC236}">
                <a16:creationId xmlns:a16="http://schemas.microsoft.com/office/drawing/2014/main" id="{2B12DEB3-4400-335D-2415-7E8B9143DFC7}"/>
              </a:ext>
            </a:extLst>
          </p:cNvPr>
          <p:cNvSpPr txBox="1">
            <a:spLocks/>
          </p:cNvSpPr>
          <p:nvPr/>
        </p:nvSpPr>
        <p:spPr>
          <a:xfrm>
            <a:off x="419759" y="3162016"/>
            <a:ext cx="2096100" cy="8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Planning</a:t>
            </a:r>
            <a:endParaRPr lang="en-US" dirty="0"/>
          </a:p>
        </p:txBody>
      </p:sp>
      <p:sp>
        <p:nvSpPr>
          <p:cNvPr id="34" name="Google Shape;425;p42">
            <a:extLst>
              <a:ext uri="{FF2B5EF4-FFF2-40B4-BE49-F238E27FC236}">
                <a16:creationId xmlns:a16="http://schemas.microsoft.com/office/drawing/2014/main" id="{AA7D122C-0E34-A51C-D6CA-6E3CB6D9828E}"/>
              </a:ext>
            </a:extLst>
          </p:cNvPr>
          <p:cNvSpPr/>
          <p:nvPr/>
        </p:nvSpPr>
        <p:spPr>
          <a:xfrm>
            <a:off x="4125660" y="1623836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" name="Google Shape;10494;p80">
            <a:extLst>
              <a:ext uri="{FF2B5EF4-FFF2-40B4-BE49-F238E27FC236}">
                <a16:creationId xmlns:a16="http://schemas.microsoft.com/office/drawing/2014/main" id="{ACA591B0-6122-E356-A925-24C65E2211F6}"/>
              </a:ext>
            </a:extLst>
          </p:cNvPr>
          <p:cNvGrpSpPr/>
          <p:nvPr/>
        </p:nvGrpSpPr>
        <p:grpSpPr>
          <a:xfrm>
            <a:off x="4299838" y="1799190"/>
            <a:ext cx="544319" cy="539838"/>
            <a:chOff x="1756921" y="1509739"/>
            <a:chExt cx="345997" cy="345997"/>
          </a:xfrm>
        </p:grpSpPr>
        <p:sp>
          <p:nvSpPr>
            <p:cNvPr id="36" name="Google Shape;10495;p80">
              <a:extLst>
                <a:ext uri="{FF2B5EF4-FFF2-40B4-BE49-F238E27FC236}">
                  <a16:creationId xmlns:a16="http://schemas.microsoft.com/office/drawing/2014/main" id="{43F95C4F-3513-18AF-53E4-B258D879FA98}"/>
                </a:ext>
              </a:extLst>
            </p:cNvPr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96;p80">
              <a:extLst>
                <a:ext uri="{FF2B5EF4-FFF2-40B4-BE49-F238E27FC236}">
                  <a16:creationId xmlns:a16="http://schemas.microsoft.com/office/drawing/2014/main" id="{8C50D2C1-C260-5601-F8EA-34F3EA155D2C}"/>
                </a:ext>
              </a:extLst>
            </p:cNvPr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97;p80">
              <a:extLst>
                <a:ext uri="{FF2B5EF4-FFF2-40B4-BE49-F238E27FC236}">
                  <a16:creationId xmlns:a16="http://schemas.microsoft.com/office/drawing/2014/main" id="{FA933AC1-E502-901E-1EFF-43BCB5D54BCA}"/>
                </a:ext>
              </a:extLst>
            </p:cNvPr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98;p80">
              <a:extLst>
                <a:ext uri="{FF2B5EF4-FFF2-40B4-BE49-F238E27FC236}">
                  <a16:creationId xmlns:a16="http://schemas.microsoft.com/office/drawing/2014/main" id="{79A83E96-0BF2-1D37-78C2-4A4D50339B3F}"/>
                </a:ext>
              </a:extLst>
            </p:cNvPr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499;p80">
              <a:extLst>
                <a:ext uri="{FF2B5EF4-FFF2-40B4-BE49-F238E27FC236}">
                  <a16:creationId xmlns:a16="http://schemas.microsoft.com/office/drawing/2014/main" id="{DE8841E8-B8E1-8AA7-9D11-AF108977246F}"/>
                </a:ext>
              </a:extLst>
            </p:cNvPr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500;p80">
              <a:extLst>
                <a:ext uri="{FF2B5EF4-FFF2-40B4-BE49-F238E27FC236}">
                  <a16:creationId xmlns:a16="http://schemas.microsoft.com/office/drawing/2014/main" id="{20C74490-CC60-D714-912D-9248D5DD545B}"/>
                </a:ext>
              </a:extLst>
            </p:cNvPr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501;p80">
              <a:extLst>
                <a:ext uri="{FF2B5EF4-FFF2-40B4-BE49-F238E27FC236}">
                  <a16:creationId xmlns:a16="http://schemas.microsoft.com/office/drawing/2014/main" id="{E2F44B62-1411-833D-D909-4CE85936AD29}"/>
                </a:ext>
              </a:extLst>
            </p:cNvPr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502;p80">
              <a:extLst>
                <a:ext uri="{FF2B5EF4-FFF2-40B4-BE49-F238E27FC236}">
                  <a16:creationId xmlns:a16="http://schemas.microsoft.com/office/drawing/2014/main" id="{72D38715-EA4F-D52A-0F42-60DFFB9017C9}"/>
                </a:ext>
              </a:extLst>
            </p:cNvPr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503;p80">
              <a:extLst>
                <a:ext uri="{FF2B5EF4-FFF2-40B4-BE49-F238E27FC236}">
                  <a16:creationId xmlns:a16="http://schemas.microsoft.com/office/drawing/2014/main" id="{7E73FBB0-E442-46CC-746B-6573DBB09454}"/>
                </a:ext>
              </a:extLst>
            </p:cNvPr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04;p80">
              <a:extLst>
                <a:ext uri="{FF2B5EF4-FFF2-40B4-BE49-F238E27FC236}">
                  <a16:creationId xmlns:a16="http://schemas.microsoft.com/office/drawing/2014/main" id="{B1704831-EA5E-812A-3544-EF0B7F925180}"/>
                </a:ext>
              </a:extLst>
            </p:cNvPr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05;p80">
              <a:extLst>
                <a:ext uri="{FF2B5EF4-FFF2-40B4-BE49-F238E27FC236}">
                  <a16:creationId xmlns:a16="http://schemas.microsoft.com/office/drawing/2014/main" id="{B952D411-6DDA-E595-A3DC-A7353E4720D8}"/>
                </a:ext>
              </a:extLst>
            </p:cNvPr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506;p80">
              <a:extLst>
                <a:ext uri="{FF2B5EF4-FFF2-40B4-BE49-F238E27FC236}">
                  <a16:creationId xmlns:a16="http://schemas.microsoft.com/office/drawing/2014/main" id="{B04705A3-BE95-3F08-CD5F-A3C8F08B78F6}"/>
                </a:ext>
              </a:extLst>
            </p:cNvPr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507;p80">
              <a:extLst>
                <a:ext uri="{FF2B5EF4-FFF2-40B4-BE49-F238E27FC236}">
                  <a16:creationId xmlns:a16="http://schemas.microsoft.com/office/drawing/2014/main" id="{8A1C0856-B8FA-8047-81E7-B4FE0F2EE6D3}"/>
                </a:ext>
              </a:extLst>
            </p:cNvPr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508;p80">
              <a:extLst>
                <a:ext uri="{FF2B5EF4-FFF2-40B4-BE49-F238E27FC236}">
                  <a16:creationId xmlns:a16="http://schemas.microsoft.com/office/drawing/2014/main" id="{0E742990-9A61-B2ED-D042-8986A65F2567}"/>
                </a:ext>
              </a:extLst>
            </p:cNvPr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509;p80">
              <a:extLst>
                <a:ext uri="{FF2B5EF4-FFF2-40B4-BE49-F238E27FC236}">
                  <a16:creationId xmlns:a16="http://schemas.microsoft.com/office/drawing/2014/main" id="{5884B11A-3CF6-C435-CB84-5305C595C813}"/>
                </a:ext>
              </a:extLst>
            </p:cNvPr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510;p80">
              <a:extLst>
                <a:ext uri="{FF2B5EF4-FFF2-40B4-BE49-F238E27FC236}">
                  <a16:creationId xmlns:a16="http://schemas.microsoft.com/office/drawing/2014/main" id="{F65B7A70-547C-4B6A-DFE8-F77E28E53D72}"/>
                </a:ext>
              </a:extLst>
            </p:cNvPr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11;p80">
              <a:extLst>
                <a:ext uri="{FF2B5EF4-FFF2-40B4-BE49-F238E27FC236}">
                  <a16:creationId xmlns:a16="http://schemas.microsoft.com/office/drawing/2014/main" id="{DB12DA84-8A4F-1725-DDA7-033355545D86}"/>
                </a:ext>
              </a:extLst>
            </p:cNvPr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425;p42">
            <a:extLst>
              <a:ext uri="{FF2B5EF4-FFF2-40B4-BE49-F238E27FC236}">
                <a16:creationId xmlns:a16="http://schemas.microsoft.com/office/drawing/2014/main" id="{E469C78E-F37D-3C2B-D92C-BBA0DAB5CEFC}"/>
              </a:ext>
            </a:extLst>
          </p:cNvPr>
          <p:cNvSpPr/>
          <p:nvPr/>
        </p:nvSpPr>
        <p:spPr>
          <a:xfrm>
            <a:off x="7246367" y="1729239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rgbClr val="EEE2DF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" name="Google Shape;10170;p79">
            <a:extLst>
              <a:ext uri="{FF2B5EF4-FFF2-40B4-BE49-F238E27FC236}">
                <a16:creationId xmlns:a16="http://schemas.microsoft.com/office/drawing/2014/main" id="{48293EBE-0220-47B7-7C94-B9D64D023174}"/>
              </a:ext>
            </a:extLst>
          </p:cNvPr>
          <p:cNvGrpSpPr/>
          <p:nvPr/>
        </p:nvGrpSpPr>
        <p:grpSpPr>
          <a:xfrm>
            <a:off x="7356339" y="1903736"/>
            <a:ext cx="663759" cy="584700"/>
            <a:chOff x="1284212" y="1963766"/>
            <a:chExt cx="379489" cy="366046"/>
          </a:xfrm>
        </p:grpSpPr>
        <p:sp>
          <p:nvSpPr>
            <p:cNvPr id="55" name="Google Shape;10171;p79">
              <a:extLst>
                <a:ext uri="{FF2B5EF4-FFF2-40B4-BE49-F238E27FC236}">
                  <a16:creationId xmlns:a16="http://schemas.microsoft.com/office/drawing/2014/main" id="{11084DDD-F0FB-C8C6-F704-8136E23F15A7}"/>
                </a:ext>
              </a:extLst>
            </p:cNvPr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172;p79">
              <a:extLst>
                <a:ext uri="{FF2B5EF4-FFF2-40B4-BE49-F238E27FC236}">
                  <a16:creationId xmlns:a16="http://schemas.microsoft.com/office/drawing/2014/main" id="{8A36B688-CEC3-9253-B25B-6F156B66C59B}"/>
                </a:ext>
              </a:extLst>
            </p:cNvPr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58;p42">
            <a:extLst>
              <a:ext uri="{FF2B5EF4-FFF2-40B4-BE49-F238E27FC236}">
                <a16:creationId xmlns:a16="http://schemas.microsoft.com/office/drawing/2014/main" id="{0A9CB003-B7BA-6A6A-AC4F-FF9C2A412E30}"/>
              </a:ext>
            </a:extLst>
          </p:cNvPr>
          <p:cNvSpPr txBox="1">
            <a:spLocks/>
          </p:cNvSpPr>
          <p:nvPr/>
        </p:nvSpPr>
        <p:spPr>
          <a:xfrm>
            <a:off x="3346562" y="2650248"/>
            <a:ext cx="2534576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dirty="0">
                <a:latin typeface="Kulim Park" panose="020B0604020202020204" charset="0"/>
              </a:rPr>
              <a:t>Second Stage</a:t>
            </a:r>
          </a:p>
        </p:txBody>
      </p:sp>
      <p:sp>
        <p:nvSpPr>
          <p:cNvPr id="59" name="Google Shape;459;p42">
            <a:extLst>
              <a:ext uri="{FF2B5EF4-FFF2-40B4-BE49-F238E27FC236}">
                <a16:creationId xmlns:a16="http://schemas.microsoft.com/office/drawing/2014/main" id="{363F27D8-8ACD-CED0-00EB-0EB50B8D5F52}"/>
              </a:ext>
            </a:extLst>
          </p:cNvPr>
          <p:cNvSpPr txBox="1">
            <a:spLocks/>
          </p:cNvSpPr>
          <p:nvPr/>
        </p:nvSpPr>
        <p:spPr>
          <a:xfrm>
            <a:off x="3490420" y="3207921"/>
            <a:ext cx="2096100" cy="8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Realization</a:t>
            </a:r>
            <a:endParaRPr lang="en-US" dirty="0"/>
          </a:p>
        </p:txBody>
      </p:sp>
      <p:sp>
        <p:nvSpPr>
          <p:cNvPr id="60" name="Google Shape;460;p42">
            <a:extLst>
              <a:ext uri="{FF2B5EF4-FFF2-40B4-BE49-F238E27FC236}">
                <a16:creationId xmlns:a16="http://schemas.microsoft.com/office/drawing/2014/main" id="{A5308FD9-18B2-0607-29F9-7D95D3BD4DDD}"/>
              </a:ext>
            </a:extLst>
          </p:cNvPr>
          <p:cNvSpPr txBox="1">
            <a:spLocks/>
          </p:cNvSpPr>
          <p:nvPr/>
        </p:nvSpPr>
        <p:spPr>
          <a:xfrm>
            <a:off x="6535175" y="2647216"/>
            <a:ext cx="2369937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dirty="0">
                <a:latin typeface="Kulim Park" panose="020B0604020202020204" charset="0"/>
              </a:rPr>
              <a:t>Third Stage</a:t>
            </a:r>
          </a:p>
        </p:txBody>
      </p:sp>
      <p:sp>
        <p:nvSpPr>
          <p:cNvPr id="61" name="Google Shape;461;p42">
            <a:extLst>
              <a:ext uri="{FF2B5EF4-FFF2-40B4-BE49-F238E27FC236}">
                <a16:creationId xmlns:a16="http://schemas.microsoft.com/office/drawing/2014/main" id="{C39F22FC-B498-20FA-7EC3-AE77F1FF4BC2}"/>
              </a:ext>
            </a:extLst>
          </p:cNvPr>
          <p:cNvSpPr txBox="1">
            <a:spLocks/>
          </p:cNvSpPr>
          <p:nvPr/>
        </p:nvSpPr>
        <p:spPr>
          <a:xfrm>
            <a:off x="6628141" y="3245072"/>
            <a:ext cx="2096100" cy="8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Presenting 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3986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E1B7-7762-631C-820F-9BD27963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20000" y="2242800"/>
            <a:ext cx="7704000" cy="657900"/>
          </a:xfrm>
        </p:spPr>
        <p:txBody>
          <a:bodyPr/>
          <a:lstStyle/>
          <a:p>
            <a:r>
              <a:rPr lang="en-US" sz="8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Our goal</a:t>
            </a:r>
            <a:endParaRPr lang="bg-BG" sz="8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4139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A484-5772-3FB9-161C-D00331A1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20000" y="2327021"/>
            <a:ext cx="7704000" cy="657900"/>
          </a:xfrm>
        </p:spPr>
        <p:txBody>
          <a:bodyPr/>
          <a:lstStyle/>
          <a:p>
            <a:r>
              <a:rPr lang="en-US" sz="8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Programs we used</a:t>
            </a:r>
            <a:endParaRPr lang="bg-BG" sz="8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31950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3CCF-6C2D-2884-47F3-341D1F86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20000" y="289277"/>
            <a:ext cx="7704000" cy="657900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Programs we used</a:t>
            </a:r>
            <a:endParaRPr lang="bg-BG" sz="3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4" descr="GitHub logo PNG">
            <a:extLst>
              <a:ext uri="{FF2B5EF4-FFF2-40B4-BE49-F238E27FC236}">
                <a16:creationId xmlns:a16="http://schemas.microsoft.com/office/drawing/2014/main" id="{418EDF73-11A8-9E2F-EF2B-F4A61987D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674" y="1050462"/>
            <a:ext cx="2102527" cy="20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red sign with white letters&#10;&#10;Description automatically generated with medium confidence">
            <a:extLst>
              <a:ext uri="{FF2B5EF4-FFF2-40B4-BE49-F238E27FC236}">
                <a16:creationId xmlns:a16="http://schemas.microsoft.com/office/drawing/2014/main" id="{6BF1AB6E-D820-5238-91AF-775355759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799" y="3037234"/>
            <a:ext cx="2226926" cy="1738088"/>
          </a:xfrm>
          <a:prstGeom prst="rect">
            <a:avLst/>
          </a:prstGeom>
        </p:spPr>
      </p:pic>
      <p:pic>
        <p:nvPicPr>
          <p:cNvPr id="9" name="Picture 4" descr="Microsoft Visual C++ - Wikipedia">
            <a:extLst>
              <a:ext uri="{FF2B5EF4-FFF2-40B4-BE49-F238E27FC236}">
                <a16:creationId xmlns:a16="http://schemas.microsoft.com/office/drawing/2014/main" id="{995B01AD-5A16-713C-F1DF-7D1053D9A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93" y="1179919"/>
            <a:ext cx="1391831" cy="139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2555153-38EA-DD74-FBF6-7B9158E92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188" y="3188650"/>
            <a:ext cx="1569498" cy="154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52325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A560D0-6A38-02B2-EE6C-4A877EAE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9" y="1901140"/>
            <a:ext cx="8300841" cy="1610100"/>
          </a:xfrm>
        </p:spPr>
        <p:txBody>
          <a:bodyPr/>
          <a:lstStyle/>
          <a:p>
            <a:pPr algn="ctr"/>
            <a:r>
              <a:rPr lang="en" sz="6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Thank you for your attention!</a:t>
            </a:r>
            <a:endParaRPr lang="bg-BG" sz="5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84</Words>
  <Application>Microsoft Office PowerPoint</Application>
  <PresentationFormat>On-screen Show (16:9)</PresentationFormat>
  <Paragraphs>47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Manrope</vt:lpstr>
      <vt:lpstr>Kulim Park SemiBold</vt:lpstr>
      <vt:lpstr>Arial</vt:lpstr>
      <vt:lpstr>Nunito Light</vt:lpstr>
      <vt:lpstr>Kulim Park</vt:lpstr>
      <vt:lpstr>Minimalist Korean Aesthetic Pitch Deck by Slidesgo</vt:lpstr>
      <vt:lpstr>Final-Project2022 </vt:lpstr>
      <vt:lpstr>TABLE OF CONTENTS</vt:lpstr>
      <vt:lpstr>OUR TEAM</vt:lpstr>
      <vt:lpstr>Stages of realization</vt:lpstr>
      <vt:lpstr>Stages of realization</vt:lpstr>
      <vt:lpstr>Our goal</vt:lpstr>
      <vt:lpstr>Programs we used</vt:lpstr>
      <vt:lpstr>Programs we used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Final-Project2022 </dc:title>
  <dc:creator>User</dc:creator>
  <cp:lastModifiedBy>Мария Д. Костова</cp:lastModifiedBy>
  <cp:revision>2</cp:revision>
  <dcterms:modified xsi:type="dcterms:W3CDTF">2022-06-26T19:42:59Z</dcterms:modified>
</cp:coreProperties>
</file>