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5143500" type="screen16x9"/>
  <p:notesSz cx="6858000" cy="9144000"/>
  <p:embeddedFontLst>
    <p:embeddedFont>
      <p:font typeface="Aldrich" panose="020B0604020202020204" charset="0"/>
      <p:regular r:id="rId9"/>
    </p:embeddedFont>
    <p:embeddedFont>
      <p:font typeface="Bai Jamjuree" panose="020B0604020202020204" charset="-34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C207FB-4E52-42D6-81F0-2E2BB6BAA1AF}">
  <a:tblStyle styleId="{B5C207FB-4E52-42D6-81F0-2E2BB6BAA1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77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Google Shape;17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9" name="Google Shape;17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g127f379f98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0" name="Google Shape;1750;g127f379f98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48375" y="1541473"/>
            <a:ext cx="6647100" cy="1695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48525" y="3290708"/>
            <a:ext cx="66471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2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14" name="Google Shape;14;p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17" name="Google Shape;17;p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22" name="Google Shape;22;p2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1409864" y="-1010428"/>
            <a:ext cx="2019176" cy="2019176"/>
            <a:chOff x="1943325" y="-220375"/>
            <a:chExt cx="1298672" cy="1298672"/>
          </a:xfrm>
        </p:grpSpPr>
        <p:sp>
          <p:nvSpPr>
            <p:cNvPr id="27" name="Google Shape;27;p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2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76" name="Google Shape;76;p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2"/>
          <p:cNvSpPr/>
          <p:nvPr/>
        </p:nvSpPr>
        <p:spPr>
          <a:xfrm>
            <a:off x="7796285" y="275812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rgbClr val="FFFFFF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8" name="Google Shape;558;p13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13"/>
          <p:cNvSpPr txBox="1">
            <a:spLocks noGrp="1"/>
          </p:cNvSpPr>
          <p:nvPr>
            <p:ph type="title" hasCustomPrompt="1"/>
          </p:nvPr>
        </p:nvSpPr>
        <p:spPr>
          <a:xfrm>
            <a:off x="817925" y="1535078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60" name="Google Shape;560;p13"/>
          <p:cNvSpPr txBox="1">
            <a:spLocks noGrp="1"/>
          </p:cNvSpPr>
          <p:nvPr>
            <p:ph type="subTitle" idx="1"/>
          </p:nvPr>
        </p:nvSpPr>
        <p:spPr>
          <a:xfrm>
            <a:off x="1639675" y="148345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1" name="Google Shape;561;p13"/>
          <p:cNvSpPr txBox="1">
            <a:spLocks noGrp="1"/>
          </p:cNvSpPr>
          <p:nvPr>
            <p:ph type="subTitle" idx="2"/>
          </p:nvPr>
        </p:nvSpPr>
        <p:spPr>
          <a:xfrm>
            <a:off x="1639675" y="183804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2" name="Google Shape;562;p13"/>
          <p:cNvSpPr txBox="1">
            <a:spLocks noGrp="1"/>
          </p:cNvSpPr>
          <p:nvPr>
            <p:ph type="title" idx="3" hasCustomPrompt="1"/>
          </p:nvPr>
        </p:nvSpPr>
        <p:spPr>
          <a:xfrm>
            <a:off x="817925" y="254729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63" name="Google Shape;563;p13"/>
          <p:cNvSpPr txBox="1">
            <a:spLocks noGrp="1"/>
          </p:cNvSpPr>
          <p:nvPr>
            <p:ph type="subTitle" idx="4"/>
          </p:nvPr>
        </p:nvSpPr>
        <p:spPr>
          <a:xfrm>
            <a:off x="1639675" y="2497425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4" name="Google Shape;564;p13"/>
          <p:cNvSpPr txBox="1">
            <a:spLocks noGrp="1"/>
          </p:cNvSpPr>
          <p:nvPr>
            <p:ph type="subTitle" idx="5"/>
          </p:nvPr>
        </p:nvSpPr>
        <p:spPr>
          <a:xfrm>
            <a:off x="1639675" y="2852015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5" name="Google Shape;565;p13"/>
          <p:cNvSpPr txBox="1">
            <a:spLocks noGrp="1"/>
          </p:cNvSpPr>
          <p:nvPr>
            <p:ph type="title" idx="6" hasCustomPrompt="1"/>
          </p:nvPr>
        </p:nvSpPr>
        <p:spPr>
          <a:xfrm>
            <a:off x="817925" y="355951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66" name="Google Shape;566;p13"/>
          <p:cNvSpPr txBox="1">
            <a:spLocks noGrp="1"/>
          </p:cNvSpPr>
          <p:nvPr>
            <p:ph type="subTitle" idx="7"/>
          </p:nvPr>
        </p:nvSpPr>
        <p:spPr>
          <a:xfrm>
            <a:off x="1639675" y="351140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7" name="Google Shape;567;p13"/>
          <p:cNvSpPr txBox="1">
            <a:spLocks noGrp="1"/>
          </p:cNvSpPr>
          <p:nvPr>
            <p:ph type="subTitle" idx="8"/>
          </p:nvPr>
        </p:nvSpPr>
        <p:spPr>
          <a:xfrm>
            <a:off x="1639675" y="386599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8" name="Google Shape;568;p13"/>
          <p:cNvSpPr txBox="1">
            <a:spLocks noGrp="1"/>
          </p:cNvSpPr>
          <p:nvPr>
            <p:ph type="title" idx="9" hasCustomPrompt="1"/>
          </p:nvPr>
        </p:nvSpPr>
        <p:spPr>
          <a:xfrm>
            <a:off x="4707713" y="1535078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69" name="Google Shape;569;p13"/>
          <p:cNvSpPr txBox="1">
            <a:spLocks noGrp="1"/>
          </p:cNvSpPr>
          <p:nvPr>
            <p:ph type="subTitle" idx="13"/>
          </p:nvPr>
        </p:nvSpPr>
        <p:spPr>
          <a:xfrm>
            <a:off x="5529413" y="148345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0" name="Google Shape;570;p13"/>
          <p:cNvSpPr txBox="1">
            <a:spLocks noGrp="1"/>
          </p:cNvSpPr>
          <p:nvPr>
            <p:ph type="subTitle" idx="14"/>
          </p:nvPr>
        </p:nvSpPr>
        <p:spPr>
          <a:xfrm>
            <a:off x="5529413" y="183804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1" name="Google Shape;571;p13"/>
          <p:cNvSpPr txBox="1">
            <a:spLocks noGrp="1"/>
          </p:cNvSpPr>
          <p:nvPr>
            <p:ph type="title" idx="15" hasCustomPrompt="1"/>
          </p:nvPr>
        </p:nvSpPr>
        <p:spPr>
          <a:xfrm>
            <a:off x="4707713" y="254729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72" name="Google Shape;572;p13"/>
          <p:cNvSpPr txBox="1">
            <a:spLocks noGrp="1"/>
          </p:cNvSpPr>
          <p:nvPr>
            <p:ph type="subTitle" idx="16"/>
          </p:nvPr>
        </p:nvSpPr>
        <p:spPr>
          <a:xfrm>
            <a:off x="5529413" y="2497425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13"/>
          <p:cNvSpPr txBox="1">
            <a:spLocks noGrp="1"/>
          </p:cNvSpPr>
          <p:nvPr>
            <p:ph type="subTitle" idx="17"/>
          </p:nvPr>
        </p:nvSpPr>
        <p:spPr>
          <a:xfrm>
            <a:off x="5529413" y="2852015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13"/>
          <p:cNvSpPr txBox="1">
            <a:spLocks noGrp="1"/>
          </p:cNvSpPr>
          <p:nvPr>
            <p:ph type="title" idx="18" hasCustomPrompt="1"/>
          </p:nvPr>
        </p:nvSpPr>
        <p:spPr>
          <a:xfrm>
            <a:off x="4707713" y="355951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75" name="Google Shape;575;p13"/>
          <p:cNvSpPr txBox="1">
            <a:spLocks noGrp="1"/>
          </p:cNvSpPr>
          <p:nvPr>
            <p:ph type="subTitle" idx="19"/>
          </p:nvPr>
        </p:nvSpPr>
        <p:spPr>
          <a:xfrm>
            <a:off x="5529413" y="351140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6" name="Google Shape;576;p13"/>
          <p:cNvSpPr txBox="1">
            <a:spLocks noGrp="1"/>
          </p:cNvSpPr>
          <p:nvPr>
            <p:ph type="subTitle" idx="20"/>
          </p:nvPr>
        </p:nvSpPr>
        <p:spPr>
          <a:xfrm>
            <a:off x="5529413" y="386599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13"/>
          <p:cNvSpPr txBox="1">
            <a:spLocks noGrp="1"/>
          </p:cNvSpPr>
          <p:nvPr>
            <p:ph type="title" idx="21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578" name="Google Shape;578;p13"/>
          <p:cNvGrpSpPr/>
          <p:nvPr/>
        </p:nvGrpSpPr>
        <p:grpSpPr>
          <a:xfrm>
            <a:off x="8246982" y="3753300"/>
            <a:ext cx="1039906" cy="679800"/>
            <a:chOff x="4082325" y="3790650"/>
            <a:chExt cx="1039906" cy="679800"/>
          </a:xfrm>
        </p:grpSpPr>
        <p:sp>
          <p:nvSpPr>
            <p:cNvPr id="579" name="Google Shape;579;p13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3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3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2" name="Google Shape;582;p13"/>
          <p:cNvGrpSpPr/>
          <p:nvPr/>
        </p:nvGrpSpPr>
        <p:grpSpPr>
          <a:xfrm>
            <a:off x="-846423" y="4392645"/>
            <a:ext cx="1965289" cy="517060"/>
            <a:chOff x="3539975" y="3523525"/>
            <a:chExt cx="745925" cy="196250"/>
          </a:xfrm>
        </p:grpSpPr>
        <p:sp>
          <p:nvSpPr>
            <p:cNvPr id="583" name="Google Shape;583;p1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9" name="Google Shape;599;p13"/>
          <p:cNvGrpSpPr/>
          <p:nvPr/>
        </p:nvGrpSpPr>
        <p:grpSpPr>
          <a:xfrm flipH="1">
            <a:off x="-3594575" y="-199329"/>
            <a:ext cx="4000413" cy="3175881"/>
            <a:chOff x="5207925" y="-1994879"/>
            <a:chExt cx="4000413" cy="3175881"/>
          </a:xfrm>
        </p:grpSpPr>
        <p:sp>
          <p:nvSpPr>
            <p:cNvPr id="600" name="Google Shape;600;p13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3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3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4" name="Google Shape;1614;p37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5" name="Google Shape;1615;p37"/>
          <p:cNvPicPr preferRelativeResize="0"/>
          <p:nvPr/>
        </p:nvPicPr>
        <p:blipFill rotWithShape="1">
          <a:blip r:embed="rId3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6" name="Google Shape;161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7" name="Google Shape;1617;p37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1618" name="Google Shape;1618;p37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7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0" name="Google Shape;1620;p37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1621" name="Google Shape;1621;p37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7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7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7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5" name="Google Shape;1625;p37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1626" name="Google Shape;1626;p37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7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7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7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0" name="Google Shape;1630;p37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1631" name="Google Shape;1631;p37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7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7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7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7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7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7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7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7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7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7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7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7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7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7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7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47" name="Google Shape;1647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9" name="Google Shape;1649;p3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0" name="Google Shape;1650;p38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-9" y="40160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51" name="Google Shape;1651;p38"/>
          <p:cNvGrpSpPr/>
          <p:nvPr/>
        </p:nvGrpSpPr>
        <p:grpSpPr>
          <a:xfrm flipH="1">
            <a:off x="8483181" y="4016070"/>
            <a:ext cx="283332" cy="284718"/>
            <a:chOff x="423709" y="3302025"/>
            <a:chExt cx="216416" cy="217475"/>
          </a:xfrm>
        </p:grpSpPr>
        <p:sp>
          <p:nvSpPr>
            <p:cNvPr id="1652" name="Google Shape;1652;p38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8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4" name="Google Shape;1654;p38"/>
          <p:cNvGrpSpPr/>
          <p:nvPr/>
        </p:nvGrpSpPr>
        <p:grpSpPr>
          <a:xfrm flipH="1">
            <a:off x="8175513" y="140497"/>
            <a:ext cx="2019176" cy="2019176"/>
            <a:chOff x="1943325" y="-220375"/>
            <a:chExt cx="1298672" cy="1298672"/>
          </a:xfrm>
        </p:grpSpPr>
        <p:sp>
          <p:nvSpPr>
            <p:cNvPr id="1655" name="Google Shape;1655;p38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8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8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8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8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8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8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8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8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8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8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8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8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8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8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8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8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8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8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8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8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8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8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8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8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8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8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8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8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8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8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8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8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8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8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8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8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8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8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8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8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8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8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8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8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8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8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8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3" name="Google Shape;1703;p38"/>
          <p:cNvGrpSpPr/>
          <p:nvPr/>
        </p:nvGrpSpPr>
        <p:grpSpPr>
          <a:xfrm flipH="1">
            <a:off x="-467701" y="3429220"/>
            <a:ext cx="1965289" cy="517060"/>
            <a:chOff x="3539975" y="3523525"/>
            <a:chExt cx="745925" cy="196250"/>
          </a:xfrm>
        </p:grpSpPr>
        <p:sp>
          <p:nvSpPr>
            <p:cNvPr id="1704" name="Google Shape;1704;p38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8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8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8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8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8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8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8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8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8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8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8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8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8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8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8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20" name="Google Shape;172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403499" y="-6460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550" y="1152475"/>
            <a:ext cx="77130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i Jamjuree"/>
              <a:buChar char="●"/>
              <a:defRPr sz="1800"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i Jamjuree"/>
              <a:buChar char="○"/>
              <a:defRPr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i Jamjuree"/>
              <a:buChar char="■"/>
              <a:defRPr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i Jamjuree"/>
              <a:buChar char="●"/>
              <a:defRPr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i Jamjuree"/>
              <a:buChar char="○"/>
              <a:defRPr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i Jamjuree"/>
              <a:buChar char="■"/>
              <a:defRPr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i Jamjuree"/>
              <a:buChar char="●"/>
              <a:defRPr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i Jamjuree"/>
              <a:buChar char="○"/>
              <a:defRPr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i Jamjuree"/>
              <a:buChar char="■"/>
              <a:defRPr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83" r:id="rId3"/>
    <p:sldLayoutId id="214748368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" name="Google Shape;1732;p42"/>
          <p:cNvSpPr txBox="1">
            <a:spLocks noGrp="1"/>
          </p:cNvSpPr>
          <p:nvPr>
            <p:ph type="subTitle" idx="1"/>
          </p:nvPr>
        </p:nvSpPr>
        <p:spPr>
          <a:xfrm>
            <a:off x="1248525" y="3290708"/>
            <a:ext cx="6647100" cy="378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By Wolves</a:t>
            </a:r>
            <a:endParaRPr dirty="0"/>
          </a:p>
        </p:txBody>
      </p:sp>
      <p:sp>
        <p:nvSpPr>
          <p:cNvPr id="1733" name="Google Shape;1733;p42"/>
          <p:cNvSpPr/>
          <p:nvPr/>
        </p:nvSpPr>
        <p:spPr>
          <a:xfrm>
            <a:off x="715550" y="23917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2463422" y="1821976"/>
            <a:ext cx="43672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rgbClr val="00B050"/>
                </a:solidFill>
                <a:latin typeface="Aldrich" panose="020B0604020202020204" charset="0"/>
              </a:rPr>
              <a:t>Adventure game project</a:t>
            </a:r>
            <a:endParaRPr lang="en-GB" sz="2800" dirty="0">
              <a:solidFill>
                <a:srgbClr val="00B050"/>
              </a:solidFill>
              <a:latin typeface="Aldrich" panose="020B06040202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26" y="3290708"/>
            <a:ext cx="1621763" cy="17059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Google Shape;1754;p44"/>
          <p:cNvSpPr/>
          <p:nvPr/>
        </p:nvSpPr>
        <p:spPr>
          <a:xfrm>
            <a:off x="4840804" y="2617251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" name="Google Shape;1755;p44"/>
          <p:cNvSpPr/>
          <p:nvPr/>
        </p:nvSpPr>
        <p:spPr>
          <a:xfrm>
            <a:off x="951017" y="2631976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6" name="Google Shape;1756;p44"/>
          <p:cNvSpPr/>
          <p:nvPr/>
        </p:nvSpPr>
        <p:spPr>
          <a:xfrm>
            <a:off x="4840804" y="16132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7" name="Google Shape;1757;p44"/>
          <p:cNvSpPr/>
          <p:nvPr/>
        </p:nvSpPr>
        <p:spPr>
          <a:xfrm>
            <a:off x="951017" y="16132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8" name="Google Shape;1758;p44"/>
          <p:cNvSpPr txBox="1">
            <a:spLocks noGrp="1"/>
          </p:cNvSpPr>
          <p:nvPr>
            <p:ph type="title" idx="21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1759" name="Google Shape;1759;p44"/>
          <p:cNvSpPr txBox="1">
            <a:spLocks noGrp="1"/>
          </p:cNvSpPr>
          <p:nvPr>
            <p:ph type="title"/>
          </p:nvPr>
        </p:nvSpPr>
        <p:spPr>
          <a:xfrm>
            <a:off x="817925" y="1535078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60" name="Google Shape;1760;p44"/>
          <p:cNvSpPr txBox="1">
            <a:spLocks noGrp="1"/>
          </p:cNvSpPr>
          <p:nvPr>
            <p:ph type="subTitle" idx="1"/>
          </p:nvPr>
        </p:nvSpPr>
        <p:spPr>
          <a:xfrm>
            <a:off x="1596978" y="1716979"/>
            <a:ext cx="2887200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dirty="0" smtClean="0">
                <a:solidFill>
                  <a:srgbClr val="00B050"/>
                </a:solidFill>
              </a:rPr>
              <a:t>Our Team</a:t>
            </a:r>
            <a:endParaRPr sz="1600" dirty="0">
              <a:solidFill>
                <a:srgbClr val="00B050"/>
              </a:solidFill>
            </a:endParaRPr>
          </a:p>
        </p:txBody>
      </p:sp>
      <p:sp>
        <p:nvSpPr>
          <p:cNvPr id="1762" name="Google Shape;1762;p44"/>
          <p:cNvSpPr txBox="1">
            <a:spLocks noGrp="1"/>
          </p:cNvSpPr>
          <p:nvPr>
            <p:ph type="title" idx="3"/>
          </p:nvPr>
        </p:nvSpPr>
        <p:spPr>
          <a:xfrm>
            <a:off x="817925" y="2547299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768" name="Google Shape;1768;p44"/>
          <p:cNvSpPr txBox="1">
            <a:spLocks noGrp="1"/>
          </p:cNvSpPr>
          <p:nvPr>
            <p:ph type="title" idx="9"/>
          </p:nvPr>
        </p:nvSpPr>
        <p:spPr>
          <a:xfrm>
            <a:off x="4707713" y="1535078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sp>
        <p:nvSpPr>
          <p:cNvPr id="1769" name="Google Shape;1769;p44"/>
          <p:cNvSpPr txBox="1">
            <a:spLocks noGrp="1"/>
          </p:cNvSpPr>
          <p:nvPr>
            <p:ph type="subTitle" idx="13"/>
          </p:nvPr>
        </p:nvSpPr>
        <p:spPr>
          <a:xfrm>
            <a:off x="5529412" y="1710432"/>
            <a:ext cx="2887200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dirty="0" smtClean="0">
                <a:solidFill>
                  <a:srgbClr val="00B050"/>
                </a:solidFill>
              </a:rPr>
              <a:t>Programs we used</a:t>
            </a:r>
            <a:endParaRPr sz="1600" dirty="0">
              <a:solidFill>
                <a:srgbClr val="00B050"/>
              </a:solidFill>
            </a:endParaRPr>
          </a:p>
        </p:txBody>
      </p:sp>
      <p:sp>
        <p:nvSpPr>
          <p:cNvPr id="1771" name="Google Shape;1771;p44"/>
          <p:cNvSpPr txBox="1">
            <a:spLocks noGrp="1"/>
          </p:cNvSpPr>
          <p:nvPr>
            <p:ph type="title" idx="15"/>
          </p:nvPr>
        </p:nvSpPr>
        <p:spPr>
          <a:xfrm>
            <a:off x="4707713" y="2547299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sp>
        <p:nvSpPr>
          <p:cNvPr id="1772" name="Google Shape;1772;p44"/>
          <p:cNvSpPr txBox="1">
            <a:spLocks noGrp="1"/>
          </p:cNvSpPr>
          <p:nvPr>
            <p:ph type="subTitle" idx="16"/>
          </p:nvPr>
        </p:nvSpPr>
        <p:spPr>
          <a:xfrm>
            <a:off x="5529412" y="2717098"/>
            <a:ext cx="2887200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 dirty="0" smtClean="0">
                <a:solidFill>
                  <a:srgbClr val="00B050"/>
                </a:solidFill>
              </a:rPr>
              <a:t>Our idea</a:t>
            </a:r>
            <a:endParaRPr sz="1600" dirty="0">
              <a:solidFill>
                <a:srgbClr val="00B050"/>
              </a:solidFill>
            </a:endParaRPr>
          </a:p>
        </p:txBody>
      </p:sp>
      <p:grpSp>
        <p:nvGrpSpPr>
          <p:cNvPr id="1777" name="Google Shape;1777;p44"/>
          <p:cNvGrpSpPr/>
          <p:nvPr/>
        </p:nvGrpSpPr>
        <p:grpSpPr>
          <a:xfrm>
            <a:off x="7391908" y="722871"/>
            <a:ext cx="793256" cy="182899"/>
            <a:chOff x="2685575" y="2835950"/>
            <a:chExt cx="433000" cy="99825"/>
          </a:xfrm>
        </p:grpSpPr>
        <p:sp>
          <p:nvSpPr>
            <p:cNvPr id="1778" name="Google Shape;1778;p4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596978" y="2631976"/>
            <a:ext cx="2093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rgbClr val="00B050"/>
                </a:solidFill>
                <a:latin typeface="Aldrich" panose="020B0604020202020204" charset="0"/>
              </a:rPr>
              <a:t>Stages of realization</a:t>
            </a:r>
            <a:endParaRPr lang="en-GB" sz="1600" dirty="0">
              <a:solidFill>
                <a:srgbClr val="00B050"/>
              </a:solidFill>
              <a:latin typeface="Aldrich" panose="020B06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2179" y="539087"/>
            <a:ext cx="337099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900" dirty="0">
                <a:solidFill>
                  <a:schemeClr val="bg1"/>
                </a:solidFill>
                <a:latin typeface="Aldrich" panose="020B0604020202020204" charset="0"/>
              </a:rPr>
              <a:t>O</a:t>
            </a:r>
            <a:r>
              <a:rPr lang="en-GB" sz="2900" dirty="0" smtClean="0">
                <a:solidFill>
                  <a:schemeClr val="bg1"/>
                </a:solidFill>
                <a:latin typeface="Aldrich" panose="020B0604020202020204" charset="0"/>
              </a:rPr>
              <a:t>ur Team</a:t>
            </a:r>
            <a:endParaRPr lang="en-GB" sz="2900" dirty="0">
              <a:solidFill>
                <a:schemeClr val="bg1"/>
              </a:solidFill>
              <a:latin typeface="Aldrich" panose="020B060402020202020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742317"/>
              </p:ext>
            </p:extLst>
          </p:nvPr>
        </p:nvGraphicFramePr>
        <p:xfrm>
          <a:off x="1346579" y="1972765"/>
          <a:ext cx="6096000" cy="1630680"/>
        </p:xfrm>
        <a:graphic>
          <a:graphicData uri="http://schemas.openxmlformats.org/drawingml/2006/table">
            <a:tbl>
              <a:tblPr firstRow="1" bandRow="1">
                <a:tableStyleId>{B5C207FB-4E52-42D6-81F0-2E2BB6BAA1AF}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1396574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715923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98765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rgbClr val="00B050"/>
                          </a:solidFill>
                          <a:latin typeface="Aldrich" panose="020B0604020202020204" charset="0"/>
                        </a:rPr>
                        <a:t>Scrum Trainers</a:t>
                      </a:r>
                      <a:endParaRPr lang="en-GB" sz="1400" dirty="0">
                        <a:solidFill>
                          <a:srgbClr val="00B050"/>
                        </a:solidFill>
                        <a:latin typeface="Aldrich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rgbClr val="00B050"/>
                          </a:solidFill>
                          <a:latin typeface="Aldrich" panose="020B0604020202020204" charset="0"/>
                        </a:rPr>
                        <a:t>Back-End</a:t>
                      </a:r>
                      <a:r>
                        <a:rPr lang="en-GB" sz="1400" baseline="0" dirty="0" smtClean="0">
                          <a:solidFill>
                            <a:srgbClr val="00B050"/>
                          </a:solidFill>
                          <a:latin typeface="Aldrich" panose="020B0604020202020204" charset="0"/>
                        </a:rPr>
                        <a:t> Developers</a:t>
                      </a:r>
                      <a:endParaRPr lang="en-GB" sz="1400" dirty="0">
                        <a:solidFill>
                          <a:srgbClr val="00B050"/>
                        </a:solidFill>
                        <a:latin typeface="Aldrich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rgbClr val="00B050"/>
                          </a:solidFill>
                          <a:latin typeface="Aldrich" panose="020B0604020202020204" charset="0"/>
                        </a:rPr>
                        <a:t>Front-End Developers</a:t>
                      </a:r>
                      <a:endParaRPr lang="en-GB" sz="1400" dirty="0">
                        <a:solidFill>
                          <a:srgbClr val="00B050"/>
                        </a:solidFill>
                        <a:latin typeface="Aldrich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55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>
                          <a:solidFill>
                            <a:srgbClr val="00B050"/>
                          </a:solidFill>
                          <a:latin typeface="Aldrich" panose="020B0604020202020204" charset="0"/>
                        </a:rPr>
                        <a:t>Velimir</a:t>
                      </a:r>
                      <a:r>
                        <a:rPr lang="en-GB" dirty="0" smtClean="0">
                          <a:solidFill>
                            <a:srgbClr val="00B050"/>
                          </a:solidFill>
                          <a:latin typeface="Aldrich" panose="020B0604020202020204" charset="0"/>
                        </a:rPr>
                        <a:t> </a:t>
                      </a:r>
                      <a:r>
                        <a:rPr lang="en-GB" dirty="0" err="1" smtClean="0">
                          <a:solidFill>
                            <a:srgbClr val="00B050"/>
                          </a:solidFill>
                          <a:latin typeface="Aldrich" panose="020B0604020202020204" charset="0"/>
                        </a:rPr>
                        <a:t>Dimitrov</a:t>
                      </a:r>
                      <a:r>
                        <a:rPr lang="en-GB" dirty="0" smtClean="0">
                          <a:solidFill>
                            <a:srgbClr val="00B050"/>
                          </a:solidFill>
                          <a:latin typeface="Aldrich" panose="020B0604020202020204" charset="0"/>
                        </a:rPr>
                        <a:t> </a:t>
                      </a:r>
                      <a:endParaRPr lang="en-GB" dirty="0">
                        <a:solidFill>
                          <a:srgbClr val="00B050"/>
                        </a:solidFill>
                        <a:latin typeface="Aldrich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00B050"/>
                          </a:solidFill>
                          <a:latin typeface="Aldrich" panose="020B0604020202020204" charset="0"/>
                        </a:rPr>
                        <a:t>Nikola</a:t>
                      </a:r>
                      <a:r>
                        <a:rPr lang="en-GB" baseline="0" dirty="0" smtClean="0">
                          <a:solidFill>
                            <a:srgbClr val="00B050"/>
                          </a:solidFill>
                          <a:latin typeface="Aldrich" panose="020B0604020202020204" charset="0"/>
                        </a:rPr>
                        <a:t> </a:t>
                      </a:r>
                      <a:r>
                        <a:rPr lang="en-GB" baseline="0" dirty="0" err="1" smtClean="0">
                          <a:solidFill>
                            <a:srgbClr val="00B050"/>
                          </a:solidFill>
                          <a:latin typeface="Aldrich" panose="020B0604020202020204" charset="0"/>
                        </a:rPr>
                        <a:t>Krushkov</a:t>
                      </a:r>
                      <a:endParaRPr lang="en-GB" dirty="0">
                        <a:solidFill>
                          <a:srgbClr val="00B050"/>
                        </a:solidFill>
                        <a:latin typeface="Aldrich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00B050"/>
                          </a:solidFill>
                          <a:latin typeface="Aldrich" panose="020B0604020202020204" charset="0"/>
                        </a:rPr>
                        <a:t>Angel </a:t>
                      </a:r>
                      <a:r>
                        <a:rPr lang="en-GB" dirty="0" err="1" smtClean="0">
                          <a:solidFill>
                            <a:srgbClr val="00B050"/>
                          </a:solidFill>
                          <a:latin typeface="Aldrich" panose="020B0604020202020204" charset="0"/>
                        </a:rPr>
                        <a:t>Angelov</a:t>
                      </a:r>
                      <a:endParaRPr lang="en-GB" dirty="0">
                        <a:solidFill>
                          <a:srgbClr val="00B050"/>
                        </a:solidFill>
                        <a:latin typeface="Aldrich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482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>
                          <a:solidFill>
                            <a:srgbClr val="00B050"/>
                          </a:solidFill>
                          <a:latin typeface="Aldrich" panose="020B0604020202020204" charset="0"/>
                        </a:rPr>
                        <a:t>Yanislav</a:t>
                      </a:r>
                      <a:r>
                        <a:rPr lang="en-GB" baseline="0" dirty="0" smtClean="0">
                          <a:solidFill>
                            <a:srgbClr val="00B050"/>
                          </a:solidFill>
                          <a:latin typeface="Aldrich" panose="020B0604020202020204" charset="0"/>
                        </a:rPr>
                        <a:t> </a:t>
                      </a:r>
                      <a:r>
                        <a:rPr lang="en-GB" baseline="0" dirty="0" err="1" smtClean="0">
                          <a:solidFill>
                            <a:srgbClr val="00B050"/>
                          </a:solidFill>
                          <a:latin typeface="Aldrich" panose="020B0604020202020204" charset="0"/>
                        </a:rPr>
                        <a:t>Stoyanov</a:t>
                      </a:r>
                      <a:endParaRPr lang="en-GB" dirty="0">
                        <a:solidFill>
                          <a:srgbClr val="00B050"/>
                        </a:solidFill>
                        <a:latin typeface="Aldrich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>
                          <a:solidFill>
                            <a:srgbClr val="00B050"/>
                          </a:solidFill>
                          <a:latin typeface="Aldrich" panose="020B0604020202020204" charset="0"/>
                        </a:rPr>
                        <a:t>Samuil</a:t>
                      </a:r>
                      <a:r>
                        <a:rPr lang="en-GB" baseline="0" dirty="0" smtClean="0">
                          <a:solidFill>
                            <a:srgbClr val="00B050"/>
                          </a:solidFill>
                          <a:latin typeface="Aldrich" panose="020B0604020202020204" charset="0"/>
                        </a:rPr>
                        <a:t> </a:t>
                      </a:r>
                      <a:r>
                        <a:rPr lang="en-GB" baseline="0" dirty="0" err="1" smtClean="0">
                          <a:solidFill>
                            <a:srgbClr val="00B050"/>
                          </a:solidFill>
                          <a:latin typeface="Aldrich" panose="020B0604020202020204" charset="0"/>
                        </a:rPr>
                        <a:t>Shkvarla</a:t>
                      </a:r>
                      <a:endParaRPr lang="en-GB" dirty="0">
                        <a:solidFill>
                          <a:srgbClr val="00B050"/>
                        </a:solidFill>
                        <a:latin typeface="Aldrich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00B050"/>
                          </a:solidFill>
                          <a:latin typeface="Aldrich" panose="020B0604020202020204" charset="0"/>
                        </a:rPr>
                        <a:t>Ivan </a:t>
                      </a:r>
                      <a:r>
                        <a:rPr lang="en-GB" dirty="0" err="1" smtClean="0">
                          <a:solidFill>
                            <a:srgbClr val="00B050"/>
                          </a:solidFill>
                          <a:latin typeface="Aldrich" panose="020B0604020202020204" charset="0"/>
                        </a:rPr>
                        <a:t>Delchilov</a:t>
                      </a:r>
                      <a:endParaRPr lang="en-GB" dirty="0">
                        <a:solidFill>
                          <a:srgbClr val="00B050"/>
                        </a:solidFill>
                        <a:latin typeface="Aldrich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569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>
                          <a:solidFill>
                            <a:srgbClr val="00B050"/>
                          </a:solidFill>
                          <a:latin typeface="Aldrich" panose="020B0604020202020204" charset="0"/>
                        </a:rPr>
                        <a:t>Dimitar</a:t>
                      </a:r>
                      <a:r>
                        <a:rPr lang="en-GB" baseline="0" dirty="0" smtClean="0">
                          <a:solidFill>
                            <a:srgbClr val="00B050"/>
                          </a:solidFill>
                          <a:latin typeface="Aldrich" panose="020B0604020202020204" charset="0"/>
                        </a:rPr>
                        <a:t> </a:t>
                      </a:r>
                      <a:r>
                        <a:rPr lang="en-GB" baseline="0" dirty="0" err="1" smtClean="0">
                          <a:solidFill>
                            <a:srgbClr val="00B050"/>
                          </a:solidFill>
                          <a:latin typeface="Aldrich" panose="020B0604020202020204" charset="0"/>
                        </a:rPr>
                        <a:t>Bodurov</a:t>
                      </a:r>
                      <a:endParaRPr lang="en-GB" dirty="0">
                        <a:solidFill>
                          <a:srgbClr val="00B050"/>
                        </a:solidFill>
                        <a:latin typeface="Aldrich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B050"/>
                        </a:solidFill>
                        <a:latin typeface="Aldrich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00B050"/>
                          </a:solidFill>
                          <a:latin typeface="Aldrich" panose="020B0604020202020204" charset="0"/>
                        </a:rPr>
                        <a:t>Miroslav</a:t>
                      </a:r>
                      <a:r>
                        <a:rPr lang="en-GB" baseline="0" dirty="0" smtClean="0">
                          <a:solidFill>
                            <a:srgbClr val="00B050"/>
                          </a:solidFill>
                          <a:latin typeface="Aldrich" panose="020B0604020202020204" charset="0"/>
                        </a:rPr>
                        <a:t> </a:t>
                      </a:r>
                      <a:r>
                        <a:rPr lang="en-GB" baseline="0" dirty="0" err="1" smtClean="0">
                          <a:solidFill>
                            <a:srgbClr val="00B050"/>
                          </a:solidFill>
                          <a:latin typeface="Aldrich" panose="020B0604020202020204" charset="0"/>
                        </a:rPr>
                        <a:t>Ganev</a:t>
                      </a:r>
                      <a:endParaRPr lang="en-GB" dirty="0">
                        <a:solidFill>
                          <a:srgbClr val="00B050"/>
                        </a:solidFill>
                        <a:latin typeface="Aldrich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900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9651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3458" y="552735"/>
            <a:ext cx="427174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900" dirty="0" smtClean="0">
                <a:solidFill>
                  <a:schemeClr val="bg1"/>
                </a:solidFill>
                <a:latin typeface="Aldrich" panose="020B0604020202020204" charset="0"/>
              </a:rPr>
              <a:t>Stages of realization</a:t>
            </a:r>
            <a:endParaRPr lang="en-GB" sz="2900" dirty="0">
              <a:solidFill>
                <a:schemeClr val="bg1"/>
              </a:solidFill>
              <a:latin typeface="Aldrich" panose="020B060402020202020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447" y="1420689"/>
            <a:ext cx="1121761" cy="12375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223" y="1682528"/>
            <a:ext cx="518205" cy="53649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64915" y="2966660"/>
            <a:ext cx="1686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smtClean="0">
                <a:solidFill>
                  <a:srgbClr val="00B050"/>
                </a:solidFill>
                <a:latin typeface="Aldrich" panose="020B0604020202020204" charset="0"/>
              </a:rPr>
              <a:t>Planning</a:t>
            </a:r>
            <a:endParaRPr lang="en-GB" sz="1800" dirty="0">
              <a:solidFill>
                <a:srgbClr val="00B050"/>
              </a:solidFill>
              <a:latin typeface="Aldrich" panose="020B060402020202020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8382" y="1420689"/>
            <a:ext cx="1115665" cy="12436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5942" y="1670334"/>
            <a:ext cx="591363" cy="54868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309582" y="2959339"/>
            <a:ext cx="162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smtClean="0">
                <a:solidFill>
                  <a:srgbClr val="00B050"/>
                </a:solidFill>
                <a:latin typeface="Aldrich" panose="020B0604020202020204" charset="0"/>
              </a:rPr>
              <a:t>Realization</a:t>
            </a:r>
            <a:endParaRPr lang="en-GB" sz="1800" dirty="0">
              <a:solidFill>
                <a:srgbClr val="00B050"/>
              </a:solidFill>
              <a:latin typeface="Aldrich" panose="020B060402020202020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9698" y="1420689"/>
            <a:ext cx="1121761" cy="123759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2813" y="1606320"/>
            <a:ext cx="475529" cy="67671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912889" y="2966660"/>
            <a:ext cx="153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smtClean="0">
                <a:solidFill>
                  <a:srgbClr val="00B050"/>
                </a:solidFill>
                <a:latin typeface="Aldrich" panose="020B0604020202020204" charset="0"/>
              </a:rPr>
              <a:t>Present it</a:t>
            </a:r>
            <a:endParaRPr lang="en-GB" sz="1800" dirty="0">
              <a:solidFill>
                <a:srgbClr val="00B050"/>
              </a:solidFill>
              <a:latin typeface="Aldrich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106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0404" y="566382"/>
            <a:ext cx="3835021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900" dirty="0" smtClean="0">
                <a:solidFill>
                  <a:schemeClr val="bg1"/>
                </a:solidFill>
                <a:latin typeface="Aldrich" panose="020B0604020202020204" charset="0"/>
              </a:rPr>
              <a:t>Programs we used</a:t>
            </a:r>
            <a:endParaRPr lang="en-GB" sz="2900" dirty="0">
              <a:solidFill>
                <a:schemeClr val="bg1"/>
              </a:solidFill>
              <a:latin typeface="Aldrich" panose="020B06040202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529" y="1431268"/>
            <a:ext cx="1463285" cy="11425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412" y="2979244"/>
            <a:ext cx="1109743" cy="10882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4009" y="1587729"/>
            <a:ext cx="1188809" cy="11888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4579" y="2940540"/>
            <a:ext cx="1412684" cy="1400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5931" y="1238970"/>
            <a:ext cx="1400400" cy="1400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7026" y="2955796"/>
            <a:ext cx="1438609" cy="143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138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60060" y="559558"/>
            <a:ext cx="262719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900" dirty="0" smtClean="0">
                <a:solidFill>
                  <a:schemeClr val="bg1"/>
                </a:solidFill>
                <a:latin typeface="Aldrich" panose="020B0604020202020204" charset="0"/>
                <a:cs typeface="Arial" panose="020B0604020202020204" pitchFamily="34" charset="0"/>
              </a:rPr>
              <a:t>Our Idea</a:t>
            </a:r>
            <a:endParaRPr lang="en-GB" sz="2900" dirty="0">
              <a:solidFill>
                <a:schemeClr val="bg1"/>
              </a:solidFill>
              <a:latin typeface="Aldrich" panose="020B060402020202020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615" y="1098167"/>
            <a:ext cx="2988860" cy="298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178437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Project Proposal by Slidesgo">
  <a:themeElements>
    <a:clrScheme name="Simple Light">
      <a:dk1>
        <a:srgbClr val="0E0E0E"/>
      </a:dk1>
      <a:lt1>
        <a:srgbClr val="FFFFFF"/>
      </a:lt1>
      <a:dk2>
        <a:srgbClr val="72F49A"/>
      </a:dk2>
      <a:lt2>
        <a:srgbClr val="47A5F3"/>
      </a:lt2>
      <a:accent1>
        <a:srgbClr val="F341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58</Words>
  <Application>Microsoft Office PowerPoint</Application>
  <PresentationFormat>On-screen Show (16:9)</PresentationFormat>
  <Paragraphs>29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Aldrich</vt:lpstr>
      <vt:lpstr>Bai Jamjuree</vt:lpstr>
      <vt:lpstr>Arial</vt:lpstr>
      <vt:lpstr>Data Science Project Proposal by Slidesgo</vt:lpstr>
      <vt:lpstr>PowerPoint Presentation</vt:lpstr>
      <vt:lpstr>TABLE OF CONTENTS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Project Proposal</dc:title>
  <dc:creator>Administrator</dc:creator>
  <cp:lastModifiedBy>Administrator</cp:lastModifiedBy>
  <cp:revision>6</cp:revision>
  <dcterms:modified xsi:type="dcterms:W3CDTF">2022-06-26T19:11:02Z</dcterms:modified>
</cp:coreProperties>
</file>