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3D36-6238-4F8E-A452-E8734241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5C53-8234-4ADE-A16C-D2DD83FD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3946-97E4-45B0-BDAC-56540B8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8880-53E2-41BD-B25A-CEE2A094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685-BD9C-4C40-846F-CEDDA632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7BD-B16E-4F89-B337-613D86FA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FAD6-4892-47DA-BE95-A44B4679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D093-45A8-4029-AD9D-78BB358C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3F9E-0282-4C0C-A975-A80CCE8E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D713-2E7E-4C2F-9B0D-85444E78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A66BD-68CE-4699-8198-ED3052AEF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643D6-E444-4013-931F-63251104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419A-89C5-4D16-AAD2-777EEA43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3B48-95B7-4246-A720-E594B3F2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1BC6-2B38-4324-B27D-2387B4F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F95C-89D9-4B8E-9DA7-35B9D9F8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738C-9E30-4815-8022-A44AC916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D17D-8992-4945-B134-113EAADF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45AA-9688-4D57-980D-3ACD734F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5EB6-A64D-4B06-BD87-19AE4EC6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F6B7-EB32-4901-AF75-FB9DCC77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5222-9DE7-453F-8E9F-BA5298F5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5206-7951-4F7D-9DC2-DE0A04FE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F98F-5128-4A6D-A644-A62F761A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7DA0-B2D1-4C1E-8A1B-D9F73D9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CE45-C654-46DE-98A2-BD5A13C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E05-6186-49A5-9706-5D830F406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C28A-BE1E-49D1-B57B-7A5CD47F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8387-58F9-4F08-BEC0-F2602B29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93542-579F-4954-A4D7-8278551A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246B-4F7B-4E5A-A8D0-0DD8A4A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F76A-3D08-4346-BAF1-61FF4E60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6AE-95C8-476D-93E4-78BC28EA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277-C2E7-4FA7-B0CA-A57AACD8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52430-8AC2-42C4-A825-E9A4AF4BF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17561-E870-44F3-9C68-96209AD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93F97-B2DB-44EA-BD99-741CFFDD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FE01-D59A-44E3-B0EC-8C242B6E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AE74A-B185-4458-BA9D-44294934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0F9B-9DD9-4F6A-BBFA-6B18438F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44A8-07DA-457D-9BB5-A885C3FE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2EB2-5957-460A-9695-0BD5B539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D1BD0-EE79-475A-AFB7-6BB51E97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F27D-C648-4883-B4BE-ADDA2E2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7FF69-85CE-4786-8E29-E1F87667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7A79-6448-4988-B843-4B4416C6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1A5C-EAFE-4E83-90E8-FA088E36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A418-77E6-452D-9375-695BC2C3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45964-5C67-41E0-9A98-B3048151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572-9950-4ACA-A890-A35B6485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78EE2-5DDF-4881-ABAB-343E0B7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EF8B9-CBC7-4F1A-AF4D-3F364E48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71CF-4F52-4542-8F1B-4AABF9F0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BBEF9-6CDD-4D92-AD66-45D7C6214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989E-B678-4E16-ACED-EF4E5D6B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CA673-34DF-4AC4-9B78-6365B799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0F82-7839-43D7-9C60-9C5EB146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1F80-9D5A-430B-B1AC-B66446C6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B1E50-448D-42AA-A711-02AF342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BE8B-6F3E-442B-ACCF-3F112475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19D5-D3C1-4B2D-94F7-622CD15E1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B0C9-0BA6-4E71-83B2-6126115AA0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BD51-4DEF-4265-9332-4BE53433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3E2A-1C2B-4967-A71E-014AA8D0C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slide" Target="slide3.xml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13.png"/><Relationship Id="rId21" Type="http://schemas.microsoft.com/office/2007/relationships/hdphoto" Target="../media/hdphoto4.wdp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slide" Target="slide7.xml"/><Relationship Id="rId10" Type="http://schemas.openxmlformats.org/officeDocument/2006/relationships/image" Target="../media/image18.png"/><Relationship Id="rId19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odingburgas/2122-the-games--adventures-kodkodko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8DBF-374F-43E2-B926-DC3DB374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7788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 err="1">
                <a:latin typeface="Berlin Sans FB Demi" panose="020E0802020502020306" pitchFamily="34" charset="0"/>
              </a:rPr>
              <a:t>K</a:t>
            </a:r>
            <a:r>
              <a:rPr lang="en-US" sz="7200" dirty="0" err="1">
                <a:latin typeface="Berlin Sans FB Demi" panose="020E0802020502020306" pitchFamily="34" charset="0"/>
              </a:rPr>
              <a:t>od</a:t>
            </a:r>
            <a:r>
              <a:rPr lang="en-US" sz="8800" dirty="0" err="1">
                <a:latin typeface="Berlin Sans FB Demi" panose="020E0802020502020306" pitchFamily="34" charset="0"/>
              </a:rPr>
              <a:t>K</a:t>
            </a:r>
            <a:r>
              <a:rPr lang="en-US" sz="7200" dirty="0" err="1">
                <a:latin typeface="Berlin Sans FB Demi" panose="020E0802020502020306" pitchFamily="34" charset="0"/>
              </a:rPr>
              <a:t>od</a:t>
            </a:r>
            <a:r>
              <a:rPr lang="en-US" sz="8800" dirty="0" err="1">
                <a:latin typeface="Berlin Sans FB Demi" panose="020E0802020502020306" pitchFamily="34" charset="0"/>
              </a:rPr>
              <a:t>K</a:t>
            </a:r>
            <a:r>
              <a:rPr lang="en-US" sz="7200" dirty="0" err="1">
                <a:latin typeface="Berlin Sans FB Demi" panose="020E0802020502020306" pitchFamily="34" charset="0"/>
              </a:rPr>
              <a:t>od</a:t>
            </a:r>
            <a:endParaRPr lang="en-US" sz="8800" dirty="0">
              <a:latin typeface="Berlin Sans FB Demi" panose="020E0802020502020306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95E75-D264-4157-8237-9AABCC5C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8630BA-D30B-4551-B33C-DCC6EA86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1ECF287-FAA0-4FD3-A078-E71E0EC7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65" y="3180644"/>
            <a:ext cx="2471869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hlinkClick r:id="rId5" action="ppaction://hlinksldjump"/>
            <a:extLst>
              <a:ext uri="{FF2B5EF4-FFF2-40B4-BE49-F238E27FC236}">
                <a16:creationId xmlns:a16="http://schemas.microsoft.com/office/drawing/2014/main" id="{E6BB273D-6730-431E-A7AE-CB16C44E979E}"/>
              </a:ext>
            </a:extLst>
          </p:cNvPr>
          <p:cNvSpPr/>
          <p:nvPr/>
        </p:nvSpPr>
        <p:spPr>
          <a:xfrm>
            <a:off x="10958285" y="5243445"/>
            <a:ext cx="769257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1F5B-4215-4412-9B8A-3C114C1309D3}"/>
              </a:ext>
            </a:extLst>
          </p:cNvPr>
          <p:cNvSpPr txBox="1"/>
          <p:nvPr/>
        </p:nvSpPr>
        <p:spPr>
          <a:xfrm>
            <a:off x="10667999" y="4877849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Our</a:t>
            </a:r>
            <a:r>
              <a:rPr lang="en-US" sz="2000" dirty="0"/>
              <a:t> </a:t>
            </a:r>
            <a:r>
              <a:rPr lang="en-US" sz="2000" dirty="0">
                <a:latin typeface="Berlin Sans FB Demi" panose="020E0802020502020306" pitchFamily="34" charset="0"/>
              </a:rPr>
              <a:t>Team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A8820B61-4A4B-4E4E-B35A-8AF42F2A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3720C9E9-3DFD-4306-BBE0-402714B8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72" y="255407"/>
            <a:ext cx="1580469" cy="15710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919ADDAD-D920-4421-B5CA-12B6FBC70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95" y="2205999"/>
            <a:ext cx="1580469" cy="1580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C0D3788C-1F7E-4141-AC4C-E26ACB854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58" y="4003874"/>
            <a:ext cx="1388425" cy="13856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4A7627-11C5-4E19-99E1-33D56942C67E}"/>
              </a:ext>
            </a:extLst>
          </p:cNvPr>
          <p:cNvSpPr/>
          <p:nvPr/>
        </p:nvSpPr>
        <p:spPr>
          <a:xfrm>
            <a:off x="235579" y="2396068"/>
            <a:ext cx="22828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A1749-7B52-4D37-9122-81C755EA3367}"/>
              </a:ext>
            </a:extLst>
          </p:cNvPr>
          <p:cNvSpPr txBox="1"/>
          <p:nvPr/>
        </p:nvSpPr>
        <p:spPr>
          <a:xfrm>
            <a:off x="1259191" y="1902691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 </a:t>
            </a:r>
            <a:r>
              <a:rPr lang="en-US" dirty="0" err="1"/>
              <a:t>Kazakov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35A96-B56C-40BA-934D-1A42BE922FB8}"/>
              </a:ext>
            </a:extLst>
          </p:cNvPr>
          <p:cNvSpPr txBox="1"/>
          <p:nvPr/>
        </p:nvSpPr>
        <p:spPr>
          <a:xfrm>
            <a:off x="2720940" y="3851215"/>
            <a:ext cx="13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Denis </a:t>
            </a:r>
            <a:r>
              <a:rPr lang="en-US" dirty="0" err="1"/>
              <a:t>Yusein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A0BFC5-ABF7-4585-A221-29413D109DE1}"/>
              </a:ext>
            </a:extLst>
          </p:cNvPr>
          <p:cNvSpPr txBox="1"/>
          <p:nvPr/>
        </p:nvSpPr>
        <p:spPr>
          <a:xfrm>
            <a:off x="1207462" y="5463879"/>
            <a:ext cx="123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Ivan Dimov</a:t>
            </a:r>
          </a:p>
        </p:txBody>
      </p:sp>
      <p:pic>
        <p:nvPicPr>
          <p:cNvPr id="32" name="Picture 31" descr="A child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2A41BD4-33CA-46B1-8DFE-32E32290B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66" y="310826"/>
            <a:ext cx="1506280" cy="14972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3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CECAD5F5-811E-4DF0-B86B-FCDD63B55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85" y="2205999"/>
            <a:ext cx="1580469" cy="1580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68C90D0-510A-4223-9777-7375A857A6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952" y="3945943"/>
            <a:ext cx="1432093" cy="14320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80774E9-98D8-4F8A-B128-DE64314F9BAE}"/>
              </a:ext>
            </a:extLst>
          </p:cNvPr>
          <p:cNvSpPr/>
          <p:nvPr/>
        </p:nvSpPr>
        <p:spPr>
          <a:xfrm>
            <a:off x="4756337" y="2392022"/>
            <a:ext cx="22828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C9424-B3E2-4898-A4DB-019587A8D88B}"/>
              </a:ext>
            </a:extLst>
          </p:cNvPr>
          <p:cNvSpPr txBox="1"/>
          <p:nvPr/>
        </p:nvSpPr>
        <p:spPr>
          <a:xfrm>
            <a:off x="5143434" y="1918618"/>
            <a:ext cx="19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Denislav</a:t>
            </a:r>
            <a:r>
              <a:rPr lang="en-US" dirty="0"/>
              <a:t> </a:t>
            </a:r>
            <a:r>
              <a:rPr lang="en-US" dirty="0" err="1"/>
              <a:t>Bratoevski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FEA719-35E2-40C3-BD97-FF78778C1FE6}"/>
              </a:ext>
            </a:extLst>
          </p:cNvPr>
          <p:cNvSpPr txBox="1"/>
          <p:nvPr/>
        </p:nvSpPr>
        <p:spPr>
          <a:xfrm>
            <a:off x="7137185" y="3889183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Hakan</a:t>
            </a:r>
            <a:r>
              <a:rPr lang="en-US" dirty="0"/>
              <a:t> </a:t>
            </a:r>
            <a:r>
              <a:rPr lang="en-US" dirty="0" err="1"/>
              <a:t>Chandar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86B91-EBA9-41F8-BAB2-888AA66515B7}"/>
              </a:ext>
            </a:extLst>
          </p:cNvPr>
          <p:cNvSpPr txBox="1"/>
          <p:nvPr/>
        </p:nvSpPr>
        <p:spPr>
          <a:xfrm>
            <a:off x="5387667" y="5390931"/>
            <a:ext cx="15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Ivailo</a:t>
            </a:r>
            <a:r>
              <a:rPr lang="en-US" dirty="0"/>
              <a:t> </a:t>
            </a:r>
            <a:r>
              <a:rPr lang="en-US" dirty="0" err="1"/>
              <a:t>Stoyanov</a:t>
            </a:r>
            <a:endParaRPr lang="en-US" dirty="0"/>
          </a:p>
        </p:txBody>
      </p:sp>
      <p:pic>
        <p:nvPicPr>
          <p:cNvPr id="44" name="Picture 43" descr="A picture containing person, indoor, young, shirt&#10;&#10;Description automatically generated">
            <a:extLst>
              <a:ext uri="{FF2B5EF4-FFF2-40B4-BE49-F238E27FC236}">
                <a16:creationId xmlns:a16="http://schemas.microsoft.com/office/drawing/2014/main" id="{E3990B5A-3E65-44A5-9402-76E4667C6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09" y="3698058"/>
            <a:ext cx="1580470" cy="15804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Picture 45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121BFAA7-0860-4F9A-8ECC-D8A22132A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020" y="460477"/>
            <a:ext cx="1580470" cy="15804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7D07D81-48E8-485C-9875-DBAC88EA80FB}"/>
              </a:ext>
            </a:extLst>
          </p:cNvPr>
          <p:cNvSpPr/>
          <p:nvPr/>
        </p:nvSpPr>
        <p:spPr>
          <a:xfrm>
            <a:off x="9151151" y="2641960"/>
            <a:ext cx="31205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Scrum Trainers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8611BE-340C-4668-80F2-092DBC2662D7}"/>
              </a:ext>
            </a:extLst>
          </p:cNvPr>
          <p:cNvSpPr txBox="1"/>
          <p:nvPr/>
        </p:nvSpPr>
        <p:spPr>
          <a:xfrm>
            <a:off x="10137634" y="5325633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Georgi </a:t>
            </a:r>
            <a:r>
              <a:rPr lang="en-US" dirty="0" err="1"/>
              <a:t>Milev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3B666C-558A-4641-9EB2-0C8E6D1D4A8D}"/>
              </a:ext>
            </a:extLst>
          </p:cNvPr>
          <p:cNvSpPr txBox="1"/>
          <p:nvPr/>
        </p:nvSpPr>
        <p:spPr>
          <a:xfrm>
            <a:off x="9744923" y="2153312"/>
            <a:ext cx="191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Alexander </a:t>
            </a:r>
            <a:r>
              <a:rPr lang="en-US" dirty="0" err="1"/>
              <a:t>Tsachev</a:t>
            </a:r>
            <a:endParaRPr lang="en-US" dirty="0"/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1C92B7-1C0E-4E7E-BB62-B87A62B9C22A}"/>
              </a:ext>
            </a:extLst>
          </p:cNvPr>
          <p:cNvSpPr txBox="1"/>
          <p:nvPr/>
        </p:nvSpPr>
        <p:spPr>
          <a:xfrm>
            <a:off x="7380904" y="5243769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Table of Contents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sp>
        <p:nvSpPr>
          <p:cNvPr id="53" name="Arrow: Right 52">
            <a:hlinkClick r:id="rId11" action="ppaction://hlinksldjump"/>
            <a:extLst>
              <a:ext uri="{FF2B5EF4-FFF2-40B4-BE49-F238E27FC236}">
                <a16:creationId xmlns:a16="http://schemas.microsoft.com/office/drawing/2014/main" id="{3F57F92D-CD5E-4D8B-8D03-7661B3C5AE20}"/>
              </a:ext>
            </a:extLst>
          </p:cNvPr>
          <p:cNvSpPr/>
          <p:nvPr/>
        </p:nvSpPr>
        <p:spPr>
          <a:xfrm>
            <a:off x="7950484" y="5638202"/>
            <a:ext cx="767170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6C7FE3-248C-4F65-93A0-D2A519C0DA80}"/>
              </a:ext>
            </a:extLst>
          </p:cNvPr>
          <p:cNvSpPr/>
          <p:nvPr/>
        </p:nvSpPr>
        <p:spPr>
          <a:xfrm>
            <a:off x="6535158" y="771065"/>
            <a:ext cx="26994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QA engineer</a:t>
            </a:r>
          </a:p>
        </p:txBody>
      </p:sp>
    </p:spTree>
    <p:extLst>
      <p:ext uri="{BB962C8B-B14F-4D97-AF65-F5344CB8AC3E}">
        <p14:creationId xmlns:p14="http://schemas.microsoft.com/office/powerpoint/2010/main" val="273666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0EEC92-37D6-4709-BC77-91FF5C9A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62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37C96-047B-4247-9B83-3B4DA8C3674D}"/>
              </a:ext>
            </a:extLst>
          </p:cNvPr>
          <p:cNvSpPr txBox="1"/>
          <p:nvPr/>
        </p:nvSpPr>
        <p:spPr>
          <a:xfrm>
            <a:off x="3309488" y="1210691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Table of Contents</a:t>
            </a:r>
            <a:endParaRPr lang="en-US" sz="36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1A537-18E9-4754-8A87-8B0C1E3884C6}"/>
              </a:ext>
            </a:extLst>
          </p:cNvPr>
          <p:cNvSpPr txBox="1"/>
          <p:nvPr/>
        </p:nvSpPr>
        <p:spPr>
          <a:xfrm>
            <a:off x="10676545" y="6375205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Our Project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Arrow: Right 6">
            <a:hlinkClick r:id="rId3" action="ppaction://hlinksldjump"/>
            <a:extLst>
              <a:ext uri="{FF2B5EF4-FFF2-40B4-BE49-F238E27FC236}">
                <a16:creationId xmlns:a16="http://schemas.microsoft.com/office/drawing/2014/main" id="{89F78C4D-745F-4E32-B893-10D3AD8257BE}"/>
              </a:ext>
            </a:extLst>
          </p:cNvPr>
          <p:cNvSpPr/>
          <p:nvPr/>
        </p:nvSpPr>
        <p:spPr>
          <a:xfrm>
            <a:off x="10958285" y="5850197"/>
            <a:ext cx="769257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862B4-1277-498F-90A4-88DF55D3E032}"/>
              </a:ext>
            </a:extLst>
          </p:cNvPr>
          <p:cNvSpPr txBox="1"/>
          <p:nvPr/>
        </p:nvSpPr>
        <p:spPr>
          <a:xfrm>
            <a:off x="2029041" y="2403549"/>
            <a:ext cx="277796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01.</a:t>
            </a:r>
            <a:r>
              <a:rPr lang="en-US" sz="3600" dirty="0">
                <a:latin typeface="Bahnschrift Light Condensed" panose="020B0502040204020203" pitchFamily="34" charset="0"/>
                <a:cs typeface="Cascadia Mono SemiBold" panose="020B0609020000020004" pitchFamily="49" charset="0"/>
              </a:rPr>
              <a:t>Our Project</a:t>
            </a:r>
            <a:endParaRPr lang="en-US" sz="3600" dirty="0">
              <a:latin typeface="Bahnschrift Light Condensed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4947B-23C7-4416-AE89-33B299935187}"/>
              </a:ext>
            </a:extLst>
          </p:cNvPr>
          <p:cNvSpPr txBox="1"/>
          <p:nvPr/>
        </p:nvSpPr>
        <p:spPr>
          <a:xfrm>
            <a:off x="5715712" y="3329721"/>
            <a:ext cx="2753170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02.</a:t>
            </a:r>
            <a:r>
              <a:rPr lang="en-US" sz="3600" dirty="0">
                <a:latin typeface="Bahnschrift Light Condensed" panose="020B0502040204020203" pitchFamily="34" charset="0"/>
                <a:cs typeface="Aharoni" panose="020B0604020202020204" pitchFamily="2" charset="-79"/>
              </a:rPr>
              <a:t>Realisation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B0EFD-40FE-4997-AA08-09635231209F}"/>
              </a:ext>
            </a:extLst>
          </p:cNvPr>
          <p:cNvSpPr txBox="1"/>
          <p:nvPr/>
        </p:nvSpPr>
        <p:spPr>
          <a:xfrm>
            <a:off x="1717329" y="4415365"/>
            <a:ext cx="3401390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03.</a:t>
            </a:r>
            <a:r>
              <a:rPr lang="en-US" sz="3200" dirty="0">
                <a:latin typeface="Bahnschrift Light Condensed" panose="020B0502040204020203" pitchFamily="34" charset="0"/>
                <a:cs typeface="Aharoni" panose="020B0604020202020204" pitchFamily="2" charset="-79"/>
              </a:rPr>
              <a:t>Used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F956D-4502-4189-81B4-E5263F64E5A5}"/>
              </a:ext>
            </a:extLst>
          </p:cNvPr>
          <p:cNvSpPr txBox="1"/>
          <p:nvPr/>
        </p:nvSpPr>
        <p:spPr>
          <a:xfrm>
            <a:off x="5540523" y="5527926"/>
            <a:ext cx="2928359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04.</a:t>
            </a:r>
            <a:r>
              <a:rPr lang="en-US" sz="3200" dirty="0">
                <a:latin typeface="Bahnschrift Light Condensed" panose="020B0502040204020203" pitchFamily="34" charset="0"/>
                <a:cs typeface="Cascadia Mono SemiBold" panose="020B0609020000020004" pitchFamily="49" charset="0"/>
              </a:rPr>
              <a:t>Demonstration</a:t>
            </a:r>
            <a:endParaRPr lang="en-US" sz="3200" dirty="0">
              <a:latin typeface="Bahnschrift Light Condensed" panose="020B0502040204020203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08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818B46-560C-4176-B99E-0D2F6085A863}"/>
              </a:ext>
            </a:extLst>
          </p:cNvPr>
          <p:cNvSpPr txBox="1"/>
          <p:nvPr/>
        </p:nvSpPr>
        <p:spPr>
          <a:xfrm>
            <a:off x="3880085" y="976966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Bahnschrift Light Condensed" panose="020B0502040204020203" pitchFamily="34" charset="0"/>
                <a:cs typeface="Cascadia Mono SemiBold" panose="020B0609020000020004" pitchFamily="49" charset="0"/>
              </a:rPr>
              <a:t>Our Project</a:t>
            </a:r>
            <a:endParaRPr lang="en-US" sz="4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557A47-2E3D-49C6-8170-B0621AD1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899" y="-63111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D169D6D4-5C40-4333-B3BA-48B6F08D987C}"/>
              </a:ext>
            </a:extLst>
          </p:cNvPr>
          <p:cNvSpPr/>
          <p:nvPr/>
        </p:nvSpPr>
        <p:spPr>
          <a:xfrm>
            <a:off x="10958285" y="5850197"/>
            <a:ext cx="769257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BD95F-1A94-4B27-950B-19F1D32E489B}"/>
              </a:ext>
            </a:extLst>
          </p:cNvPr>
          <p:cNvSpPr txBox="1"/>
          <p:nvPr/>
        </p:nvSpPr>
        <p:spPr>
          <a:xfrm>
            <a:off x="10676545" y="6375205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Berlin Sans FB Demi" panose="020E0802020502020306" pitchFamily="34" charset="0"/>
              </a:rPr>
              <a:t>Realisation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2B796-D67C-48BE-8C98-C2690E2C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2695427"/>
            <a:ext cx="4472893" cy="387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CBF54-3DA6-4076-A1FD-83E1EC286895}"/>
              </a:ext>
            </a:extLst>
          </p:cNvPr>
          <p:cNvSpPr txBox="1"/>
          <p:nvPr/>
        </p:nvSpPr>
        <p:spPr>
          <a:xfrm>
            <a:off x="1660705" y="2061761"/>
            <a:ext cx="987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project includes an adventurous game and a website about it.</a:t>
            </a:r>
          </a:p>
        </p:txBody>
      </p:sp>
    </p:spTree>
    <p:extLst>
      <p:ext uri="{BB962C8B-B14F-4D97-AF65-F5344CB8AC3E}">
        <p14:creationId xmlns:p14="http://schemas.microsoft.com/office/powerpoint/2010/main" val="11683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880BAA3-026D-42F6-8EE1-7AD65CAF3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8075D-138C-4465-B685-6CFB6C1CF42A}"/>
              </a:ext>
            </a:extLst>
          </p:cNvPr>
          <p:cNvSpPr txBox="1"/>
          <p:nvPr/>
        </p:nvSpPr>
        <p:spPr>
          <a:xfrm>
            <a:off x="4417249" y="120833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latin typeface="Bahnschrift Light Condensed" panose="020B0502040204020203" pitchFamily="34" charset="0"/>
                <a:cs typeface="Aharoni" panose="020B0604020202020204" pitchFamily="2" charset="-79"/>
              </a:rPr>
              <a:t>Realisation</a:t>
            </a:r>
            <a:endParaRPr lang="en-US" sz="5400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143D9A02-0DAA-4A84-9B3D-702A1B2A81EA}"/>
              </a:ext>
            </a:extLst>
          </p:cNvPr>
          <p:cNvSpPr/>
          <p:nvPr/>
        </p:nvSpPr>
        <p:spPr>
          <a:xfrm>
            <a:off x="7585910" y="5313302"/>
            <a:ext cx="769257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9A5CB-7CCD-42F3-A380-8E2579899E34}"/>
              </a:ext>
            </a:extLst>
          </p:cNvPr>
          <p:cNvSpPr txBox="1"/>
          <p:nvPr/>
        </p:nvSpPr>
        <p:spPr>
          <a:xfrm>
            <a:off x="6882213" y="5831297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Used Technologies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EE986-77EE-4F43-9B94-03A2618E20CA}"/>
              </a:ext>
            </a:extLst>
          </p:cNvPr>
          <p:cNvSpPr txBox="1"/>
          <p:nvPr/>
        </p:nvSpPr>
        <p:spPr>
          <a:xfrm>
            <a:off x="2766149" y="2425545"/>
            <a:ext cx="5967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dirty="0"/>
              <a:t>Role Selection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3200" dirty="0"/>
              <a:t>Work selection by role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3200" dirty="0"/>
              <a:t>Help each other with the work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79A3D3-E874-4028-ABAB-1C74CAB2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62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7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60DE9-31CF-4A8B-B489-4233DAED7525}"/>
              </a:ext>
            </a:extLst>
          </p:cNvPr>
          <p:cNvSpPr txBox="1"/>
          <p:nvPr/>
        </p:nvSpPr>
        <p:spPr>
          <a:xfrm>
            <a:off x="3083352" y="986379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Used Technologies</a:t>
            </a:r>
            <a:endParaRPr lang="en-US" sz="3600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34DF5A-F5CB-495D-86DE-E1AA5D8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808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 - Free social media icons">
            <a:extLst>
              <a:ext uri="{FF2B5EF4-FFF2-40B4-BE49-F238E27FC236}">
                <a16:creationId xmlns:a16="http://schemas.microsoft.com/office/drawing/2014/main" id="{29E61AB4-9086-4C44-96B3-0CA3CAAE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6" y="3768120"/>
            <a:ext cx="1294856" cy="12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05B1807-46E5-4D3D-886A-D924466A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24" y="2134144"/>
            <a:ext cx="1294856" cy="12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icrosoft PowerPoint – Приложения в Google Play">
            <a:extLst>
              <a:ext uri="{FF2B5EF4-FFF2-40B4-BE49-F238E27FC236}">
                <a16:creationId xmlns:a16="http://schemas.microsoft.com/office/drawing/2014/main" id="{3DA22288-BB31-49D7-BF12-92091823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734" y1="55078" x2="26758" y2="45508"/>
                        <a14:foregroundMark x1="32227" y1="49023" x2="25195" y2="44531"/>
                        <a14:foregroundMark x1="32227" y1="46484" x2="32227" y2="47656"/>
                        <a14:foregroundMark x1="28711" y1="41992" x2="34180" y2="49023"/>
                        <a14:foregroundMark x1="31250" y1="44141" x2="36328" y2="50000"/>
                        <a14:foregroundMark x1="35742" y1="41602" x2="33789" y2="54688"/>
                        <a14:foregroundMark x1="39844" y1="44141" x2="28711" y2="51563"/>
                        <a14:foregroundMark x1="28320" y1="57031" x2="27148" y2="48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31" y="1754290"/>
            <a:ext cx="2054564" cy="20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rosoft Word: Edit Documents – Приложения в Google Play">
            <a:extLst>
              <a:ext uri="{FF2B5EF4-FFF2-40B4-BE49-F238E27FC236}">
                <a16:creationId xmlns:a16="http://schemas.microsoft.com/office/drawing/2014/main" id="{23C43A5A-76A3-42DA-BA16-FBA3C8C7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094" y1="39844" x2="54492" y2="71875"/>
                        <a14:foregroundMark x1="29297" y1="45508" x2="40430" y2="39258"/>
                        <a14:foregroundMark x1="29297" y1="42578" x2="29883" y2="43750"/>
                        <a14:foregroundMark x1="37695" y1="41016" x2="33789" y2="57227"/>
                        <a14:foregroundMark x1="29297" y1="42578" x2="33789" y2="56641"/>
                        <a14:foregroundMark x1="29883" y1="43750" x2="35352" y2="59961"/>
                        <a14:foregroundMark x1="34375" y1="57227" x2="38281" y2="38086"/>
                        <a14:foregroundMark x1="38281" y1="42578" x2="36523" y2="55469"/>
                        <a14:foregroundMark x1="37695" y1="42578" x2="34766" y2="56641"/>
                        <a14:foregroundMark x1="28125" y1="43164" x2="24219" y2="58984"/>
                        <a14:foregroundMark x1="19141" y1="43750" x2="22461" y2="56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43" y="1750510"/>
            <a:ext cx="2054564" cy="20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F1E89FD-5857-48A6-9AC9-E8167E969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217" y="3698761"/>
            <a:ext cx="1314137" cy="131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++ – Уикипедия">
            <a:extLst>
              <a:ext uri="{FF2B5EF4-FFF2-40B4-BE49-F238E27FC236}">
                <a16:creationId xmlns:a16="http://schemas.microsoft.com/office/drawing/2014/main" id="{E5BB23BA-553D-487D-A1F4-7508A0AA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0" y="2050004"/>
            <a:ext cx="1294856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ML - Wikipedia">
            <a:extLst>
              <a:ext uri="{FF2B5EF4-FFF2-40B4-BE49-F238E27FC236}">
                <a16:creationId xmlns:a16="http://schemas.microsoft.com/office/drawing/2014/main" id="{08644167-CF93-496A-A204-55C17C6C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19" y="3662079"/>
            <a:ext cx="1455577" cy="14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SS - Wikipedia">
            <a:extLst>
              <a:ext uri="{FF2B5EF4-FFF2-40B4-BE49-F238E27FC236}">
                <a16:creationId xmlns:a16="http://schemas.microsoft.com/office/drawing/2014/main" id="{288DD835-7699-45E5-8B14-A42033DA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99" y="3581400"/>
            <a:ext cx="1028366" cy="14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JavaScript – Уикипедия">
            <a:extLst>
              <a:ext uri="{FF2B5EF4-FFF2-40B4-BE49-F238E27FC236}">
                <a16:creationId xmlns:a16="http://schemas.microsoft.com/office/drawing/2014/main" id="{54CBE23C-94C0-4074-ACA3-A8534698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77" y="3743522"/>
            <a:ext cx="1269376" cy="126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4" descr="Figma - Vikipedio">
            <a:extLst>
              <a:ext uri="{FF2B5EF4-FFF2-40B4-BE49-F238E27FC236}">
                <a16:creationId xmlns:a16="http://schemas.microsoft.com/office/drawing/2014/main" id="{3D34CBCD-7FC8-481B-991E-EC812F0DA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B28AC-FDE0-410B-8C7A-3860BA2539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67384" y="3783557"/>
            <a:ext cx="901891" cy="1316610"/>
          </a:xfrm>
          <a:prstGeom prst="rect">
            <a:avLst/>
          </a:prstGeom>
        </p:spPr>
      </p:pic>
      <p:sp>
        <p:nvSpPr>
          <p:cNvPr id="19" name="Arrow: Right 18">
            <a:hlinkClick r:id="rId15" action="ppaction://hlinksldjump"/>
            <a:extLst>
              <a:ext uri="{FF2B5EF4-FFF2-40B4-BE49-F238E27FC236}">
                <a16:creationId xmlns:a16="http://schemas.microsoft.com/office/drawing/2014/main" id="{5763BC3A-2969-4549-9832-30EFFFBAEF9B}"/>
              </a:ext>
            </a:extLst>
          </p:cNvPr>
          <p:cNvSpPr/>
          <p:nvPr/>
        </p:nvSpPr>
        <p:spPr>
          <a:xfrm>
            <a:off x="11136601" y="6257297"/>
            <a:ext cx="767170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49C90-2189-4C69-AFF2-E8BCDA6587C2}"/>
              </a:ext>
            </a:extLst>
          </p:cNvPr>
          <p:cNvSpPr txBox="1"/>
          <p:nvPr/>
        </p:nvSpPr>
        <p:spPr>
          <a:xfrm>
            <a:off x="11062732" y="5954373"/>
            <a:ext cx="790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Finish</a:t>
            </a:r>
            <a:endParaRPr lang="en-US" sz="1400" dirty="0"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Visual Studio 2019 version 16.1 Preview 2 - Visual Studio Blog">
            <a:extLst>
              <a:ext uri="{FF2B5EF4-FFF2-40B4-BE49-F238E27FC236}">
                <a16:creationId xmlns:a16="http://schemas.microsoft.com/office/drawing/2014/main" id="{3CEA1067-3145-4A58-B012-A00E93632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488" y="1834570"/>
            <a:ext cx="2485808" cy="19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xcel: Spreadsheets – Приложения в Google Play">
            <a:extLst>
              <a:ext uri="{FF2B5EF4-FFF2-40B4-BE49-F238E27FC236}">
                <a16:creationId xmlns:a16="http://schemas.microsoft.com/office/drawing/2014/main" id="{154D504C-3361-4B03-8BA8-33DBD13D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36719" y1="42188" x2="18945" y2="59766"/>
                        <a14:foregroundMark x1="18750" y1="42773" x2="40430" y2="58008"/>
                        <a14:foregroundMark x1="27539" y1="44727" x2="33594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64" y="1778237"/>
            <a:ext cx="2054564" cy="20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nt Awesome Logo PNG Vector (SVG) Free Download">
            <a:extLst>
              <a:ext uri="{FF2B5EF4-FFF2-40B4-BE49-F238E27FC236}">
                <a16:creationId xmlns:a16="http://schemas.microsoft.com/office/drawing/2014/main" id="{E1FDC47B-1C4F-49D5-BA93-5B67A79A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90" y="5350735"/>
            <a:ext cx="1319437" cy="13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shop Logo Vector Art, Icons, and Graphics for Free Download">
            <a:extLst>
              <a:ext uri="{FF2B5EF4-FFF2-40B4-BE49-F238E27FC236}">
                <a16:creationId xmlns:a16="http://schemas.microsoft.com/office/drawing/2014/main" id="{2A0EC4BE-210A-4E36-A8EE-4394C30FE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30781" y1="36615" x2="33646" y2="57552"/>
                        <a14:foregroundMark x1="14688" y1="27656" x2="20677" y2="5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04" y="5195275"/>
            <a:ext cx="1630355" cy="16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AA600D4-5BB2-403C-833F-54E4584F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26" y="5350735"/>
            <a:ext cx="1630354" cy="12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7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D94C1-129B-48C0-AF19-A53A18A8D098}"/>
              </a:ext>
            </a:extLst>
          </p:cNvPr>
          <p:cNvSpPr txBox="1"/>
          <p:nvPr/>
        </p:nvSpPr>
        <p:spPr>
          <a:xfrm>
            <a:off x="1259555" y="2257575"/>
            <a:ext cx="9245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Raleway" pitchFamily="2" charset="0"/>
              </a:rPr>
              <a:t>Let’s jump onto </a:t>
            </a:r>
          </a:p>
          <a:p>
            <a:pPr algn="ctr"/>
            <a:r>
              <a:rPr lang="en-US" sz="6600" dirty="0">
                <a:latin typeface="Raleway" pitchFamily="2" charset="0"/>
              </a:rPr>
              <a:t>our repo!</a:t>
            </a:r>
            <a:endParaRPr lang="en-US" sz="6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2375DB-C5CC-4658-97B3-2C65DB53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62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B4F7E-DA14-4A0F-A4DC-4A48568B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hlinkClick r:id="rId4"/>
            <a:extLst>
              <a:ext uri="{FF2B5EF4-FFF2-40B4-BE49-F238E27FC236}">
                <a16:creationId xmlns:a16="http://schemas.microsoft.com/office/drawing/2014/main" id="{2222A0A9-8775-490D-942F-D4EBFC63F1A7}"/>
              </a:ext>
            </a:extLst>
          </p:cNvPr>
          <p:cNvSpPr/>
          <p:nvPr/>
        </p:nvSpPr>
        <p:spPr>
          <a:xfrm>
            <a:off x="7021567" y="4576897"/>
            <a:ext cx="1490043" cy="10205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C4E01C6-D085-4B40-BFEE-6C4F3FE7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287CA19-AA1C-4E6D-BD49-172B8D93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533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0A6C9-900E-4167-BFAC-FC62C1881C23}"/>
              </a:ext>
            </a:extLst>
          </p:cNvPr>
          <p:cNvSpPr txBox="1"/>
          <p:nvPr/>
        </p:nvSpPr>
        <p:spPr>
          <a:xfrm>
            <a:off x="3109243" y="2533778"/>
            <a:ext cx="7023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for your attention.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E40D1-6986-48F6-9D5F-2DA1BD2AEFFF}"/>
              </a:ext>
            </a:extLst>
          </p:cNvPr>
          <p:cNvSpPr txBox="1"/>
          <p:nvPr/>
        </p:nvSpPr>
        <p:spPr>
          <a:xfrm>
            <a:off x="1432844" y="3424792"/>
            <a:ext cx="1015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you have any questions, you can ask them.</a:t>
            </a:r>
          </a:p>
        </p:txBody>
      </p:sp>
    </p:spTree>
    <p:extLst>
      <p:ext uri="{BB962C8B-B14F-4D97-AF65-F5344CB8AC3E}">
        <p14:creationId xmlns:p14="http://schemas.microsoft.com/office/powerpoint/2010/main" val="104409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 Condensed</vt:lpstr>
      <vt:lpstr>Berlin Sans FB Demi</vt:lpstr>
      <vt:lpstr>Calibri</vt:lpstr>
      <vt:lpstr>Calibri Light</vt:lpstr>
      <vt:lpstr>Cascadia Mono SemiBold</vt:lpstr>
      <vt:lpstr>Raleway</vt:lpstr>
      <vt:lpstr>Office Theme</vt:lpstr>
      <vt:lpstr>KodKodKod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KodKodKod</dc:title>
  <dc:creator>Ivan Dimov</dc:creator>
  <cp:lastModifiedBy>Денис Али Юсеин</cp:lastModifiedBy>
  <cp:revision>20</cp:revision>
  <dcterms:created xsi:type="dcterms:W3CDTF">2022-06-26T14:40:27Z</dcterms:created>
  <dcterms:modified xsi:type="dcterms:W3CDTF">2022-06-27T07:08:37Z</dcterms:modified>
</cp:coreProperties>
</file>