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479"/>
    <a:srgbClr val="92728B"/>
    <a:srgbClr val="D7B3E1"/>
    <a:srgbClr val="F88D85"/>
    <a:srgbClr val="593E9B"/>
    <a:srgbClr val="F1C6A7"/>
    <a:srgbClr val="F7D284"/>
    <a:srgbClr val="F1CDAB"/>
    <a:srgbClr val="9E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14" autoAdjust="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0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22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180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0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59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49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95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5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39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376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284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3ADF-7AEF-487E-A269-BB9ECFBA2FD9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D861-E046-40CB-A73B-8BABFD8914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73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5111796" y="1882129"/>
            <a:ext cx="4537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  <a:latin typeface="Bodoni MT" panose="02070603080606020203" pitchFamily="18" charset="0"/>
              </a:rPr>
              <a:t>THE CODERS</a:t>
            </a:r>
            <a:endParaRPr lang="bg-BG" sz="6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372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457416" y="5691254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Freeform 127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Freeform 128"/>
          <p:cNvSpPr/>
          <p:nvPr/>
        </p:nvSpPr>
        <p:spPr>
          <a:xfrm rot="14986811">
            <a:off x="-1534805" y="407091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Freeform 129"/>
          <p:cNvSpPr/>
          <p:nvPr/>
        </p:nvSpPr>
        <p:spPr>
          <a:xfrm>
            <a:off x="-1090094" y="-13887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Freeform 131"/>
          <p:cNvSpPr/>
          <p:nvPr/>
        </p:nvSpPr>
        <p:spPr>
          <a:xfrm>
            <a:off x="-937694" y="-12363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3" name="Group 132"/>
          <p:cNvGrpSpPr/>
          <p:nvPr/>
        </p:nvGrpSpPr>
        <p:grpSpPr>
          <a:xfrm rot="20040104">
            <a:off x="2794714" y="5457650"/>
            <a:ext cx="2029463" cy="2086275"/>
            <a:chOff x="9534372" y="589849"/>
            <a:chExt cx="1672621" cy="159351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Freeform 159"/>
          <p:cNvSpPr/>
          <p:nvPr/>
        </p:nvSpPr>
        <p:spPr>
          <a:xfrm>
            <a:off x="-945335" y="-1211868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1" name="Group 160"/>
          <p:cNvGrpSpPr/>
          <p:nvPr/>
        </p:nvGrpSpPr>
        <p:grpSpPr>
          <a:xfrm rot="20040104">
            <a:off x="2411776" y="-1085282"/>
            <a:ext cx="2029463" cy="2086275"/>
            <a:chOff x="9534372" y="589849"/>
            <a:chExt cx="1672621" cy="1593514"/>
          </a:xfrm>
        </p:grpSpPr>
        <p:grpSp>
          <p:nvGrpSpPr>
            <p:cNvPr id="162" name="Group 161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Freeform 2"/>
          <p:cNvSpPr/>
          <p:nvPr/>
        </p:nvSpPr>
        <p:spPr>
          <a:xfrm>
            <a:off x="704095" y="247642"/>
            <a:ext cx="10732443" cy="5697051"/>
          </a:xfrm>
          <a:custGeom>
            <a:avLst/>
            <a:gdLst>
              <a:gd name="connsiteX0" fmla="*/ 1962905 w 10732443"/>
              <a:gd name="connsiteY0" fmla="*/ 733433 h 5697051"/>
              <a:gd name="connsiteX1" fmla="*/ 753230 w 10732443"/>
              <a:gd name="connsiteY1" fmla="*/ 1457333 h 5697051"/>
              <a:gd name="connsiteX2" fmla="*/ 648455 w 10732443"/>
              <a:gd name="connsiteY2" fmla="*/ 2457458 h 5697051"/>
              <a:gd name="connsiteX3" fmla="*/ 755 w 10732443"/>
              <a:gd name="connsiteY3" fmla="*/ 3086108 h 5697051"/>
              <a:gd name="connsiteX4" fmla="*/ 791330 w 10732443"/>
              <a:gd name="connsiteY4" fmla="*/ 3705233 h 5697051"/>
              <a:gd name="connsiteX5" fmla="*/ 1000880 w 10732443"/>
              <a:gd name="connsiteY5" fmla="*/ 4562483 h 5697051"/>
              <a:gd name="connsiteX6" fmla="*/ 1505705 w 10732443"/>
              <a:gd name="connsiteY6" fmla="*/ 4867283 h 5697051"/>
              <a:gd name="connsiteX7" fmla="*/ 2315330 w 10732443"/>
              <a:gd name="connsiteY7" fmla="*/ 4676783 h 5697051"/>
              <a:gd name="connsiteX8" fmla="*/ 3191630 w 10732443"/>
              <a:gd name="connsiteY8" fmla="*/ 5000633 h 5697051"/>
              <a:gd name="connsiteX9" fmla="*/ 4020305 w 10732443"/>
              <a:gd name="connsiteY9" fmla="*/ 5543558 h 5697051"/>
              <a:gd name="connsiteX10" fmla="*/ 4477505 w 10732443"/>
              <a:gd name="connsiteY10" fmla="*/ 5181608 h 5697051"/>
              <a:gd name="connsiteX11" fmla="*/ 5696705 w 10732443"/>
              <a:gd name="connsiteY11" fmla="*/ 5543558 h 5697051"/>
              <a:gd name="connsiteX12" fmla="*/ 6515855 w 10732443"/>
              <a:gd name="connsiteY12" fmla="*/ 5334008 h 5697051"/>
              <a:gd name="connsiteX13" fmla="*/ 7392155 w 10732443"/>
              <a:gd name="connsiteY13" fmla="*/ 5172083 h 5697051"/>
              <a:gd name="connsiteX14" fmla="*/ 8487530 w 10732443"/>
              <a:gd name="connsiteY14" fmla="*/ 5686433 h 5697051"/>
              <a:gd name="connsiteX15" fmla="*/ 8906630 w 10732443"/>
              <a:gd name="connsiteY15" fmla="*/ 5467358 h 5697051"/>
              <a:gd name="connsiteX16" fmla="*/ 9935330 w 10732443"/>
              <a:gd name="connsiteY16" fmla="*/ 4857758 h 5697051"/>
              <a:gd name="connsiteX17" fmla="*/ 10649705 w 10732443"/>
              <a:gd name="connsiteY17" fmla="*/ 4657733 h 5697051"/>
              <a:gd name="connsiteX18" fmla="*/ 10573505 w 10732443"/>
              <a:gd name="connsiteY18" fmla="*/ 3848108 h 5697051"/>
              <a:gd name="connsiteX19" fmla="*/ 9363830 w 10732443"/>
              <a:gd name="connsiteY19" fmla="*/ 3390908 h 5697051"/>
              <a:gd name="connsiteX20" fmla="*/ 9097130 w 10732443"/>
              <a:gd name="connsiteY20" fmla="*/ 2952758 h 5697051"/>
              <a:gd name="connsiteX21" fmla="*/ 9592430 w 10732443"/>
              <a:gd name="connsiteY21" fmla="*/ 2476508 h 5697051"/>
              <a:gd name="connsiteX22" fmla="*/ 9430505 w 10732443"/>
              <a:gd name="connsiteY22" fmla="*/ 1895483 h 5697051"/>
              <a:gd name="connsiteX23" fmla="*/ 7944605 w 10732443"/>
              <a:gd name="connsiteY23" fmla="*/ 1362083 h 5697051"/>
              <a:gd name="connsiteX24" fmla="*/ 6830180 w 10732443"/>
              <a:gd name="connsiteY24" fmla="*/ 1457333 h 5697051"/>
              <a:gd name="connsiteX25" fmla="*/ 5896730 w 10732443"/>
              <a:gd name="connsiteY25" fmla="*/ 885833 h 5697051"/>
              <a:gd name="connsiteX26" fmla="*/ 5515730 w 10732443"/>
              <a:gd name="connsiteY26" fmla="*/ 361958 h 5697051"/>
              <a:gd name="connsiteX27" fmla="*/ 4496555 w 10732443"/>
              <a:gd name="connsiteY27" fmla="*/ 8 h 5697051"/>
              <a:gd name="connsiteX28" fmla="*/ 4067930 w 10732443"/>
              <a:gd name="connsiteY28" fmla="*/ 371483 h 5697051"/>
              <a:gd name="connsiteX29" fmla="*/ 3563105 w 10732443"/>
              <a:gd name="connsiteY29" fmla="*/ 1028708 h 5697051"/>
              <a:gd name="connsiteX30" fmla="*/ 2658230 w 10732443"/>
              <a:gd name="connsiteY30" fmla="*/ 933458 h 5697051"/>
              <a:gd name="connsiteX31" fmla="*/ 1962905 w 10732443"/>
              <a:gd name="connsiteY31" fmla="*/ 733433 h 5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32443" h="5697051">
                <a:moveTo>
                  <a:pt x="1962905" y="733433"/>
                </a:moveTo>
                <a:cubicBezTo>
                  <a:pt x="1645405" y="820746"/>
                  <a:pt x="972305" y="1169996"/>
                  <a:pt x="753230" y="1457333"/>
                </a:cubicBezTo>
                <a:cubicBezTo>
                  <a:pt x="534155" y="1744670"/>
                  <a:pt x="773867" y="2185996"/>
                  <a:pt x="648455" y="2457458"/>
                </a:cubicBezTo>
                <a:cubicBezTo>
                  <a:pt x="523043" y="2728920"/>
                  <a:pt x="-23057" y="2878146"/>
                  <a:pt x="755" y="3086108"/>
                </a:cubicBezTo>
                <a:cubicBezTo>
                  <a:pt x="24567" y="3294070"/>
                  <a:pt x="624642" y="3459170"/>
                  <a:pt x="791330" y="3705233"/>
                </a:cubicBezTo>
                <a:cubicBezTo>
                  <a:pt x="958018" y="3951296"/>
                  <a:pt x="881817" y="4368808"/>
                  <a:pt x="1000880" y="4562483"/>
                </a:cubicBezTo>
                <a:cubicBezTo>
                  <a:pt x="1119943" y="4756158"/>
                  <a:pt x="1286630" y="4848233"/>
                  <a:pt x="1505705" y="4867283"/>
                </a:cubicBezTo>
                <a:cubicBezTo>
                  <a:pt x="1724780" y="4886333"/>
                  <a:pt x="2034343" y="4654558"/>
                  <a:pt x="2315330" y="4676783"/>
                </a:cubicBezTo>
                <a:cubicBezTo>
                  <a:pt x="2596317" y="4699008"/>
                  <a:pt x="2907468" y="4856171"/>
                  <a:pt x="3191630" y="5000633"/>
                </a:cubicBezTo>
                <a:cubicBezTo>
                  <a:pt x="3475792" y="5145095"/>
                  <a:pt x="3805993" y="5513396"/>
                  <a:pt x="4020305" y="5543558"/>
                </a:cubicBezTo>
                <a:cubicBezTo>
                  <a:pt x="4234617" y="5573720"/>
                  <a:pt x="4198105" y="5181608"/>
                  <a:pt x="4477505" y="5181608"/>
                </a:cubicBezTo>
                <a:cubicBezTo>
                  <a:pt x="4756905" y="5181608"/>
                  <a:pt x="5356980" y="5518158"/>
                  <a:pt x="5696705" y="5543558"/>
                </a:cubicBezTo>
                <a:cubicBezTo>
                  <a:pt x="6036430" y="5568958"/>
                  <a:pt x="6233280" y="5395920"/>
                  <a:pt x="6515855" y="5334008"/>
                </a:cubicBezTo>
                <a:cubicBezTo>
                  <a:pt x="6798430" y="5272096"/>
                  <a:pt x="7063543" y="5113346"/>
                  <a:pt x="7392155" y="5172083"/>
                </a:cubicBezTo>
                <a:cubicBezTo>
                  <a:pt x="7720767" y="5230820"/>
                  <a:pt x="8235117" y="5637220"/>
                  <a:pt x="8487530" y="5686433"/>
                </a:cubicBezTo>
                <a:cubicBezTo>
                  <a:pt x="8739943" y="5735646"/>
                  <a:pt x="8665330" y="5605471"/>
                  <a:pt x="8906630" y="5467358"/>
                </a:cubicBezTo>
                <a:cubicBezTo>
                  <a:pt x="9147930" y="5329245"/>
                  <a:pt x="9644818" y="4992696"/>
                  <a:pt x="9935330" y="4857758"/>
                </a:cubicBezTo>
                <a:cubicBezTo>
                  <a:pt x="10225843" y="4722821"/>
                  <a:pt x="10543343" y="4826008"/>
                  <a:pt x="10649705" y="4657733"/>
                </a:cubicBezTo>
                <a:cubicBezTo>
                  <a:pt x="10756067" y="4489458"/>
                  <a:pt x="10787818" y="4059246"/>
                  <a:pt x="10573505" y="3848108"/>
                </a:cubicBezTo>
                <a:cubicBezTo>
                  <a:pt x="10359192" y="3636970"/>
                  <a:pt x="9609892" y="3540133"/>
                  <a:pt x="9363830" y="3390908"/>
                </a:cubicBezTo>
                <a:cubicBezTo>
                  <a:pt x="9117768" y="3241683"/>
                  <a:pt x="9059030" y="3105158"/>
                  <a:pt x="9097130" y="2952758"/>
                </a:cubicBezTo>
                <a:cubicBezTo>
                  <a:pt x="9135230" y="2800358"/>
                  <a:pt x="9536868" y="2652720"/>
                  <a:pt x="9592430" y="2476508"/>
                </a:cubicBezTo>
                <a:cubicBezTo>
                  <a:pt x="9647992" y="2300296"/>
                  <a:pt x="9705142" y="2081220"/>
                  <a:pt x="9430505" y="1895483"/>
                </a:cubicBezTo>
                <a:cubicBezTo>
                  <a:pt x="9155868" y="1709746"/>
                  <a:pt x="8377993" y="1435108"/>
                  <a:pt x="7944605" y="1362083"/>
                </a:cubicBezTo>
                <a:cubicBezTo>
                  <a:pt x="7511218" y="1289058"/>
                  <a:pt x="7171493" y="1536708"/>
                  <a:pt x="6830180" y="1457333"/>
                </a:cubicBezTo>
                <a:cubicBezTo>
                  <a:pt x="6488867" y="1377958"/>
                  <a:pt x="6115805" y="1068396"/>
                  <a:pt x="5896730" y="885833"/>
                </a:cubicBezTo>
                <a:cubicBezTo>
                  <a:pt x="5677655" y="703270"/>
                  <a:pt x="5749093" y="509595"/>
                  <a:pt x="5515730" y="361958"/>
                </a:cubicBezTo>
                <a:cubicBezTo>
                  <a:pt x="5282368" y="214320"/>
                  <a:pt x="4737855" y="-1579"/>
                  <a:pt x="4496555" y="8"/>
                </a:cubicBezTo>
                <a:cubicBezTo>
                  <a:pt x="4255255" y="1595"/>
                  <a:pt x="4223505" y="200033"/>
                  <a:pt x="4067930" y="371483"/>
                </a:cubicBezTo>
                <a:cubicBezTo>
                  <a:pt x="3912355" y="542933"/>
                  <a:pt x="3798055" y="935046"/>
                  <a:pt x="3563105" y="1028708"/>
                </a:cubicBezTo>
                <a:cubicBezTo>
                  <a:pt x="3328155" y="1122370"/>
                  <a:pt x="2926517" y="982670"/>
                  <a:pt x="2658230" y="933458"/>
                </a:cubicBezTo>
                <a:cubicBezTo>
                  <a:pt x="2389943" y="884246"/>
                  <a:pt x="2280405" y="646120"/>
                  <a:pt x="1962905" y="733433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Freeform 187"/>
          <p:cNvSpPr/>
          <p:nvPr/>
        </p:nvSpPr>
        <p:spPr>
          <a:xfrm>
            <a:off x="998461" y="475300"/>
            <a:ext cx="10732443" cy="5697051"/>
          </a:xfrm>
          <a:custGeom>
            <a:avLst/>
            <a:gdLst>
              <a:gd name="connsiteX0" fmla="*/ 1962905 w 10732443"/>
              <a:gd name="connsiteY0" fmla="*/ 733433 h 5697051"/>
              <a:gd name="connsiteX1" fmla="*/ 753230 w 10732443"/>
              <a:gd name="connsiteY1" fmla="*/ 1457333 h 5697051"/>
              <a:gd name="connsiteX2" fmla="*/ 648455 w 10732443"/>
              <a:gd name="connsiteY2" fmla="*/ 2457458 h 5697051"/>
              <a:gd name="connsiteX3" fmla="*/ 755 w 10732443"/>
              <a:gd name="connsiteY3" fmla="*/ 3086108 h 5697051"/>
              <a:gd name="connsiteX4" fmla="*/ 791330 w 10732443"/>
              <a:gd name="connsiteY4" fmla="*/ 3705233 h 5697051"/>
              <a:gd name="connsiteX5" fmla="*/ 1000880 w 10732443"/>
              <a:gd name="connsiteY5" fmla="*/ 4562483 h 5697051"/>
              <a:gd name="connsiteX6" fmla="*/ 1505705 w 10732443"/>
              <a:gd name="connsiteY6" fmla="*/ 4867283 h 5697051"/>
              <a:gd name="connsiteX7" fmla="*/ 2315330 w 10732443"/>
              <a:gd name="connsiteY7" fmla="*/ 4676783 h 5697051"/>
              <a:gd name="connsiteX8" fmla="*/ 3191630 w 10732443"/>
              <a:gd name="connsiteY8" fmla="*/ 5000633 h 5697051"/>
              <a:gd name="connsiteX9" fmla="*/ 4020305 w 10732443"/>
              <a:gd name="connsiteY9" fmla="*/ 5543558 h 5697051"/>
              <a:gd name="connsiteX10" fmla="*/ 4477505 w 10732443"/>
              <a:gd name="connsiteY10" fmla="*/ 5181608 h 5697051"/>
              <a:gd name="connsiteX11" fmla="*/ 5696705 w 10732443"/>
              <a:gd name="connsiteY11" fmla="*/ 5543558 h 5697051"/>
              <a:gd name="connsiteX12" fmla="*/ 6515855 w 10732443"/>
              <a:gd name="connsiteY12" fmla="*/ 5334008 h 5697051"/>
              <a:gd name="connsiteX13" fmla="*/ 7392155 w 10732443"/>
              <a:gd name="connsiteY13" fmla="*/ 5172083 h 5697051"/>
              <a:gd name="connsiteX14" fmla="*/ 8487530 w 10732443"/>
              <a:gd name="connsiteY14" fmla="*/ 5686433 h 5697051"/>
              <a:gd name="connsiteX15" fmla="*/ 8906630 w 10732443"/>
              <a:gd name="connsiteY15" fmla="*/ 5467358 h 5697051"/>
              <a:gd name="connsiteX16" fmla="*/ 9935330 w 10732443"/>
              <a:gd name="connsiteY16" fmla="*/ 4857758 h 5697051"/>
              <a:gd name="connsiteX17" fmla="*/ 10649705 w 10732443"/>
              <a:gd name="connsiteY17" fmla="*/ 4657733 h 5697051"/>
              <a:gd name="connsiteX18" fmla="*/ 10573505 w 10732443"/>
              <a:gd name="connsiteY18" fmla="*/ 3848108 h 5697051"/>
              <a:gd name="connsiteX19" fmla="*/ 9363830 w 10732443"/>
              <a:gd name="connsiteY19" fmla="*/ 3390908 h 5697051"/>
              <a:gd name="connsiteX20" fmla="*/ 9097130 w 10732443"/>
              <a:gd name="connsiteY20" fmla="*/ 2952758 h 5697051"/>
              <a:gd name="connsiteX21" fmla="*/ 9592430 w 10732443"/>
              <a:gd name="connsiteY21" fmla="*/ 2476508 h 5697051"/>
              <a:gd name="connsiteX22" fmla="*/ 9430505 w 10732443"/>
              <a:gd name="connsiteY22" fmla="*/ 1895483 h 5697051"/>
              <a:gd name="connsiteX23" fmla="*/ 7944605 w 10732443"/>
              <a:gd name="connsiteY23" fmla="*/ 1362083 h 5697051"/>
              <a:gd name="connsiteX24" fmla="*/ 6830180 w 10732443"/>
              <a:gd name="connsiteY24" fmla="*/ 1457333 h 5697051"/>
              <a:gd name="connsiteX25" fmla="*/ 5896730 w 10732443"/>
              <a:gd name="connsiteY25" fmla="*/ 885833 h 5697051"/>
              <a:gd name="connsiteX26" fmla="*/ 5515730 w 10732443"/>
              <a:gd name="connsiteY26" fmla="*/ 361958 h 5697051"/>
              <a:gd name="connsiteX27" fmla="*/ 4496555 w 10732443"/>
              <a:gd name="connsiteY27" fmla="*/ 8 h 5697051"/>
              <a:gd name="connsiteX28" fmla="*/ 4067930 w 10732443"/>
              <a:gd name="connsiteY28" fmla="*/ 371483 h 5697051"/>
              <a:gd name="connsiteX29" fmla="*/ 3563105 w 10732443"/>
              <a:gd name="connsiteY29" fmla="*/ 1028708 h 5697051"/>
              <a:gd name="connsiteX30" fmla="*/ 2658230 w 10732443"/>
              <a:gd name="connsiteY30" fmla="*/ 933458 h 5697051"/>
              <a:gd name="connsiteX31" fmla="*/ 1962905 w 10732443"/>
              <a:gd name="connsiteY31" fmla="*/ 733433 h 5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32443" h="5697051">
                <a:moveTo>
                  <a:pt x="1962905" y="733433"/>
                </a:moveTo>
                <a:cubicBezTo>
                  <a:pt x="1645405" y="820746"/>
                  <a:pt x="972305" y="1169996"/>
                  <a:pt x="753230" y="1457333"/>
                </a:cubicBezTo>
                <a:cubicBezTo>
                  <a:pt x="534155" y="1744670"/>
                  <a:pt x="773867" y="2185996"/>
                  <a:pt x="648455" y="2457458"/>
                </a:cubicBezTo>
                <a:cubicBezTo>
                  <a:pt x="523043" y="2728920"/>
                  <a:pt x="-23057" y="2878146"/>
                  <a:pt x="755" y="3086108"/>
                </a:cubicBezTo>
                <a:cubicBezTo>
                  <a:pt x="24567" y="3294070"/>
                  <a:pt x="624642" y="3459170"/>
                  <a:pt x="791330" y="3705233"/>
                </a:cubicBezTo>
                <a:cubicBezTo>
                  <a:pt x="958018" y="3951296"/>
                  <a:pt x="881817" y="4368808"/>
                  <a:pt x="1000880" y="4562483"/>
                </a:cubicBezTo>
                <a:cubicBezTo>
                  <a:pt x="1119943" y="4756158"/>
                  <a:pt x="1286630" y="4848233"/>
                  <a:pt x="1505705" y="4867283"/>
                </a:cubicBezTo>
                <a:cubicBezTo>
                  <a:pt x="1724780" y="4886333"/>
                  <a:pt x="2034343" y="4654558"/>
                  <a:pt x="2315330" y="4676783"/>
                </a:cubicBezTo>
                <a:cubicBezTo>
                  <a:pt x="2596317" y="4699008"/>
                  <a:pt x="2907468" y="4856171"/>
                  <a:pt x="3191630" y="5000633"/>
                </a:cubicBezTo>
                <a:cubicBezTo>
                  <a:pt x="3475792" y="5145095"/>
                  <a:pt x="3805993" y="5513396"/>
                  <a:pt x="4020305" y="5543558"/>
                </a:cubicBezTo>
                <a:cubicBezTo>
                  <a:pt x="4234617" y="5573720"/>
                  <a:pt x="4198105" y="5181608"/>
                  <a:pt x="4477505" y="5181608"/>
                </a:cubicBezTo>
                <a:cubicBezTo>
                  <a:pt x="4756905" y="5181608"/>
                  <a:pt x="5356980" y="5518158"/>
                  <a:pt x="5696705" y="5543558"/>
                </a:cubicBezTo>
                <a:cubicBezTo>
                  <a:pt x="6036430" y="5568958"/>
                  <a:pt x="6233280" y="5395920"/>
                  <a:pt x="6515855" y="5334008"/>
                </a:cubicBezTo>
                <a:cubicBezTo>
                  <a:pt x="6798430" y="5272096"/>
                  <a:pt x="7063543" y="5113346"/>
                  <a:pt x="7392155" y="5172083"/>
                </a:cubicBezTo>
                <a:cubicBezTo>
                  <a:pt x="7720767" y="5230820"/>
                  <a:pt x="8235117" y="5637220"/>
                  <a:pt x="8487530" y="5686433"/>
                </a:cubicBezTo>
                <a:cubicBezTo>
                  <a:pt x="8739943" y="5735646"/>
                  <a:pt x="8665330" y="5605471"/>
                  <a:pt x="8906630" y="5467358"/>
                </a:cubicBezTo>
                <a:cubicBezTo>
                  <a:pt x="9147930" y="5329245"/>
                  <a:pt x="9644818" y="4992696"/>
                  <a:pt x="9935330" y="4857758"/>
                </a:cubicBezTo>
                <a:cubicBezTo>
                  <a:pt x="10225843" y="4722821"/>
                  <a:pt x="10543343" y="4826008"/>
                  <a:pt x="10649705" y="4657733"/>
                </a:cubicBezTo>
                <a:cubicBezTo>
                  <a:pt x="10756067" y="4489458"/>
                  <a:pt x="10787818" y="4059246"/>
                  <a:pt x="10573505" y="3848108"/>
                </a:cubicBezTo>
                <a:cubicBezTo>
                  <a:pt x="10359192" y="3636970"/>
                  <a:pt x="9609892" y="3540133"/>
                  <a:pt x="9363830" y="3390908"/>
                </a:cubicBezTo>
                <a:cubicBezTo>
                  <a:pt x="9117768" y="3241683"/>
                  <a:pt x="9059030" y="3105158"/>
                  <a:pt x="9097130" y="2952758"/>
                </a:cubicBezTo>
                <a:cubicBezTo>
                  <a:pt x="9135230" y="2800358"/>
                  <a:pt x="9536868" y="2652720"/>
                  <a:pt x="9592430" y="2476508"/>
                </a:cubicBezTo>
                <a:cubicBezTo>
                  <a:pt x="9647992" y="2300296"/>
                  <a:pt x="9705142" y="2081220"/>
                  <a:pt x="9430505" y="1895483"/>
                </a:cubicBezTo>
                <a:cubicBezTo>
                  <a:pt x="9155868" y="1709746"/>
                  <a:pt x="8377993" y="1435108"/>
                  <a:pt x="7944605" y="1362083"/>
                </a:cubicBezTo>
                <a:cubicBezTo>
                  <a:pt x="7511218" y="1289058"/>
                  <a:pt x="7171493" y="1536708"/>
                  <a:pt x="6830180" y="1457333"/>
                </a:cubicBezTo>
                <a:cubicBezTo>
                  <a:pt x="6488867" y="1377958"/>
                  <a:pt x="6115805" y="1068396"/>
                  <a:pt x="5896730" y="885833"/>
                </a:cubicBezTo>
                <a:cubicBezTo>
                  <a:pt x="5677655" y="703270"/>
                  <a:pt x="5749093" y="509595"/>
                  <a:pt x="5515730" y="361958"/>
                </a:cubicBezTo>
                <a:cubicBezTo>
                  <a:pt x="5282368" y="214320"/>
                  <a:pt x="4737855" y="-1579"/>
                  <a:pt x="4496555" y="8"/>
                </a:cubicBezTo>
                <a:cubicBezTo>
                  <a:pt x="4255255" y="1595"/>
                  <a:pt x="4223505" y="200033"/>
                  <a:pt x="4067930" y="371483"/>
                </a:cubicBezTo>
                <a:cubicBezTo>
                  <a:pt x="3912355" y="542933"/>
                  <a:pt x="3798055" y="935046"/>
                  <a:pt x="3563105" y="1028708"/>
                </a:cubicBezTo>
                <a:cubicBezTo>
                  <a:pt x="3328155" y="1122370"/>
                  <a:pt x="2926517" y="982670"/>
                  <a:pt x="2658230" y="933458"/>
                </a:cubicBezTo>
                <a:cubicBezTo>
                  <a:pt x="2389943" y="884246"/>
                  <a:pt x="2280405" y="646120"/>
                  <a:pt x="1962905" y="733433"/>
                </a:cubicBezTo>
                <a:close/>
              </a:path>
            </a:pathLst>
          </a:custGeom>
          <a:noFill/>
          <a:ln>
            <a:solidFill>
              <a:srgbClr val="927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15" y="2134434"/>
            <a:ext cx="6243324" cy="2522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5282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3569576" y="1724536"/>
            <a:ext cx="4719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</a:rPr>
              <a:t>USED PROGRAMS</a:t>
            </a:r>
            <a:endParaRPr lang="bg-BG" sz="6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944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457416" y="5691254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Freeform 127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Freeform 128"/>
          <p:cNvSpPr/>
          <p:nvPr/>
        </p:nvSpPr>
        <p:spPr>
          <a:xfrm rot="14986811">
            <a:off x="-1534805" y="407091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Freeform 129"/>
          <p:cNvSpPr/>
          <p:nvPr/>
        </p:nvSpPr>
        <p:spPr>
          <a:xfrm>
            <a:off x="-1090094" y="-13887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Freeform 131"/>
          <p:cNvSpPr/>
          <p:nvPr/>
        </p:nvSpPr>
        <p:spPr>
          <a:xfrm>
            <a:off x="-937694" y="-12363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3" name="Group 132"/>
          <p:cNvGrpSpPr/>
          <p:nvPr/>
        </p:nvGrpSpPr>
        <p:grpSpPr>
          <a:xfrm rot="20040104">
            <a:off x="2794714" y="5457650"/>
            <a:ext cx="2029463" cy="2086275"/>
            <a:chOff x="9534372" y="589849"/>
            <a:chExt cx="1672621" cy="159351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Freeform 159"/>
          <p:cNvSpPr/>
          <p:nvPr/>
        </p:nvSpPr>
        <p:spPr>
          <a:xfrm>
            <a:off x="-945335" y="-1211868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1" name="Group 160"/>
          <p:cNvGrpSpPr/>
          <p:nvPr/>
        </p:nvGrpSpPr>
        <p:grpSpPr>
          <a:xfrm rot="20040104">
            <a:off x="2411776" y="-1085282"/>
            <a:ext cx="2029463" cy="2086275"/>
            <a:chOff x="9534372" y="589849"/>
            <a:chExt cx="1672621" cy="1593514"/>
          </a:xfrm>
        </p:grpSpPr>
        <p:grpSp>
          <p:nvGrpSpPr>
            <p:cNvPr id="162" name="Group 161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Freeform 2"/>
          <p:cNvSpPr/>
          <p:nvPr/>
        </p:nvSpPr>
        <p:spPr>
          <a:xfrm>
            <a:off x="704095" y="247642"/>
            <a:ext cx="10732443" cy="5697051"/>
          </a:xfrm>
          <a:custGeom>
            <a:avLst/>
            <a:gdLst>
              <a:gd name="connsiteX0" fmla="*/ 1962905 w 10732443"/>
              <a:gd name="connsiteY0" fmla="*/ 733433 h 5697051"/>
              <a:gd name="connsiteX1" fmla="*/ 753230 w 10732443"/>
              <a:gd name="connsiteY1" fmla="*/ 1457333 h 5697051"/>
              <a:gd name="connsiteX2" fmla="*/ 648455 w 10732443"/>
              <a:gd name="connsiteY2" fmla="*/ 2457458 h 5697051"/>
              <a:gd name="connsiteX3" fmla="*/ 755 w 10732443"/>
              <a:gd name="connsiteY3" fmla="*/ 3086108 h 5697051"/>
              <a:gd name="connsiteX4" fmla="*/ 791330 w 10732443"/>
              <a:gd name="connsiteY4" fmla="*/ 3705233 h 5697051"/>
              <a:gd name="connsiteX5" fmla="*/ 1000880 w 10732443"/>
              <a:gd name="connsiteY5" fmla="*/ 4562483 h 5697051"/>
              <a:gd name="connsiteX6" fmla="*/ 1505705 w 10732443"/>
              <a:gd name="connsiteY6" fmla="*/ 4867283 h 5697051"/>
              <a:gd name="connsiteX7" fmla="*/ 2315330 w 10732443"/>
              <a:gd name="connsiteY7" fmla="*/ 4676783 h 5697051"/>
              <a:gd name="connsiteX8" fmla="*/ 3191630 w 10732443"/>
              <a:gd name="connsiteY8" fmla="*/ 5000633 h 5697051"/>
              <a:gd name="connsiteX9" fmla="*/ 4020305 w 10732443"/>
              <a:gd name="connsiteY9" fmla="*/ 5543558 h 5697051"/>
              <a:gd name="connsiteX10" fmla="*/ 4477505 w 10732443"/>
              <a:gd name="connsiteY10" fmla="*/ 5181608 h 5697051"/>
              <a:gd name="connsiteX11" fmla="*/ 5696705 w 10732443"/>
              <a:gd name="connsiteY11" fmla="*/ 5543558 h 5697051"/>
              <a:gd name="connsiteX12" fmla="*/ 6515855 w 10732443"/>
              <a:gd name="connsiteY12" fmla="*/ 5334008 h 5697051"/>
              <a:gd name="connsiteX13" fmla="*/ 7392155 w 10732443"/>
              <a:gd name="connsiteY13" fmla="*/ 5172083 h 5697051"/>
              <a:gd name="connsiteX14" fmla="*/ 8487530 w 10732443"/>
              <a:gd name="connsiteY14" fmla="*/ 5686433 h 5697051"/>
              <a:gd name="connsiteX15" fmla="*/ 8906630 w 10732443"/>
              <a:gd name="connsiteY15" fmla="*/ 5467358 h 5697051"/>
              <a:gd name="connsiteX16" fmla="*/ 9935330 w 10732443"/>
              <a:gd name="connsiteY16" fmla="*/ 4857758 h 5697051"/>
              <a:gd name="connsiteX17" fmla="*/ 10649705 w 10732443"/>
              <a:gd name="connsiteY17" fmla="*/ 4657733 h 5697051"/>
              <a:gd name="connsiteX18" fmla="*/ 10573505 w 10732443"/>
              <a:gd name="connsiteY18" fmla="*/ 3848108 h 5697051"/>
              <a:gd name="connsiteX19" fmla="*/ 9363830 w 10732443"/>
              <a:gd name="connsiteY19" fmla="*/ 3390908 h 5697051"/>
              <a:gd name="connsiteX20" fmla="*/ 9097130 w 10732443"/>
              <a:gd name="connsiteY20" fmla="*/ 2952758 h 5697051"/>
              <a:gd name="connsiteX21" fmla="*/ 9592430 w 10732443"/>
              <a:gd name="connsiteY21" fmla="*/ 2476508 h 5697051"/>
              <a:gd name="connsiteX22" fmla="*/ 9430505 w 10732443"/>
              <a:gd name="connsiteY22" fmla="*/ 1895483 h 5697051"/>
              <a:gd name="connsiteX23" fmla="*/ 7944605 w 10732443"/>
              <a:gd name="connsiteY23" fmla="*/ 1362083 h 5697051"/>
              <a:gd name="connsiteX24" fmla="*/ 6830180 w 10732443"/>
              <a:gd name="connsiteY24" fmla="*/ 1457333 h 5697051"/>
              <a:gd name="connsiteX25" fmla="*/ 5896730 w 10732443"/>
              <a:gd name="connsiteY25" fmla="*/ 885833 h 5697051"/>
              <a:gd name="connsiteX26" fmla="*/ 5515730 w 10732443"/>
              <a:gd name="connsiteY26" fmla="*/ 361958 h 5697051"/>
              <a:gd name="connsiteX27" fmla="*/ 4496555 w 10732443"/>
              <a:gd name="connsiteY27" fmla="*/ 8 h 5697051"/>
              <a:gd name="connsiteX28" fmla="*/ 4067930 w 10732443"/>
              <a:gd name="connsiteY28" fmla="*/ 371483 h 5697051"/>
              <a:gd name="connsiteX29" fmla="*/ 3563105 w 10732443"/>
              <a:gd name="connsiteY29" fmla="*/ 1028708 h 5697051"/>
              <a:gd name="connsiteX30" fmla="*/ 2658230 w 10732443"/>
              <a:gd name="connsiteY30" fmla="*/ 933458 h 5697051"/>
              <a:gd name="connsiteX31" fmla="*/ 1962905 w 10732443"/>
              <a:gd name="connsiteY31" fmla="*/ 733433 h 5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32443" h="5697051">
                <a:moveTo>
                  <a:pt x="1962905" y="733433"/>
                </a:moveTo>
                <a:cubicBezTo>
                  <a:pt x="1645405" y="820746"/>
                  <a:pt x="972305" y="1169996"/>
                  <a:pt x="753230" y="1457333"/>
                </a:cubicBezTo>
                <a:cubicBezTo>
                  <a:pt x="534155" y="1744670"/>
                  <a:pt x="773867" y="2185996"/>
                  <a:pt x="648455" y="2457458"/>
                </a:cubicBezTo>
                <a:cubicBezTo>
                  <a:pt x="523043" y="2728920"/>
                  <a:pt x="-23057" y="2878146"/>
                  <a:pt x="755" y="3086108"/>
                </a:cubicBezTo>
                <a:cubicBezTo>
                  <a:pt x="24567" y="3294070"/>
                  <a:pt x="624642" y="3459170"/>
                  <a:pt x="791330" y="3705233"/>
                </a:cubicBezTo>
                <a:cubicBezTo>
                  <a:pt x="958018" y="3951296"/>
                  <a:pt x="881817" y="4368808"/>
                  <a:pt x="1000880" y="4562483"/>
                </a:cubicBezTo>
                <a:cubicBezTo>
                  <a:pt x="1119943" y="4756158"/>
                  <a:pt x="1286630" y="4848233"/>
                  <a:pt x="1505705" y="4867283"/>
                </a:cubicBezTo>
                <a:cubicBezTo>
                  <a:pt x="1724780" y="4886333"/>
                  <a:pt x="2034343" y="4654558"/>
                  <a:pt x="2315330" y="4676783"/>
                </a:cubicBezTo>
                <a:cubicBezTo>
                  <a:pt x="2596317" y="4699008"/>
                  <a:pt x="2907468" y="4856171"/>
                  <a:pt x="3191630" y="5000633"/>
                </a:cubicBezTo>
                <a:cubicBezTo>
                  <a:pt x="3475792" y="5145095"/>
                  <a:pt x="3805993" y="5513396"/>
                  <a:pt x="4020305" y="5543558"/>
                </a:cubicBezTo>
                <a:cubicBezTo>
                  <a:pt x="4234617" y="5573720"/>
                  <a:pt x="4198105" y="5181608"/>
                  <a:pt x="4477505" y="5181608"/>
                </a:cubicBezTo>
                <a:cubicBezTo>
                  <a:pt x="4756905" y="5181608"/>
                  <a:pt x="5356980" y="5518158"/>
                  <a:pt x="5696705" y="5543558"/>
                </a:cubicBezTo>
                <a:cubicBezTo>
                  <a:pt x="6036430" y="5568958"/>
                  <a:pt x="6233280" y="5395920"/>
                  <a:pt x="6515855" y="5334008"/>
                </a:cubicBezTo>
                <a:cubicBezTo>
                  <a:pt x="6798430" y="5272096"/>
                  <a:pt x="7063543" y="5113346"/>
                  <a:pt x="7392155" y="5172083"/>
                </a:cubicBezTo>
                <a:cubicBezTo>
                  <a:pt x="7720767" y="5230820"/>
                  <a:pt x="8235117" y="5637220"/>
                  <a:pt x="8487530" y="5686433"/>
                </a:cubicBezTo>
                <a:cubicBezTo>
                  <a:pt x="8739943" y="5735646"/>
                  <a:pt x="8665330" y="5605471"/>
                  <a:pt x="8906630" y="5467358"/>
                </a:cubicBezTo>
                <a:cubicBezTo>
                  <a:pt x="9147930" y="5329245"/>
                  <a:pt x="9644818" y="4992696"/>
                  <a:pt x="9935330" y="4857758"/>
                </a:cubicBezTo>
                <a:cubicBezTo>
                  <a:pt x="10225843" y="4722821"/>
                  <a:pt x="10543343" y="4826008"/>
                  <a:pt x="10649705" y="4657733"/>
                </a:cubicBezTo>
                <a:cubicBezTo>
                  <a:pt x="10756067" y="4489458"/>
                  <a:pt x="10787818" y="4059246"/>
                  <a:pt x="10573505" y="3848108"/>
                </a:cubicBezTo>
                <a:cubicBezTo>
                  <a:pt x="10359192" y="3636970"/>
                  <a:pt x="9609892" y="3540133"/>
                  <a:pt x="9363830" y="3390908"/>
                </a:cubicBezTo>
                <a:cubicBezTo>
                  <a:pt x="9117768" y="3241683"/>
                  <a:pt x="9059030" y="3105158"/>
                  <a:pt x="9097130" y="2952758"/>
                </a:cubicBezTo>
                <a:cubicBezTo>
                  <a:pt x="9135230" y="2800358"/>
                  <a:pt x="9536868" y="2652720"/>
                  <a:pt x="9592430" y="2476508"/>
                </a:cubicBezTo>
                <a:cubicBezTo>
                  <a:pt x="9647992" y="2300296"/>
                  <a:pt x="9705142" y="2081220"/>
                  <a:pt x="9430505" y="1895483"/>
                </a:cubicBezTo>
                <a:cubicBezTo>
                  <a:pt x="9155868" y="1709746"/>
                  <a:pt x="8377993" y="1435108"/>
                  <a:pt x="7944605" y="1362083"/>
                </a:cubicBezTo>
                <a:cubicBezTo>
                  <a:pt x="7511218" y="1289058"/>
                  <a:pt x="7171493" y="1536708"/>
                  <a:pt x="6830180" y="1457333"/>
                </a:cubicBezTo>
                <a:cubicBezTo>
                  <a:pt x="6488867" y="1377958"/>
                  <a:pt x="6115805" y="1068396"/>
                  <a:pt x="5896730" y="885833"/>
                </a:cubicBezTo>
                <a:cubicBezTo>
                  <a:pt x="5677655" y="703270"/>
                  <a:pt x="5749093" y="509595"/>
                  <a:pt x="5515730" y="361958"/>
                </a:cubicBezTo>
                <a:cubicBezTo>
                  <a:pt x="5282368" y="214320"/>
                  <a:pt x="4737855" y="-1579"/>
                  <a:pt x="4496555" y="8"/>
                </a:cubicBezTo>
                <a:cubicBezTo>
                  <a:pt x="4255255" y="1595"/>
                  <a:pt x="4223505" y="200033"/>
                  <a:pt x="4067930" y="371483"/>
                </a:cubicBezTo>
                <a:cubicBezTo>
                  <a:pt x="3912355" y="542933"/>
                  <a:pt x="3798055" y="935046"/>
                  <a:pt x="3563105" y="1028708"/>
                </a:cubicBezTo>
                <a:cubicBezTo>
                  <a:pt x="3328155" y="1122370"/>
                  <a:pt x="2926517" y="982670"/>
                  <a:pt x="2658230" y="933458"/>
                </a:cubicBezTo>
                <a:cubicBezTo>
                  <a:pt x="2389943" y="884246"/>
                  <a:pt x="2280405" y="646120"/>
                  <a:pt x="1962905" y="733433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Freeform 187"/>
          <p:cNvSpPr/>
          <p:nvPr/>
        </p:nvSpPr>
        <p:spPr>
          <a:xfrm>
            <a:off x="998461" y="475300"/>
            <a:ext cx="10732443" cy="5697051"/>
          </a:xfrm>
          <a:custGeom>
            <a:avLst/>
            <a:gdLst>
              <a:gd name="connsiteX0" fmla="*/ 1962905 w 10732443"/>
              <a:gd name="connsiteY0" fmla="*/ 733433 h 5697051"/>
              <a:gd name="connsiteX1" fmla="*/ 753230 w 10732443"/>
              <a:gd name="connsiteY1" fmla="*/ 1457333 h 5697051"/>
              <a:gd name="connsiteX2" fmla="*/ 648455 w 10732443"/>
              <a:gd name="connsiteY2" fmla="*/ 2457458 h 5697051"/>
              <a:gd name="connsiteX3" fmla="*/ 755 w 10732443"/>
              <a:gd name="connsiteY3" fmla="*/ 3086108 h 5697051"/>
              <a:gd name="connsiteX4" fmla="*/ 791330 w 10732443"/>
              <a:gd name="connsiteY4" fmla="*/ 3705233 h 5697051"/>
              <a:gd name="connsiteX5" fmla="*/ 1000880 w 10732443"/>
              <a:gd name="connsiteY5" fmla="*/ 4562483 h 5697051"/>
              <a:gd name="connsiteX6" fmla="*/ 1505705 w 10732443"/>
              <a:gd name="connsiteY6" fmla="*/ 4867283 h 5697051"/>
              <a:gd name="connsiteX7" fmla="*/ 2315330 w 10732443"/>
              <a:gd name="connsiteY7" fmla="*/ 4676783 h 5697051"/>
              <a:gd name="connsiteX8" fmla="*/ 3191630 w 10732443"/>
              <a:gd name="connsiteY8" fmla="*/ 5000633 h 5697051"/>
              <a:gd name="connsiteX9" fmla="*/ 4020305 w 10732443"/>
              <a:gd name="connsiteY9" fmla="*/ 5543558 h 5697051"/>
              <a:gd name="connsiteX10" fmla="*/ 4477505 w 10732443"/>
              <a:gd name="connsiteY10" fmla="*/ 5181608 h 5697051"/>
              <a:gd name="connsiteX11" fmla="*/ 5696705 w 10732443"/>
              <a:gd name="connsiteY11" fmla="*/ 5543558 h 5697051"/>
              <a:gd name="connsiteX12" fmla="*/ 6515855 w 10732443"/>
              <a:gd name="connsiteY12" fmla="*/ 5334008 h 5697051"/>
              <a:gd name="connsiteX13" fmla="*/ 7392155 w 10732443"/>
              <a:gd name="connsiteY13" fmla="*/ 5172083 h 5697051"/>
              <a:gd name="connsiteX14" fmla="*/ 8487530 w 10732443"/>
              <a:gd name="connsiteY14" fmla="*/ 5686433 h 5697051"/>
              <a:gd name="connsiteX15" fmla="*/ 8906630 w 10732443"/>
              <a:gd name="connsiteY15" fmla="*/ 5467358 h 5697051"/>
              <a:gd name="connsiteX16" fmla="*/ 9935330 w 10732443"/>
              <a:gd name="connsiteY16" fmla="*/ 4857758 h 5697051"/>
              <a:gd name="connsiteX17" fmla="*/ 10649705 w 10732443"/>
              <a:gd name="connsiteY17" fmla="*/ 4657733 h 5697051"/>
              <a:gd name="connsiteX18" fmla="*/ 10573505 w 10732443"/>
              <a:gd name="connsiteY18" fmla="*/ 3848108 h 5697051"/>
              <a:gd name="connsiteX19" fmla="*/ 9363830 w 10732443"/>
              <a:gd name="connsiteY19" fmla="*/ 3390908 h 5697051"/>
              <a:gd name="connsiteX20" fmla="*/ 9097130 w 10732443"/>
              <a:gd name="connsiteY20" fmla="*/ 2952758 h 5697051"/>
              <a:gd name="connsiteX21" fmla="*/ 9592430 w 10732443"/>
              <a:gd name="connsiteY21" fmla="*/ 2476508 h 5697051"/>
              <a:gd name="connsiteX22" fmla="*/ 9430505 w 10732443"/>
              <a:gd name="connsiteY22" fmla="*/ 1895483 h 5697051"/>
              <a:gd name="connsiteX23" fmla="*/ 7944605 w 10732443"/>
              <a:gd name="connsiteY23" fmla="*/ 1362083 h 5697051"/>
              <a:gd name="connsiteX24" fmla="*/ 6830180 w 10732443"/>
              <a:gd name="connsiteY24" fmla="*/ 1457333 h 5697051"/>
              <a:gd name="connsiteX25" fmla="*/ 5896730 w 10732443"/>
              <a:gd name="connsiteY25" fmla="*/ 885833 h 5697051"/>
              <a:gd name="connsiteX26" fmla="*/ 5515730 w 10732443"/>
              <a:gd name="connsiteY26" fmla="*/ 361958 h 5697051"/>
              <a:gd name="connsiteX27" fmla="*/ 4496555 w 10732443"/>
              <a:gd name="connsiteY27" fmla="*/ 8 h 5697051"/>
              <a:gd name="connsiteX28" fmla="*/ 4067930 w 10732443"/>
              <a:gd name="connsiteY28" fmla="*/ 371483 h 5697051"/>
              <a:gd name="connsiteX29" fmla="*/ 3563105 w 10732443"/>
              <a:gd name="connsiteY29" fmla="*/ 1028708 h 5697051"/>
              <a:gd name="connsiteX30" fmla="*/ 2658230 w 10732443"/>
              <a:gd name="connsiteY30" fmla="*/ 933458 h 5697051"/>
              <a:gd name="connsiteX31" fmla="*/ 1962905 w 10732443"/>
              <a:gd name="connsiteY31" fmla="*/ 733433 h 5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32443" h="5697051">
                <a:moveTo>
                  <a:pt x="1962905" y="733433"/>
                </a:moveTo>
                <a:cubicBezTo>
                  <a:pt x="1645405" y="820746"/>
                  <a:pt x="972305" y="1169996"/>
                  <a:pt x="753230" y="1457333"/>
                </a:cubicBezTo>
                <a:cubicBezTo>
                  <a:pt x="534155" y="1744670"/>
                  <a:pt x="773867" y="2185996"/>
                  <a:pt x="648455" y="2457458"/>
                </a:cubicBezTo>
                <a:cubicBezTo>
                  <a:pt x="523043" y="2728920"/>
                  <a:pt x="-23057" y="2878146"/>
                  <a:pt x="755" y="3086108"/>
                </a:cubicBezTo>
                <a:cubicBezTo>
                  <a:pt x="24567" y="3294070"/>
                  <a:pt x="624642" y="3459170"/>
                  <a:pt x="791330" y="3705233"/>
                </a:cubicBezTo>
                <a:cubicBezTo>
                  <a:pt x="958018" y="3951296"/>
                  <a:pt x="881817" y="4368808"/>
                  <a:pt x="1000880" y="4562483"/>
                </a:cubicBezTo>
                <a:cubicBezTo>
                  <a:pt x="1119943" y="4756158"/>
                  <a:pt x="1286630" y="4848233"/>
                  <a:pt x="1505705" y="4867283"/>
                </a:cubicBezTo>
                <a:cubicBezTo>
                  <a:pt x="1724780" y="4886333"/>
                  <a:pt x="2034343" y="4654558"/>
                  <a:pt x="2315330" y="4676783"/>
                </a:cubicBezTo>
                <a:cubicBezTo>
                  <a:pt x="2596317" y="4699008"/>
                  <a:pt x="2907468" y="4856171"/>
                  <a:pt x="3191630" y="5000633"/>
                </a:cubicBezTo>
                <a:cubicBezTo>
                  <a:pt x="3475792" y="5145095"/>
                  <a:pt x="3805993" y="5513396"/>
                  <a:pt x="4020305" y="5543558"/>
                </a:cubicBezTo>
                <a:cubicBezTo>
                  <a:pt x="4234617" y="5573720"/>
                  <a:pt x="4198105" y="5181608"/>
                  <a:pt x="4477505" y="5181608"/>
                </a:cubicBezTo>
                <a:cubicBezTo>
                  <a:pt x="4756905" y="5181608"/>
                  <a:pt x="5356980" y="5518158"/>
                  <a:pt x="5696705" y="5543558"/>
                </a:cubicBezTo>
                <a:cubicBezTo>
                  <a:pt x="6036430" y="5568958"/>
                  <a:pt x="6233280" y="5395920"/>
                  <a:pt x="6515855" y="5334008"/>
                </a:cubicBezTo>
                <a:cubicBezTo>
                  <a:pt x="6798430" y="5272096"/>
                  <a:pt x="7063543" y="5113346"/>
                  <a:pt x="7392155" y="5172083"/>
                </a:cubicBezTo>
                <a:cubicBezTo>
                  <a:pt x="7720767" y="5230820"/>
                  <a:pt x="8235117" y="5637220"/>
                  <a:pt x="8487530" y="5686433"/>
                </a:cubicBezTo>
                <a:cubicBezTo>
                  <a:pt x="8739943" y="5735646"/>
                  <a:pt x="8665330" y="5605471"/>
                  <a:pt x="8906630" y="5467358"/>
                </a:cubicBezTo>
                <a:cubicBezTo>
                  <a:pt x="9147930" y="5329245"/>
                  <a:pt x="9644818" y="4992696"/>
                  <a:pt x="9935330" y="4857758"/>
                </a:cubicBezTo>
                <a:cubicBezTo>
                  <a:pt x="10225843" y="4722821"/>
                  <a:pt x="10543343" y="4826008"/>
                  <a:pt x="10649705" y="4657733"/>
                </a:cubicBezTo>
                <a:cubicBezTo>
                  <a:pt x="10756067" y="4489458"/>
                  <a:pt x="10787818" y="4059246"/>
                  <a:pt x="10573505" y="3848108"/>
                </a:cubicBezTo>
                <a:cubicBezTo>
                  <a:pt x="10359192" y="3636970"/>
                  <a:pt x="9609892" y="3540133"/>
                  <a:pt x="9363830" y="3390908"/>
                </a:cubicBezTo>
                <a:cubicBezTo>
                  <a:pt x="9117768" y="3241683"/>
                  <a:pt x="9059030" y="3105158"/>
                  <a:pt x="9097130" y="2952758"/>
                </a:cubicBezTo>
                <a:cubicBezTo>
                  <a:pt x="9135230" y="2800358"/>
                  <a:pt x="9536868" y="2652720"/>
                  <a:pt x="9592430" y="2476508"/>
                </a:cubicBezTo>
                <a:cubicBezTo>
                  <a:pt x="9647992" y="2300296"/>
                  <a:pt x="9705142" y="2081220"/>
                  <a:pt x="9430505" y="1895483"/>
                </a:cubicBezTo>
                <a:cubicBezTo>
                  <a:pt x="9155868" y="1709746"/>
                  <a:pt x="8377993" y="1435108"/>
                  <a:pt x="7944605" y="1362083"/>
                </a:cubicBezTo>
                <a:cubicBezTo>
                  <a:pt x="7511218" y="1289058"/>
                  <a:pt x="7171493" y="1536708"/>
                  <a:pt x="6830180" y="1457333"/>
                </a:cubicBezTo>
                <a:cubicBezTo>
                  <a:pt x="6488867" y="1377958"/>
                  <a:pt x="6115805" y="1068396"/>
                  <a:pt x="5896730" y="885833"/>
                </a:cubicBezTo>
                <a:cubicBezTo>
                  <a:pt x="5677655" y="703270"/>
                  <a:pt x="5749093" y="509595"/>
                  <a:pt x="5515730" y="361958"/>
                </a:cubicBezTo>
                <a:cubicBezTo>
                  <a:pt x="5282368" y="214320"/>
                  <a:pt x="4737855" y="-1579"/>
                  <a:pt x="4496555" y="8"/>
                </a:cubicBezTo>
                <a:cubicBezTo>
                  <a:pt x="4255255" y="1595"/>
                  <a:pt x="4223505" y="200033"/>
                  <a:pt x="4067930" y="371483"/>
                </a:cubicBezTo>
                <a:cubicBezTo>
                  <a:pt x="3912355" y="542933"/>
                  <a:pt x="3798055" y="935046"/>
                  <a:pt x="3563105" y="1028708"/>
                </a:cubicBezTo>
                <a:cubicBezTo>
                  <a:pt x="3328155" y="1122370"/>
                  <a:pt x="2926517" y="982670"/>
                  <a:pt x="2658230" y="933458"/>
                </a:cubicBezTo>
                <a:cubicBezTo>
                  <a:pt x="2389943" y="884246"/>
                  <a:pt x="2280405" y="646120"/>
                  <a:pt x="1962905" y="733433"/>
                </a:cubicBezTo>
                <a:close/>
              </a:path>
            </a:pathLst>
          </a:custGeom>
          <a:noFill/>
          <a:ln>
            <a:solidFill>
              <a:srgbClr val="927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9" y="2592378"/>
            <a:ext cx="1628497" cy="102462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795" y="1705211"/>
            <a:ext cx="1201542" cy="1228442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35" y="3087112"/>
            <a:ext cx="1242239" cy="124223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86" y="4465784"/>
            <a:ext cx="2106691" cy="64501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216" y="1120749"/>
            <a:ext cx="961994" cy="968044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97" y="2373789"/>
            <a:ext cx="1014694" cy="1421933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488" y="2233632"/>
            <a:ext cx="913263" cy="913263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3065" y="2356368"/>
            <a:ext cx="933017" cy="91295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198" y="3334987"/>
            <a:ext cx="838937" cy="838937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8365" y="4062504"/>
            <a:ext cx="1017932" cy="1034262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1343" y="3276011"/>
            <a:ext cx="1350892" cy="1340447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6628" y="4585683"/>
            <a:ext cx="1231310" cy="11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0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4068883" y="2224247"/>
            <a:ext cx="464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</a:rPr>
              <a:t>Let’s take a look at the site and the game</a:t>
            </a:r>
            <a:endParaRPr lang="bg-BG" sz="4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009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 rot="1792809">
            <a:off x="-3209648" y="-1566396"/>
            <a:ext cx="8756804" cy="6957658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noFill/>
          <a:ln w="9525">
            <a:solidFill>
              <a:srgbClr val="6B4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/>
        </p:nvSpPr>
        <p:spPr>
          <a:xfrm rot="19244181">
            <a:off x="6317790" y="3687025"/>
            <a:ext cx="769837" cy="856645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88D85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979714" y="307910"/>
            <a:ext cx="478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6B4479"/>
                </a:solidFill>
                <a:latin typeface="Eras Demi ITC" panose="020B0805030504020804" pitchFamily="34" charset="0"/>
              </a:rPr>
              <a:t>Table of Contents</a:t>
            </a:r>
            <a:endParaRPr lang="bg-BG" sz="4000" dirty="0">
              <a:solidFill>
                <a:srgbClr val="6B4479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 rot="19244181">
            <a:off x="724371" y="1515705"/>
            <a:ext cx="769837" cy="856645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886408" y="179147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</a:t>
            </a:r>
            <a:endParaRPr lang="bg-BG" dirty="0"/>
          </a:p>
        </p:txBody>
      </p:sp>
      <p:sp>
        <p:nvSpPr>
          <p:cNvPr id="8" name="Freeform 7"/>
          <p:cNvSpPr/>
          <p:nvPr/>
        </p:nvSpPr>
        <p:spPr>
          <a:xfrm>
            <a:off x="540188" y="2598266"/>
            <a:ext cx="811195" cy="681536"/>
          </a:xfrm>
          <a:custGeom>
            <a:avLst/>
            <a:gdLst>
              <a:gd name="connsiteX0" fmla="*/ 589808 w 1516654"/>
              <a:gd name="connsiteY0" fmla="*/ 61410 h 1899551"/>
              <a:gd name="connsiteX1" fmla="*/ 244575 w 1516654"/>
              <a:gd name="connsiteY1" fmla="*/ 313336 h 1899551"/>
              <a:gd name="connsiteX2" fmla="*/ 263236 w 1516654"/>
              <a:gd name="connsiteY2" fmla="*/ 546601 h 1899551"/>
              <a:gd name="connsiteX3" fmla="*/ 263236 w 1516654"/>
              <a:gd name="connsiteY3" fmla="*/ 845181 h 1899551"/>
              <a:gd name="connsiteX4" fmla="*/ 1979 w 1516654"/>
              <a:gd name="connsiteY4" fmla="*/ 1227736 h 1899551"/>
              <a:gd name="connsiteX5" fmla="*/ 151269 w 1516654"/>
              <a:gd name="connsiteY5" fmla="*/ 1526316 h 1899551"/>
              <a:gd name="connsiteX6" fmla="*/ 300559 w 1516654"/>
              <a:gd name="connsiteY6" fmla="*/ 1572969 h 1899551"/>
              <a:gd name="connsiteX7" fmla="*/ 627130 w 1516654"/>
              <a:gd name="connsiteY7" fmla="*/ 1684936 h 1899551"/>
              <a:gd name="connsiteX8" fmla="*/ 851065 w 1516654"/>
              <a:gd name="connsiteY8" fmla="*/ 1899540 h 1899551"/>
              <a:gd name="connsiteX9" fmla="*/ 1047008 w 1516654"/>
              <a:gd name="connsiteY9" fmla="*/ 1675606 h 1899551"/>
              <a:gd name="connsiteX10" fmla="*/ 1112322 w 1516654"/>
              <a:gd name="connsiteY10" fmla="*/ 1339703 h 1899551"/>
              <a:gd name="connsiteX11" fmla="*/ 1177636 w 1516654"/>
              <a:gd name="connsiteY11" fmla="*/ 1218406 h 1899551"/>
              <a:gd name="connsiteX12" fmla="*/ 1364248 w 1516654"/>
              <a:gd name="connsiteY12" fmla="*/ 1227736 h 1899551"/>
              <a:gd name="connsiteX13" fmla="*/ 1513538 w 1516654"/>
              <a:gd name="connsiteY13" fmla="*/ 1022463 h 1899551"/>
              <a:gd name="connsiteX14" fmla="*/ 1345587 w 1516654"/>
              <a:gd name="connsiteY14" fmla="*/ 854512 h 1899551"/>
              <a:gd name="connsiteX15" fmla="*/ 1289604 w 1516654"/>
              <a:gd name="connsiteY15" fmla="*/ 546601 h 1899551"/>
              <a:gd name="connsiteX16" fmla="*/ 1476216 w 1516654"/>
              <a:gd name="connsiteY16" fmla="*/ 359989 h 1899551"/>
              <a:gd name="connsiteX17" fmla="*/ 1504208 w 1516654"/>
              <a:gd name="connsiteY17" fmla="*/ 201369 h 1899551"/>
              <a:gd name="connsiteX18" fmla="*/ 1317595 w 1516654"/>
              <a:gd name="connsiteY18" fmla="*/ 5426 h 1899551"/>
              <a:gd name="connsiteX19" fmla="*/ 1065669 w 1516654"/>
              <a:gd name="connsiteY19" fmla="*/ 70740 h 1899551"/>
              <a:gd name="connsiteX20" fmla="*/ 869726 w 1516654"/>
              <a:gd name="connsiteY20" fmla="*/ 238691 h 1899551"/>
              <a:gd name="connsiteX21" fmla="*/ 701775 w 1516654"/>
              <a:gd name="connsiteY21" fmla="*/ 42748 h 1899551"/>
              <a:gd name="connsiteX22" fmla="*/ 589808 w 1516654"/>
              <a:gd name="connsiteY22" fmla="*/ 61410 h 18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6654" h="1899551">
                <a:moveTo>
                  <a:pt x="589808" y="61410"/>
                </a:moveTo>
                <a:cubicBezTo>
                  <a:pt x="513608" y="106508"/>
                  <a:pt x="299004" y="232471"/>
                  <a:pt x="244575" y="313336"/>
                </a:cubicBezTo>
                <a:cubicBezTo>
                  <a:pt x="190146" y="394201"/>
                  <a:pt x="260126" y="457960"/>
                  <a:pt x="263236" y="546601"/>
                </a:cubicBezTo>
                <a:cubicBezTo>
                  <a:pt x="266346" y="635242"/>
                  <a:pt x="306779" y="731659"/>
                  <a:pt x="263236" y="845181"/>
                </a:cubicBezTo>
                <a:cubicBezTo>
                  <a:pt x="219693" y="958703"/>
                  <a:pt x="20640" y="1114214"/>
                  <a:pt x="1979" y="1227736"/>
                </a:cubicBezTo>
                <a:cubicBezTo>
                  <a:pt x="-16682" y="1341259"/>
                  <a:pt x="101506" y="1468777"/>
                  <a:pt x="151269" y="1526316"/>
                </a:cubicBezTo>
                <a:cubicBezTo>
                  <a:pt x="201032" y="1583855"/>
                  <a:pt x="300559" y="1572969"/>
                  <a:pt x="300559" y="1572969"/>
                </a:cubicBezTo>
                <a:cubicBezTo>
                  <a:pt x="379869" y="1599406"/>
                  <a:pt x="535379" y="1630508"/>
                  <a:pt x="627130" y="1684936"/>
                </a:cubicBezTo>
                <a:cubicBezTo>
                  <a:pt x="718881" y="1739364"/>
                  <a:pt x="781085" y="1901095"/>
                  <a:pt x="851065" y="1899540"/>
                </a:cubicBezTo>
                <a:cubicBezTo>
                  <a:pt x="921045" y="1897985"/>
                  <a:pt x="1003465" y="1768912"/>
                  <a:pt x="1047008" y="1675606"/>
                </a:cubicBezTo>
                <a:cubicBezTo>
                  <a:pt x="1090551" y="1582300"/>
                  <a:pt x="1090551" y="1415903"/>
                  <a:pt x="1112322" y="1339703"/>
                </a:cubicBezTo>
                <a:cubicBezTo>
                  <a:pt x="1134093" y="1263503"/>
                  <a:pt x="1135648" y="1237067"/>
                  <a:pt x="1177636" y="1218406"/>
                </a:cubicBezTo>
                <a:cubicBezTo>
                  <a:pt x="1219624" y="1199745"/>
                  <a:pt x="1308264" y="1260393"/>
                  <a:pt x="1364248" y="1227736"/>
                </a:cubicBezTo>
                <a:cubicBezTo>
                  <a:pt x="1420232" y="1195079"/>
                  <a:pt x="1516648" y="1084667"/>
                  <a:pt x="1513538" y="1022463"/>
                </a:cubicBezTo>
                <a:cubicBezTo>
                  <a:pt x="1510428" y="960259"/>
                  <a:pt x="1382909" y="933822"/>
                  <a:pt x="1345587" y="854512"/>
                </a:cubicBezTo>
                <a:cubicBezTo>
                  <a:pt x="1308265" y="775202"/>
                  <a:pt x="1267833" y="629021"/>
                  <a:pt x="1289604" y="546601"/>
                </a:cubicBezTo>
                <a:cubicBezTo>
                  <a:pt x="1311375" y="464181"/>
                  <a:pt x="1440449" y="417528"/>
                  <a:pt x="1476216" y="359989"/>
                </a:cubicBezTo>
                <a:cubicBezTo>
                  <a:pt x="1511983" y="302450"/>
                  <a:pt x="1530645" y="260463"/>
                  <a:pt x="1504208" y="201369"/>
                </a:cubicBezTo>
                <a:cubicBezTo>
                  <a:pt x="1477771" y="142275"/>
                  <a:pt x="1390685" y="27197"/>
                  <a:pt x="1317595" y="5426"/>
                </a:cubicBezTo>
                <a:cubicBezTo>
                  <a:pt x="1244505" y="-16345"/>
                  <a:pt x="1140314" y="31863"/>
                  <a:pt x="1065669" y="70740"/>
                </a:cubicBezTo>
                <a:cubicBezTo>
                  <a:pt x="991024" y="109617"/>
                  <a:pt x="930375" y="243356"/>
                  <a:pt x="869726" y="238691"/>
                </a:cubicBezTo>
                <a:cubicBezTo>
                  <a:pt x="809077" y="234026"/>
                  <a:pt x="746873" y="69185"/>
                  <a:pt x="701775" y="42748"/>
                </a:cubicBezTo>
                <a:cubicBezTo>
                  <a:pt x="656677" y="16311"/>
                  <a:pt x="666008" y="16312"/>
                  <a:pt x="589808" y="61410"/>
                </a:cubicBezTo>
                <a:close/>
              </a:path>
            </a:pathLst>
          </a:custGeom>
          <a:solidFill>
            <a:srgbClr val="9E74B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745177" y="2754368"/>
            <a:ext cx="4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1446114" y="1589269"/>
            <a:ext cx="445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--------------- our team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372" y="2598266"/>
            <a:ext cx="445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--------------- our team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19244181">
            <a:off x="560867" y="3683082"/>
            <a:ext cx="769837" cy="856645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88D85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690967" y="3921521"/>
            <a:ext cx="46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</a:t>
            </a:r>
            <a:endParaRPr lang="bg-BG" dirty="0"/>
          </a:p>
        </p:txBody>
      </p:sp>
      <p:sp>
        <p:nvSpPr>
          <p:cNvPr id="15" name="Freeform 14"/>
          <p:cNvSpPr/>
          <p:nvPr/>
        </p:nvSpPr>
        <p:spPr>
          <a:xfrm>
            <a:off x="540188" y="4871943"/>
            <a:ext cx="811195" cy="681536"/>
          </a:xfrm>
          <a:custGeom>
            <a:avLst/>
            <a:gdLst>
              <a:gd name="connsiteX0" fmla="*/ 589808 w 1516654"/>
              <a:gd name="connsiteY0" fmla="*/ 61410 h 1899551"/>
              <a:gd name="connsiteX1" fmla="*/ 244575 w 1516654"/>
              <a:gd name="connsiteY1" fmla="*/ 313336 h 1899551"/>
              <a:gd name="connsiteX2" fmla="*/ 263236 w 1516654"/>
              <a:gd name="connsiteY2" fmla="*/ 546601 h 1899551"/>
              <a:gd name="connsiteX3" fmla="*/ 263236 w 1516654"/>
              <a:gd name="connsiteY3" fmla="*/ 845181 h 1899551"/>
              <a:gd name="connsiteX4" fmla="*/ 1979 w 1516654"/>
              <a:gd name="connsiteY4" fmla="*/ 1227736 h 1899551"/>
              <a:gd name="connsiteX5" fmla="*/ 151269 w 1516654"/>
              <a:gd name="connsiteY5" fmla="*/ 1526316 h 1899551"/>
              <a:gd name="connsiteX6" fmla="*/ 300559 w 1516654"/>
              <a:gd name="connsiteY6" fmla="*/ 1572969 h 1899551"/>
              <a:gd name="connsiteX7" fmla="*/ 627130 w 1516654"/>
              <a:gd name="connsiteY7" fmla="*/ 1684936 h 1899551"/>
              <a:gd name="connsiteX8" fmla="*/ 851065 w 1516654"/>
              <a:gd name="connsiteY8" fmla="*/ 1899540 h 1899551"/>
              <a:gd name="connsiteX9" fmla="*/ 1047008 w 1516654"/>
              <a:gd name="connsiteY9" fmla="*/ 1675606 h 1899551"/>
              <a:gd name="connsiteX10" fmla="*/ 1112322 w 1516654"/>
              <a:gd name="connsiteY10" fmla="*/ 1339703 h 1899551"/>
              <a:gd name="connsiteX11" fmla="*/ 1177636 w 1516654"/>
              <a:gd name="connsiteY11" fmla="*/ 1218406 h 1899551"/>
              <a:gd name="connsiteX12" fmla="*/ 1364248 w 1516654"/>
              <a:gd name="connsiteY12" fmla="*/ 1227736 h 1899551"/>
              <a:gd name="connsiteX13" fmla="*/ 1513538 w 1516654"/>
              <a:gd name="connsiteY13" fmla="*/ 1022463 h 1899551"/>
              <a:gd name="connsiteX14" fmla="*/ 1345587 w 1516654"/>
              <a:gd name="connsiteY14" fmla="*/ 854512 h 1899551"/>
              <a:gd name="connsiteX15" fmla="*/ 1289604 w 1516654"/>
              <a:gd name="connsiteY15" fmla="*/ 546601 h 1899551"/>
              <a:gd name="connsiteX16" fmla="*/ 1476216 w 1516654"/>
              <a:gd name="connsiteY16" fmla="*/ 359989 h 1899551"/>
              <a:gd name="connsiteX17" fmla="*/ 1504208 w 1516654"/>
              <a:gd name="connsiteY17" fmla="*/ 201369 h 1899551"/>
              <a:gd name="connsiteX18" fmla="*/ 1317595 w 1516654"/>
              <a:gd name="connsiteY18" fmla="*/ 5426 h 1899551"/>
              <a:gd name="connsiteX19" fmla="*/ 1065669 w 1516654"/>
              <a:gd name="connsiteY19" fmla="*/ 70740 h 1899551"/>
              <a:gd name="connsiteX20" fmla="*/ 869726 w 1516654"/>
              <a:gd name="connsiteY20" fmla="*/ 238691 h 1899551"/>
              <a:gd name="connsiteX21" fmla="*/ 701775 w 1516654"/>
              <a:gd name="connsiteY21" fmla="*/ 42748 h 1899551"/>
              <a:gd name="connsiteX22" fmla="*/ 589808 w 1516654"/>
              <a:gd name="connsiteY22" fmla="*/ 61410 h 18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6654" h="1899551">
                <a:moveTo>
                  <a:pt x="589808" y="61410"/>
                </a:moveTo>
                <a:cubicBezTo>
                  <a:pt x="513608" y="106508"/>
                  <a:pt x="299004" y="232471"/>
                  <a:pt x="244575" y="313336"/>
                </a:cubicBezTo>
                <a:cubicBezTo>
                  <a:pt x="190146" y="394201"/>
                  <a:pt x="260126" y="457960"/>
                  <a:pt x="263236" y="546601"/>
                </a:cubicBezTo>
                <a:cubicBezTo>
                  <a:pt x="266346" y="635242"/>
                  <a:pt x="306779" y="731659"/>
                  <a:pt x="263236" y="845181"/>
                </a:cubicBezTo>
                <a:cubicBezTo>
                  <a:pt x="219693" y="958703"/>
                  <a:pt x="20640" y="1114214"/>
                  <a:pt x="1979" y="1227736"/>
                </a:cubicBezTo>
                <a:cubicBezTo>
                  <a:pt x="-16682" y="1341259"/>
                  <a:pt x="101506" y="1468777"/>
                  <a:pt x="151269" y="1526316"/>
                </a:cubicBezTo>
                <a:cubicBezTo>
                  <a:pt x="201032" y="1583855"/>
                  <a:pt x="300559" y="1572969"/>
                  <a:pt x="300559" y="1572969"/>
                </a:cubicBezTo>
                <a:cubicBezTo>
                  <a:pt x="379869" y="1599406"/>
                  <a:pt x="535379" y="1630508"/>
                  <a:pt x="627130" y="1684936"/>
                </a:cubicBezTo>
                <a:cubicBezTo>
                  <a:pt x="718881" y="1739364"/>
                  <a:pt x="781085" y="1901095"/>
                  <a:pt x="851065" y="1899540"/>
                </a:cubicBezTo>
                <a:cubicBezTo>
                  <a:pt x="921045" y="1897985"/>
                  <a:pt x="1003465" y="1768912"/>
                  <a:pt x="1047008" y="1675606"/>
                </a:cubicBezTo>
                <a:cubicBezTo>
                  <a:pt x="1090551" y="1582300"/>
                  <a:pt x="1090551" y="1415903"/>
                  <a:pt x="1112322" y="1339703"/>
                </a:cubicBezTo>
                <a:cubicBezTo>
                  <a:pt x="1134093" y="1263503"/>
                  <a:pt x="1135648" y="1237067"/>
                  <a:pt x="1177636" y="1218406"/>
                </a:cubicBezTo>
                <a:cubicBezTo>
                  <a:pt x="1219624" y="1199745"/>
                  <a:pt x="1308264" y="1260393"/>
                  <a:pt x="1364248" y="1227736"/>
                </a:cubicBezTo>
                <a:cubicBezTo>
                  <a:pt x="1420232" y="1195079"/>
                  <a:pt x="1516648" y="1084667"/>
                  <a:pt x="1513538" y="1022463"/>
                </a:cubicBezTo>
                <a:cubicBezTo>
                  <a:pt x="1510428" y="960259"/>
                  <a:pt x="1382909" y="933822"/>
                  <a:pt x="1345587" y="854512"/>
                </a:cubicBezTo>
                <a:cubicBezTo>
                  <a:pt x="1308265" y="775202"/>
                  <a:pt x="1267833" y="629021"/>
                  <a:pt x="1289604" y="546601"/>
                </a:cubicBezTo>
                <a:cubicBezTo>
                  <a:pt x="1311375" y="464181"/>
                  <a:pt x="1440449" y="417528"/>
                  <a:pt x="1476216" y="359989"/>
                </a:cubicBezTo>
                <a:cubicBezTo>
                  <a:pt x="1511983" y="302450"/>
                  <a:pt x="1530645" y="260463"/>
                  <a:pt x="1504208" y="201369"/>
                </a:cubicBezTo>
                <a:cubicBezTo>
                  <a:pt x="1477771" y="142275"/>
                  <a:pt x="1390685" y="27197"/>
                  <a:pt x="1317595" y="5426"/>
                </a:cubicBezTo>
                <a:cubicBezTo>
                  <a:pt x="1244505" y="-16345"/>
                  <a:pt x="1140314" y="31863"/>
                  <a:pt x="1065669" y="70740"/>
                </a:cubicBezTo>
                <a:cubicBezTo>
                  <a:pt x="991024" y="109617"/>
                  <a:pt x="930375" y="243356"/>
                  <a:pt x="869726" y="238691"/>
                </a:cubicBezTo>
                <a:cubicBezTo>
                  <a:pt x="809077" y="234026"/>
                  <a:pt x="746873" y="69185"/>
                  <a:pt x="701775" y="42748"/>
                </a:cubicBezTo>
                <a:cubicBezTo>
                  <a:pt x="656677" y="16311"/>
                  <a:pt x="666008" y="16312"/>
                  <a:pt x="589808" y="61410"/>
                </a:cubicBezTo>
                <a:close/>
              </a:path>
            </a:pathLst>
          </a:custGeom>
          <a:solidFill>
            <a:srgbClr val="6B447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745176" y="5028045"/>
            <a:ext cx="53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1446114" y="3862946"/>
            <a:ext cx="445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--------------- our team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19244181">
            <a:off x="6547375" y="1512263"/>
            <a:ext cx="769837" cy="856645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6643331" y="175592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V.</a:t>
            </a:r>
            <a:endParaRPr lang="bg-BG" dirty="0"/>
          </a:p>
        </p:txBody>
      </p:sp>
      <p:sp>
        <p:nvSpPr>
          <p:cNvPr id="21" name="Freeform 20"/>
          <p:cNvSpPr/>
          <p:nvPr/>
        </p:nvSpPr>
        <p:spPr>
          <a:xfrm>
            <a:off x="6297111" y="2562708"/>
            <a:ext cx="811195" cy="681536"/>
          </a:xfrm>
          <a:custGeom>
            <a:avLst/>
            <a:gdLst>
              <a:gd name="connsiteX0" fmla="*/ 589808 w 1516654"/>
              <a:gd name="connsiteY0" fmla="*/ 61410 h 1899551"/>
              <a:gd name="connsiteX1" fmla="*/ 244575 w 1516654"/>
              <a:gd name="connsiteY1" fmla="*/ 313336 h 1899551"/>
              <a:gd name="connsiteX2" fmla="*/ 263236 w 1516654"/>
              <a:gd name="connsiteY2" fmla="*/ 546601 h 1899551"/>
              <a:gd name="connsiteX3" fmla="*/ 263236 w 1516654"/>
              <a:gd name="connsiteY3" fmla="*/ 845181 h 1899551"/>
              <a:gd name="connsiteX4" fmla="*/ 1979 w 1516654"/>
              <a:gd name="connsiteY4" fmla="*/ 1227736 h 1899551"/>
              <a:gd name="connsiteX5" fmla="*/ 151269 w 1516654"/>
              <a:gd name="connsiteY5" fmla="*/ 1526316 h 1899551"/>
              <a:gd name="connsiteX6" fmla="*/ 300559 w 1516654"/>
              <a:gd name="connsiteY6" fmla="*/ 1572969 h 1899551"/>
              <a:gd name="connsiteX7" fmla="*/ 627130 w 1516654"/>
              <a:gd name="connsiteY7" fmla="*/ 1684936 h 1899551"/>
              <a:gd name="connsiteX8" fmla="*/ 851065 w 1516654"/>
              <a:gd name="connsiteY8" fmla="*/ 1899540 h 1899551"/>
              <a:gd name="connsiteX9" fmla="*/ 1047008 w 1516654"/>
              <a:gd name="connsiteY9" fmla="*/ 1675606 h 1899551"/>
              <a:gd name="connsiteX10" fmla="*/ 1112322 w 1516654"/>
              <a:gd name="connsiteY10" fmla="*/ 1339703 h 1899551"/>
              <a:gd name="connsiteX11" fmla="*/ 1177636 w 1516654"/>
              <a:gd name="connsiteY11" fmla="*/ 1218406 h 1899551"/>
              <a:gd name="connsiteX12" fmla="*/ 1364248 w 1516654"/>
              <a:gd name="connsiteY12" fmla="*/ 1227736 h 1899551"/>
              <a:gd name="connsiteX13" fmla="*/ 1513538 w 1516654"/>
              <a:gd name="connsiteY13" fmla="*/ 1022463 h 1899551"/>
              <a:gd name="connsiteX14" fmla="*/ 1345587 w 1516654"/>
              <a:gd name="connsiteY14" fmla="*/ 854512 h 1899551"/>
              <a:gd name="connsiteX15" fmla="*/ 1289604 w 1516654"/>
              <a:gd name="connsiteY15" fmla="*/ 546601 h 1899551"/>
              <a:gd name="connsiteX16" fmla="*/ 1476216 w 1516654"/>
              <a:gd name="connsiteY16" fmla="*/ 359989 h 1899551"/>
              <a:gd name="connsiteX17" fmla="*/ 1504208 w 1516654"/>
              <a:gd name="connsiteY17" fmla="*/ 201369 h 1899551"/>
              <a:gd name="connsiteX18" fmla="*/ 1317595 w 1516654"/>
              <a:gd name="connsiteY18" fmla="*/ 5426 h 1899551"/>
              <a:gd name="connsiteX19" fmla="*/ 1065669 w 1516654"/>
              <a:gd name="connsiteY19" fmla="*/ 70740 h 1899551"/>
              <a:gd name="connsiteX20" fmla="*/ 869726 w 1516654"/>
              <a:gd name="connsiteY20" fmla="*/ 238691 h 1899551"/>
              <a:gd name="connsiteX21" fmla="*/ 701775 w 1516654"/>
              <a:gd name="connsiteY21" fmla="*/ 42748 h 1899551"/>
              <a:gd name="connsiteX22" fmla="*/ 589808 w 1516654"/>
              <a:gd name="connsiteY22" fmla="*/ 61410 h 18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6654" h="1899551">
                <a:moveTo>
                  <a:pt x="589808" y="61410"/>
                </a:moveTo>
                <a:cubicBezTo>
                  <a:pt x="513608" y="106508"/>
                  <a:pt x="299004" y="232471"/>
                  <a:pt x="244575" y="313336"/>
                </a:cubicBezTo>
                <a:cubicBezTo>
                  <a:pt x="190146" y="394201"/>
                  <a:pt x="260126" y="457960"/>
                  <a:pt x="263236" y="546601"/>
                </a:cubicBezTo>
                <a:cubicBezTo>
                  <a:pt x="266346" y="635242"/>
                  <a:pt x="306779" y="731659"/>
                  <a:pt x="263236" y="845181"/>
                </a:cubicBezTo>
                <a:cubicBezTo>
                  <a:pt x="219693" y="958703"/>
                  <a:pt x="20640" y="1114214"/>
                  <a:pt x="1979" y="1227736"/>
                </a:cubicBezTo>
                <a:cubicBezTo>
                  <a:pt x="-16682" y="1341259"/>
                  <a:pt x="101506" y="1468777"/>
                  <a:pt x="151269" y="1526316"/>
                </a:cubicBezTo>
                <a:cubicBezTo>
                  <a:pt x="201032" y="1583855"/>
                  <a:pt x="300559" y="1572969"/>
                  <a:pt x="300559" y="1572969"/>
                </a:cubicBezTo>
                <a:cubicBezTo>
                  <a:pt x="379869" y="1599406"/>
                  <a:pt x="535379" y="1630508"/>
                  <a:pt x="627130" y="1684936"/>
                </a:cubicBezTo>
                <a:cubicBezTo>
                  <a:pt x="718881" y="1739364"/>
                  <a:pt x="781085" y="1901095"/>
                  <a:pt x="851065" y="1899540"/>
                </a:cubicBezTo>
                <a:cubicBezTo>
                  <a:pt x="921045" y="1897985"/>
                  <a:pt x="1003465" y="1768912"/>
                  <a:pt x="1047008" y="1675606"/>
                </a:cubicBezTo>
                <a:cubicBezTo>
                  <a:pt x="1090551" y="1582300"/>
                  <a:pt x="1090551" y="1415903"/>
                  <a:pt x="1112322" y="1339703"/>
                </a:cubicBezTo>
                <a:cubicBezTo>
                  <a:pt x="1134093" y="1263503"/>
                  <a:pt x="1135648" y="1237067"/>
                  <a:pt x="1177636" y="1218406"/>
                </a:cubicBezTo>
                <a:cubicBezTo>
                  <a:pt x="1219624" y="1199745"/>
                  <a:pt x="1308264" y="1260393"/>
                  <a:pt x="1364248" y="1227736"/>
                </a:cubicBezTo>
                <a:cubicBezTo>
                  <a:pt x="1420232" y="1195079"/>
                  <a:pt x="1516648" y="1084667"/>
                  <a:pt x="1513538" y="1022463"/>
                </a:cubicBezTo>
                <a:cubicBezTo>
                  <a:pt x="1510428" y="960259"/>
                  <a:pt x="1382909" y="933822"/>
                  <a:pt x="1345587" y="854512"/>
                </a:cubicBezTo>
                <a:cubicBezTo>
                  <a:pt x="1308265" y="775202"/>
                  <a:pt x="1267833" y="629021"/>
                  <a:pt x="1289604" y="546601"/>
                </a:cubicBezTo>
                <a:cubicBezTo>
                  <a:pt x="1311375" y="464181"/>
                  <a:pt x="1440449" y="417528"/>
                  <a:pt x="1476216" y="359989"/>
                </a:cubicBezTo>
                <a:cubicBezTo>
                  <a:pt x="1511983" y="302450"/>
                  <a:pt x="1530645" y="260463"/>
                  <a:pt x="1504208" y="201369"/>
                </a:cubicBezTo>
                <a:cubicBezTo>
                  <a:pt x="1477771" y="142275"/>
                  <a:pt x="1390685" y="27197"/>
                  <a:pt x="1317595" y="5426"/>
                </a:cubicBezTo>
                <a:cubicBezTo>
                  <a:pt x="1244505" y="-16345"/>
                  <a:pt x="1140314" y="31863"/>
                  <a:pt x="1065669" y="70740"/>
                </a:cubicBezTo>
                <a:cubicBezTo>
                  <a:pt x="991024" y="109617"/>
                  <a:pt x="930375" y="243356"/>
                  <a:pt x="869726" y="238691"/>
                </a:cubicBezTo>
                <a:cubicBezTo>
                  <a:pt x="809077" y="234026"/>
                  <a:pt x="746873" y="69185"/>
                  <a:pt x="701775" y="42748"/>
                </a:cubicBezTo>
                <a:cubicBezTo>
                  <a:pt x="656677" y="16311"/>
                  <a:pt x="666008" y="16312"/>
                  <a:pt x="589808" y="61410"/>
                </a:cubicBezTo>
                <a:close/>
              </a:path>
            </a:pathLst>
          </a:custGeom>
          <a:solidFill>
            <a:srgbClr val="9E74B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6464995" y="2705878"/>
            <a:ext cx="4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I.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1542684" y="4849714"/>
            <a:ext cx="50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--------------- stages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4665" y="1590633"/>
            <a:ext cx="52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 site structure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7958" y="3880548"/>
            <a:ext cx="53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II.</a:t>
            </a:r>
            <a:endParaRPr lang="bg-BG" dirty="0"/>
          </a:p>
        </p:txBody>
      </p:sp>
      <p:sp>
        <p:nvSpPr>
          <p:cNvPr id="28" name="TextBox 27"/>
          <p:cNvSpPr txBox="1"/>
          <p:nvPr/>
        </p:nvSpPr>
        <p:spPr>
          <a:xfrm>
            <a:off x="7225204" y="2505917"/>
            <a:ext cx="53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 used programs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4462" y="3711406"/>
            <a:ext cx="50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--------------- go to site</a:t>
            </a:r>
            <a:endParaRPr lang="bg-BG" sz="3600" dirty="0">
              <a:solidFill>
                <a:srgbClr val="6B4479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536212" y="5686569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24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5406604" y="2291580"/>
            <a:ext cx="4537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</a:rPr>
              <a:t>This is our team</a:t>
            </a:r>
            <a:endParaRPr lang="bg-BG" sz="6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688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208"/>
          <p:cNvSpPr/>
          <p:nvPr/>
        </p:nvSpPr>
        <p:spPr>
          <a:xfrm>
            <a:off x="5392764" y="1403329"/>
            <a:ext cx="5509810" cy="3390706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solidFill>
            <a:srgbClr val="D7B3E1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0" name="Freeform 209"/>
          <p:cNvSpPr/>
          <p:nvPr/>
        </p:nvSpPr>
        <p:spPr>
          <a:xfrm>
            <a:off x="284080" y="1346484"/>
            <a:ext cx="5509810" cy="3390706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solidFill>
            <a:srgbClr val="D7B3E1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644349" y="1876712"/>
            <a:ext cx="1712235" cy="1666703"/>
          </a:xfrm>
          <a:custGeom>
            <a:avLst/>
            <a:gdLst>
              <a:gd name="connsiteX0" fmla="*/ 429380 w 1889016"/>
              <a:gd name="connsiteY0" fmla="*/ 294512 h 1797440"/>
              <a:gd name="connsiteX1" fmla="*/ 127231 w 1889016"/>
              <a:gd name="connsiteY1" fmla="*/ 525100 h 1797440"/>
              <a:gd name="connsiteX2" fmla="*/ 166987 w 1889016"/>
              <a:gd name="connsiteY2" fmla="*/ 954471 h 1797440"/>
              <a:gd name="connsiteX3" fmla="*/ 10 w 1889016"/>
              <a:gd name="connsiteY3" fmla="*/ 1193010 h 1797440"/>
              <a:gd name="connsiteX4" fmla="*/ 159036 w 1889016"/>
              <a:gd name="connsiteY4" fmla="*/ 1391792 h 1797440"/>
              <a:gd name="connsiteX5" fmla="*/ 246500 w 1889016"/>
              <a:gd name="connsiteY5" fmla="*/ 1670088 h 1797440"/>
              <a:gd name="connsiteX6" fmla="*/ 349867 w 1889016"/>
              <a:gd name="connsiteY6" fmla="*/ 1797309 h 1797440"/>
              <a:gd name="connsiteX7" fmla="*/ 485039 w 1889016"/>
              <a:gd name="connsiteY7" fmla="*/ 1693942 h 1797440"/>
              <a:gd name="connsiteX8" fmla="*/ 826946 w 1889016"/>
              <a:gd name="connsiteY8" fmla="*/ 1678039 h 1797440"/>
              <a:gd name="connsiteX9" fmla="*/ 1137046 w 1889016"/>
              <a:gd name="connsiteY9" fmla="*/ 1749601 h 1797440"/>
              <a:gd name="connsiteX10" fmla="*/ 1311975 w 1889016"/>
              <a:gd name="connsiteY10" fmla="*/ 1558770 h 1797440"/>
              <a:gd name="connsiteX11" fmla="*/ 1669784 w 1889016"/>
              <a:gd name="connsiteY11" fmla="*/ 1471306 h 1797440"/>
              <a:gd name="connsiteX12" fmla="*/ 1884469 w 1889016"/>
              <a:gd name="connsiteY12" fmla="*/ 1328182 h 1797440"/>
              <a:gd name="connsiteX13" fmla="*/ 1797005 w 1889016"/>
              <a:gd name="connsiteY13" fmla="*/ 1026032 h 1797440"/>
              <a:gd name="connsiteX14" fmla="*/ 1574368 w 1889016"/>
              <a:gd name="connsiteY14" fmla="*/ 731834 h 1797440"/>
              <a:gd name="connsiteX15" fmla="*/ 1606173 w 1889016"/>
              <a:gd name="connsiteY15" fmla="*/ 509198 h 1797440"/>
              <a:gd name="connsiteX16" fmla="*/ 1327878 w 1889016"/>
              <a:gd name="connsiteY16" fmla="*/ 286561 h 1797440"/>
              <a:gd name="connsiteX17" fmla="*/ 1033679 w 1889016"/>
              <a:gd name="connsiteY17" fmla="*/ 493295 h 1797440"/>
              <a:gd name="connsiteX18" fmla="*/ 715627 w 1889016"/>
              <a:gd name="connsiteY18" fmla="*/ 175243 h 1797440"/>
              <a:gd name="connsiteX19" fmla="*/ 580455 w 1889016"/>
              <a:gd name="connsiteY19" fmla="*/ 314 h 1797440"/>
              <a:gd name="connsiteX20" fmla="*/ 397575 w 1889016"/>
              <a:gd name="connsiteY20" fmla="*/ 214999 h 1797440"/>
              <a:gd name="connsiteX21" fmla="*/ 429380 w 1889016"/>
              <a:gd name="connsiteY21" fmla="*/ 294512 h 179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9016" h="1797440">
                <a:moveTo>
                  <a:pt x="429380" y="294512"/>
                </a:moveTo>
                <a:cubicBezTo>
                  <a:pt x="384323" y="346195"/>
                  <a:pt x="170963" y="415107"/>
                  <a:pt x="127231" y="525100"/>
                </a:cubicBezTo>
                <a:cubicBezTo>
                  <a:pt x="83499" y="635093"/>
                  <a:pt x="188190" y="843153"/>
                  <a:pt x="166987" y="954471"/>
                </a:cubicBezTo>
                <a:cubicBezTo>
                  <a:pt x="145784" y="1065789"/>
                  <a:pt x="1335" y="1120123"/>
                  <a:pt x="10" y="1193010"/>
                </a:cubicBezTo>
                <a:cubicBezTo>
                  <a:pt x="-1315" y="1265897"/>
                  <a:pt x="117954" y="1312279"/>
                  <a:pt x="159036" y="1391792"/>
                </a:cubicBezTo>
                <a:cubicBezTo>
                  <a:pt x="200118" y="1471305"/>
                  <a:pt x="214695" y="1602502"/>
                  <a:pt x="246500" y="1670088"/>
                </a:cubicBezTo>
                <a:cubicBezTo>
                  <a:pt x="278305" y="1737674"/>
                  <a:pt x="310110" y="1793333"/>
                  <a:pt x="349867" y="1797309"/>
                </a:cubicBezTo>
                <a:cubicBezTo>
                  <a:pt x="389624" y="1801285"/>
                  <a:pt x="405526" y="1713820"/>
                  <a:pt x="485039" y="1693942"/>
                </a:cubicBezTo>
                <a:cubicBezTo>
                  <a:pt x="564552" y="1674064"/>
                  <a:pt x="718278" y="1668763"/>
                  <a:pt x="826946" y="1678039"/>
                </a:cubicBezTo>
                <a:cubicBezTo>
                  <a:pt x="935614" y="1687316"/>
                  <a:pt x="1056208" y="1769479"/>
                  <a:pt x="1137046" y="1749601"/>
                </a:cubicBezTo>
                <a:cubicBezTo>
                  <a:pt x="1217884" y="1729723"/>
                  <a:pt x="1223185" y="1605152"/>
                  <a:pt x="1311975" y="1558770"/>
                </a:cubicBezTo>
                <a:cubicBezTo>
                  <a:pt x="1400765" y="1512388"/>
                  <a:pt x="1574368" y="1509737"/>
                  <a:pt x="1669784" y="1471306"/>
                </a:cubicBezTo>
                <a:cubicBezTo>
                  <a:pt x="1765200" y="1432875"/>
                  <a:pt x="1863266" y="1402394"/>
                  <a:pt x="1884469" y="1328182"/>
                </a:cubicBezTo>
                <a:cubicBezTo>
                  <a:pt x="1905672" y="1253970"/>
                  <a:pt x="1848689" y="1125423"/>
                  <a:pt x="1797005" y="1026032"/>
                </a:cubicBezTo>
                <a:cubicBezTo>
                  <a:pt x="1745321" y="926641"/>
                  <a:pt x="1606173" y="817973"/>
                  <a:pt x="1574368" y="731834"/>
                </a:cubicBezTo>
                <a:cubicBezTo>
                  <a:pt x="1542563" y="645695"/>
                  <a:pt x="1647255" y="583410"/>
                  <a:pt x="1606173" y="509198"/>
                </a:cubicBezTo>
                <a:cubicBezTo>
                  <a:pt x="1565091" y="434986"/>
                  <a:pt x="1423294" y="289211"/>
                  <a:pt x="1327878" y="286561"/>
                </a:cubicBezTo>
                <a:cubicBezTo>
                  <a:pt x="1232462" y="283911"/>
                  <a:pt x="1135721" y="511848"/>
                  <a:pt x="1033679" y="493295"/>
                </a:cubicBezTo>
                <a:cubicBezTo>
                  <a:pt x="931637" y="474742"/>
                  <a:pt x="791164" y="257406"/>
                  <a:pt x="715627" y="175243"/>
                </a:cubicBezTo>
                <a:cubicBezTo>
                  <a:pt x="640090" y="93080"/>
                  <a:pt x="633464" y="-6312"/>
                  <a:pt x="580455" y="314"/>
                </a:cubicBezTo>
                <a:cubicBezTo>
                  <a:pt x="527446" y="6940"/>
                  <a:pt x="422754" y="160665"/>
                  <a:pt x="397575" y="214999"/>
                </a:cubicBezTo>
                <a:cubicBezTo>
                  <a:pt x="372396" y="269333"/>
                  <a:pt x="474437" y="242829"/>
                  <a:pt x="429380" y="294512"/>
                </a:cubicBezTo>
                <a:close/>
              </a:path>
            </a:pathLst>
          </a:custGeom>
          <a:solidFill>
            <a:srgbClr val="6B447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/>
        </p:nvSpPr>
        <p:spPr>
          <a:xfrm>
            <a:off x="314617" y="1556575"/>
            <a:ext cx="5509810" cy="3390706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noFill/>
          <a:ln w="9525">
            <a:solidFill>
              <a:srgbClr val="6B4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536212" y="5686569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72809" y="5447990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1" y="2240389"/>
            <a:ext cx="1266101" cy="1341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7" name="TextBox 86"/>
          <p:cNvSpPr txBox="1"/>
          <p:nvPr/>
        </p:nvSpPr>
        <p:spPr>
          <a:xfrm>
            <a:off x="3180988" y="3964621"/>
            <a:ext cx="145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 Rounded MT Bold" panose="020F0704030504030204" pitchFamily="34" charset="0"/>
              </a:rPr>
              <a:t>Scrum Trainer</a:t>
            </a:r>
            <a:endParaRPr lang="bg-BG" sz="1100" b="1" dirty="0">
              <a:latin typeface="Arial Rounded MT Bold" panose="020F07040305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07817" y="2428723"/>
            <a:ext cx="110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 Rounded MT Bold" panose="020F0704030504030204" pitchFamily="34" charset="0"/>
              </a:rPr>
              <a:t>Yoan</a:t>
            </a:r>
            <a:r>
              <a:rPr lang="en-US" sz="1400" b="1" dirty="0">
                <a:latin typeface="Arial Rounded MT Bold" panose="020F0704030504030204" pitchFamily="34" charset="0"/>
              </a:rPr>
              <a:t> </a:t>
            </a:r>
            <a:r>
              <a:rPr lang="en-US" sz="1400" b="1" dirty="0" err="1">
                <a:latin typeface="Arial Rounded MT Bold" panose="020F0704030504030204" pitchFamily="34" charset="0"/>
              </a:rPr>
              <a:t>Hristiqnov</a:t>
            </a:r>
            <a:r>
              <a:rPr lang="en-US" sz="1400" b="1" dirty="0">
                <a:latin typeface="Arial Rounded MT Bold" panose="020F0704030504030204" pitchFamily="34" charset="0"/>
              </a:rPr>
              <a:t> </a:t>
            </a:r>
            <a:r>
              <a:rPr lang="en-US" sz="1400" b="1" dirty="0" err="1">
                <a:latin typeface="Arial Rounded MT Bold" panose="020F0704030504030204" pitchFamily="34" charset="0"/>
              </a:rPr>
              <a:t>Tanev</a:t>
            </a:r>
            <a:r>
              <a:rPr lang="en-US" sz="1400" b="1" dirty="0">
                <a:latin typeface="Arial Rounded MT Bold" panose="020F0704030504030204" pitchFamily="34" charset="0"/>
              </a:rPr>
              <a:t> 10B</a:t>
            </a:r>
          </a:p>
          <a:p>
            <a:endParaRPr lang="bg-BG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97" y="2135592"/>
            <a:ext cx="1340232" cy="134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2987642" y="3721575"/>
            <a:ext cx="1544860" cy="747702"/>
          </a:xfrm>
          <a:custGeom>
            <a:avLst/>
            <a:gdLst>
              <a:gd name="connsiteX0" fmla="*/ 518525 w 1704360"/>
              <a:gd name="connsiteY0" fmla="*/ 71593 h 806352"/>
              <a:gd name="connsiteX1" fmla="*/ 136863 w 1704360"/>
              <a:gd name="connsiteY1" fmla="*/ 135203 h 806352"/>
              <a:gd name="connsiteX2" fmla="*/ 1691 w 1704360"/>
              <a:gd name="connsiteY2" fmla="*/ 413499 h 806352"/>
              <a:gd name="connsiteX3" fmla="*/ 73252 w 1704360"/>
              <a:gd name="connsiteY3" fmla="*/ 580476 h 806352"/>
              <a:gd name="connsiteX4" fmla="*/ 248181 w 1704360"/>
              <a:gd name="connsiteY4" fmla="*/ 683843 h 806352"/>
              <a:gd name="connsiteX5" fmla="*/ 446964 w 1704360"/>
              <a:gd name="connsiteY5" fmla="*/ 675892 h 806352"/>
              <a:gd name="connsiteX6" fmla="*/ 804772 w 1704360"/>
              <a:gd name="connsiteY6" fmla="*/ 803113 h 806352"/>
              <a:gd name="connsiteX7" fmla="*/ 947896 w 1704360"/>
              <a:gd name="connsiteY7" fmla="*/ 763356 h 806352"/>
              <a:gd name="connsiteX8" fmla="*/ 1210289 w 1704360"/>
              <a:gd name="connsiteY8" fmla="*/ 707697 h 806352"/>
              <a:gd name="connsiteX9" fmla="*/ 1440877 w 1704360"/>
              <a:gd name="connsiteY9" fmla="*/ 675892 h 806352"/>
              <a:gd name="connsiteX10" fmla="*/ 1607854 w 1704360"/>
              <a:gd name="connsiteY10" fmla="*/ 572525 h 806352"/>
              <a:gd name="connsiteX11" fmla="*/ 1687367 w 1704360"/>
              <a:gd name="connsiteY11" fmla="*/ 341937 h 806352"/>
              <a:gd name="connsiteX12" fmla="*/ 1687367 w 1704360"/>
              <a:gd name="connsiteY12" fmla="*/ 159057 h 806352"/>
              <a:gd name="connsiteX13" fmla="*/ 1504487 w 1704360"/>
              <a:gd name="connsiteY13" fmla="*/ 47739 h 806352"/>
              <a:gd name="connsiteX14" fmla="*/ 1313656 w 1704360"/>
              <a:gd name="connsiteY14" fmla="*/ 119300 h 806352"/>
              <a:gd name="connsiteX15" fmla="*/ 955847 w 1704360"/>
              <a:gd name="connsiteY15" fmla="*/ 143154 h 806352"/>
              <a:gd name="connsiteX16" fmla="*/ 820675 w 1704360"/>
              <a:gd name="connsiteY16" fmla="*/ 63641 h 806352"/>
              <a:gd name="connsiteX17" fmla="*/ 669600 w 1704360"/>
              <a:gd name="connsiteY17" fmla="*/ 31 h 806352"/>
              <a:gd name="connsiteX18" fmla="*/ 454915 w 1704360"/>
              <a:gd name="connsiteY18" fmla="*/ 71593 h 806352"/>
              <a:gd name="connsiteX19" fmla="*/ 518525 w 1704360"/>
              <a:gd name="connsiteY19" fmla="*/ 71593 h 8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04360" h="806352">
                <a:moveTo>
                  <a:pt x="518525" y="71593"/>
                </a:moveTo>
                <a:cubicBezTo>
                  <a:pt x="465516" y="82195"/>
                  <a:pt x="223002" y="78219"/>
                  <a:pt x="136863" y="135203"/>
                </a:cubicBezTo>
                <a:cubicBezTo>
                  <a:pt x="50724" y="192187"/>
                  <a:pt x="12293" y="339287"/>
                  <a:pt x="1691" y="413499"/>
                </a:cubicBezTo>
                <a:cubicBezTo>
                  <a:pt x="-8911" y="487711"/>
                  <a:pt x="32170" y="535419"/>
                  <a:pt x="73252" y="580476"/>
                </a:cubicBezTo>
                <a:cubicBezTo>
                  <a:pt x="114334" y="625533"/>
                  <a:pt x="185896" y="667940"/>
                  <a:pt x="248181" y="683843"/>
                </a:cubicBezTo>
                <a:cubicBezTo>
                  <a:pt x="310466" y="699746"/>
                  <a:pt x="354199" y="656014"/>
                  <a:pt x="446964" y="675892"/>
                </a:cubicBezTo>
                <a:cubicBezTo>
                  <a:pt x="539729" y="695770"/>
                  <a:pt x="721283" y="788536"/>
                  <a:pt x="804772" y="803113"/>
                </a:cubicBezTo>
                <a:cubicBezTo>
                  <a:pt x="888261" y="817690"/>
                  <a:pt x="880310" y="779259"/>
                  <a:pt x="947896" y="763356"/>
                </a:cubicBezTo>
                <a:cubicBezTo>
                  <a:pt x="1015482" y="747453"/>
                  <a:pt x="1128126" y="722274"/>
                  <a:pt x="1210289" y="707697"/>
                </a:cubicBezTo>
                <a:cubicBezTo>
                  <a:pt x="1292452" y="693120"/>
                  <a:pt x="1374616" y="698421"/>
                  <a:pt x="1440877" y="675892"/>
                </a:cubicBezTo>
                <a:cubicBezTo>
                  <a:pt x="1507138" y="653363"/>
                  <a:pt x="1566772" y="628184"/>
                  <a:pt x="1607854" y="572525"/>
                </a:cubicBezTo>
                <a:cubicBezTo>
                  <a:pt x="1648936" y="516866"/>
                  <a:pt x="1674115" y="410848"/>
                  <a:pt x="1687367" y="341937"/>
                </a:cubicBezTo>
                <a:cubicBezTo>
                  <a:pt x="1700619" y="273026"/>
                  <a:pt x="1717847" y="208090"/>
                  <a:pt x="1687367" y="159057"/>
                </a:cubicBezTo>
                <a:cubicBezTo>
                  <a:pt x="1656887" y="110024"/>
                  <a:pt x="1566772" y="54365"/>
                  <a:pt x="1504487" y="47739"/>
                </a:cubicBezTo>
                <a:cubicBezTo>
                  <a:pt x="1442202" y="41113"/>
                  <a:pt x="1405096" y="103398"/>
                  <a:pt x="1313656" y="119300"/>
                </a:cubicBezTo>
                <a:cubicBezTo>
                  <a:pt x="1222216" y="135202"/>
                  <a:pt x="1038011" y="152431"/>
                  <a:pt x="955847" y="143154"/>
                </a:cubicBezTo>
                <a:cubicBezTo>
                  <a:pt x="873684" y="133878"/>
                  <a:pt x="868383" y="87495"/>
                  <a:pt x="820675" y="63641"/>
                </a:cubicBezTo>
                <a:cubicBezTo>
                  <a:pt x="772967" y="39787"/>
                  <a:pt x="730560" y="-1294"/>
                  <a:pt x="669600" y="31"/>
                </a:cubicBezTo>
                <a:cubicBezTo>
                  <a:pt x="608640" y="1356"/>
                  <a:pt x="481419" y="58341"/>
                  <a:pt x="454915" y="71593"/>
                </a:cubicBezTo>
                <a:cubicBezTo>
                  <a:pt x="428411" y="84845"/>
                  <a:pt x="571534" y="60991"/>
                  <a:pt x="518525" y="71593"/>
                </a:cubicBezTo>
                <a:close/>
              </a:path>
            </a:pathLst>
          </a:custGeom>
          <a:solidFill>
            <a:srgbClr val="6B447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Freeform 120"/>
          <p:cNvSpPr/>
          <p:nvPr/>
        </p:nvSpPr>
        <p:spPr>
          <a:xfrm>
            <a:off x="5379780" y="1598642"/>
            <a:ext cx="5509810" cy="3390706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noFill/>
          <a:ln w="9525">
            <a:solidFill>
              <a:srgbClr val="6B4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TextBox 122"/>
          <p:cNvSpPr txBox="1"/>
          <p:nvPr/>
        </p:nvSpPr>
        <p:spPr>
          <a:xfrm>
            <a:off x="8246151" y="4006688"/>
            <a:ext cx="145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 Rounded MT Bold" panose="020F0704030504030204" pitchFamily="34" charset="0"/>
              </a:rPr>
              <a:t>Scrum Trainer</a:t>
            </a:r>
            <a:endParaRPr lang="bg-BG" sz="1100" b="1" dirty="0">
              <a:latin typeface="Arial Rounded MT Bold" panose="020F07040305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70081" y="2287755"/>
            <a:ext cx="110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 Rounded MT Bold" panose="020F0704030504030204" pitchFamily="34" charset="0"/>
              </a:rPr>
              <a:t>Kiril</a:t>
            </a:r>
            <a:r>
              <a:rPr lang="en-US" sz="1400" b="1" dirty="0" smtClean="0">
                <a:latin typeface="Arial Rounded MT Bold" panose="020F0704030504030204" pitchFamily="34" charset="0"/>
              </a:rPr>
              <a:t> </a:t>
            </a:r>
            <a:r>
              <a:rPr lang="en-US" sz="1400" b="1" dirty="0" err="1" smtClean="0">
                <a:latin typeface="Arial Rounded MT Bold" panose="020F0704030504030204" pitchFamily="34" charset="0"/>
              </a:rPr>
              <a:t>Georgiev</a:t>
            </a:r>
            <a:r>
              <a:rPr lang="en-US" sz="1400" b="1" dirty="0" smtClean="0">
                <a:latin typeface="Arial Rounded MT Bold" panose="020F0704030504030204" pitchFamily="34" charset="0"/>
              </a:rPr>
              <a:t> </a:t>
            </a:r>
            <a:r>
              <a:rPr lang="en-US" sz="1400" b="1" dirty="0" err="1" smtClean="0">
                <a:latin typeface="Arial Rounded MT Bold" panose="020F0704030504030204" pitchFamily="34" charset="0"/>
              </a:rPr>
              <a:t>Dimitrov</a:t>
            </a:r>
            <a:r>
              <a:rPr lang="en-US" sz="1400" b="1" dirty="0" smtClean="0">
                <a:latin typeface="Arial Rounded MT Bold" panose="020F0704030504030204" pitchFamily="34" charset="0"/>
              </a:rPr>
              <a:t> 10B</a:t>
            </a:r>
            <a:endParaRPr 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052805" y="3763642"/>
            <a:ext cx="1544860" cy="747702"/>
          </a:xfrm>
          <a:custGeom>
            <a:avLst/>
            <a:gdLst>
              <a:gd name="connsiteX0" fmla="*/ 518525 w 1704360"/>
              <a:gd name="connsiteY0" fmla="*/ 71593 h 806352"/>
              <a:gd name="connsiteX1" fmla="*/ 136863 w 1704360"/>
              <a:gd name="connsiteY1" fmla="*/ 135203 h 806352"/>
              <a:gd name="connsiteX2" fmla="*/ 1691 w 1704360"/>
              <a:gd name="connsiteY2" fmla="*/ 413499 h 806352"/>
              <a:gd name="connsiteX3" fmla="*/ 73252 w 1704360"/>
              <a:gd name="connsiteY3" fmla="*/ 580476 h 806352"/>
              <a:gd name="connsiteX4" fmla="*/ 248181 w 1704360"/>
              <a:gd name="connsiteY4" fmla="*/ 683843 h 806352"/>
              <a:gd name="connsiteX5" fmla="*/ 446964 w 1704360"/>
              <a:gd name="connsiteY5" fmla="*/ 675892 h 806352"/>
              <a:gd name="connsiteX6" fmla="*/ 804772 w 1704360"/>
              <a:gd name="connsiteY6" fmla="*/ 803113 h 806352"/>
              <a:gd name="connsiteX7" fmla="*/ 947896 w 1704360"/>
              <a:gd name="connsiteY7" fmla="*/ 763356 h 806352"/>
              <a:gd name="connsiteX8" fmla="*/ 1210289 w 1704360"/>
              <a:gd name="connsiteY8" fmla="*/ 707697 h 806352"/>
              <a:gd name="connsiteX9" fmla="*/ 1440877 w 1704360"/>
              <a:gd name="connsiteY9" fmla="*/ 675892 h 806352"/>
              <a:gd name="connsiteX10" fmla="*/ 1607854 w 1704360"/>
              <a:gd name="connsiteY10" fmla="*/ 572525 h 806352"/>
              <a:gd name="connsiteX11" fmla="*/ 1687367 w 1704360"/>
              <a:gd name="connsiteY11" fmla="*/ 341937 h 806352"/>
              <a:gd name="connsiteX12" fmla="*/ 1687367 w 1704360"/>
              <a:gd name="connsiteY12" fmla="*/ 159057 h 806352"/>
              <a:gd name="connsiteX13" fmla="*/ 1504487 w 1704360"/>
              <a:gd name="connsiteY13" fmla="*/ 47739 h 806352"/>
              <a:gd name="connsiteX14" fmla="*/ 1313656 w 1704360"/>
              <a:gd name="connsiteY14" fmla="*/ 119300 h 806352"/>
              <a:gd name="connsiteX15" fmla="*/ 955847 w 1704360"/>
              <a:gd name="connsiteY15" fmla="*/ 143154 h 806352"/>
              <a:gd name="connsiteX16" fmla="*/ 820675 w 1704360"/>
              <a:gd name="connsiteY16" fmla="*/ 63641 h 806352"/>
              <a:gd name="connsiteX17" fmla="*/ 669600 w 1704360"/>
              <a:gd name="connsiteY17" fmla="*/ 31 h 806352"/>
              <a:gd name="connsiteX18" fmla="*/ 454915 w 1704360"/>
              <a:gd name="connsiteY18" fmla="*/ 71593 h 806352"/>
              <a:gd name="connsiteX19" fmla="*/ 518525 w 1704360"/>
              <a:gd name="connsiteY19" fmla="*/ 71593 h 8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04360" h="806352">
                <a:moveTo>
                  <a:pt x="518525" y="71593"/>
                </a:moveTo>
                <a:cubicBezTo>
                  <a:pt x="465516" y="82195"/>
                  <a:pt x="223002" y="78219"/>
                  <a:pt x="136863" y="135203"/>
                </a:cubicBezTo>
                <a:cubicBezTo>
                  <a:pt x="50724" y="192187"/>
                  <a:pt x="12293" y="339287"/>
                  <a:pt x="1691" y="413499"/>
                </a:cubicBezTo>
                <a:cubicBezTo>
                  <a:pt x="-8911" y="487711"/>
                  <a:pt x="32170" y="535419"/>
                  <a:pt x="73252" y="580476"/>
                </a:cubicBezTo>
                <a:cubicBezTo>
                  <a:pt x="114334" y="625533"/>
                  <a:pt x="185896" y="667940"/>
                  <a:pt x="248181" y="683843"/>
                </a:cubicBezTo>
                <a:cubicBezTo>
                  <a:pt x="310466" y="699746"/>
                  <a:pt x="354199" y="656014"/>
                  <a:pt x="446964" y="675892"/>
                </a:cubicBezTo>
                <a:cubicBezTo>
                  <a:pt x="539729" y="695770"/>
                  <a:pt x="721283" y="788536"/>
                  <a:pt x="804772" y="803113"/>
                </a:cubicBezTo>
                <a:cubicBezTo>
                  <a:pt x="888261" y="817690"/>
                  <a:pt x="880310" y="779259"/>
                  <a:pt x="947896" y="763356"/>
                </a:cubicBezTo>
                <a:cubicBezTo>
                  <a:pt x="1015482" y="747453"/>
                  <a:pt x="1128126" y="722274"/>
                  <a:pt x="1210289" y="707697"/>
                </a:cubicBezTo>
                <a:cubicBezTo>
                  <a:pt x="1292452" y="693120"/>
                  <a:pt x="1374616" y="698421"/>
                  <a:pt x="1440877" y="675892"/>
                </a:cubicBezTo>
                <a:cubicBezTo>
                  <a:pt x="1507138" y="653363"/>
                  <a:pt x="1566772" y="628184"/>
                  <a:pt x="1607854" y="572525"/>
                </a:cubicBezTo>
                <a:cubicBezTo>
                  <a:pt x="1648936" y="516866"/>
                  <a:pt x="1674115" y="410848"/>
                  <a:pt x="1687367" y="341937"/>
                </a:cubicBezTo>
                <a:cubicBezTo>
                  <a:pt x="1700619" y="273026"/>
                  <a:pt x="1717847" y="208090"/>
                  <a:pt x="1687367" y="159057"/>
                </a:cubicBezTo>
                <a:cubicBezTo>
                  <a:pt x="1656887" y="110024"/>
                  <a:pt x="1566772" y="54365"/>
                  <a:pt x="1504487" y="47739"/>
                </a:cubicBezTo>
                <a:cubicBezTo>
                  <a:pt x="1442202" y="41113"/>
                  <a:pt x="1405096" y="103398"/>
                  <a:pt x="1313656" y="119300"/>
                </a:cubicBezTo>
                <a:cubicBezTo>
                  <a:pt x="1222216" y="135202"/>
                  <a:pt x="1038011" y="152431"/>
                  <a:pt x="955847" y="143154"/>
                </a:cubicBezTo>
                <a:cubicBezTo>
                  <a:pt x="873684" y="133878"/>
                  <a:pt x="868383" y="87495"/>
                  <a:pt x="820675" y="63641"/>
                </a:cubicBezTo>
                <a:cubicBezTo>
                  <a:pt x="772967" y="39787"/>
                  <a:pt x="730560" y="-1294"/>
                  <a:pt x="669600" y="31"/>
                </a:cubicBezTo>
                <a:cubicBezTo>
                  <a:pt x="608640" y="1356"/>
                  <a:pt x="481419" y="58341"/>
                  <a:pt x="454915" y="71593"/>
                </a:cubicBezTo>
                <a:cubicBezTo>
                  <a:pt x="428411" y="84845"/>
                  <a:pt x="571534" y="60991"/>
                  <a:pt x="518525" y="71593"/>
                </a:cubicBezTo>
                <a:close/>
              </a:path>
            </a:pathLst>
          </a:custGeom>
          <a:solidFill>
            <a:srgbClr val="6B447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Freeform 126"/>
          <p:cNvSpPr/>
          <p:nvPr/>
        </p:nvSpPr>
        <p:spPr>
          <a:xfrm>
            <a:off x="8647471" y="1830698"/>
            <a:ext cx="1712235" cy="1666703"/>
          </a:xfrm>
          <a:custGeom>
            <a:avLst/>
            <a:gdLst>
              <a:gd name="connsiteX0" fmla="*/ 429380 w 1889016"/>
              <a:gd name="connsiteY0" fmla="*/ 294512 h 1797440"/>
              <a:gd name="connsiteX1" fmla="*/ 127231 w 1889016"/>
              <a:gd name="connsiteY1" fmla="*/ 525100 h 1797440"/>
              <a:gd name="connsiteX2" fmla="*/ 166987 w 1889016"/>
              <a:gd name="connsiteY2" fmla="*/ 954471 h 1797440"/>
              <a:gd name="connsiteX3" fmla="*/ 10 w 1889016"/>
              <a:gd name="connsiteY3" fmla="*/ 1193010 h 1797440"/>
              <a:gd name="connsiteX4" fmla="*/ 159036 w 1889016"/>
              <a:gd name="connsiteY4" fmla="*/ 1391792 h 1797440"/>
              <a:gd name="connsiteX5" fmla="*/ 246500 w 1889016"/>
              <a:gd name="connsiteY5" fmla="*/ 1670088 h 1797440"/>
              <a:gd name="connsiteX6" fmla="*/ 349867 w 1889016"/>
              <a:gd name="connsiteY6" fmla="*/ 1797309 h 1797440"/>
              <a:gd name="connsiteX7" fmla="*/ 485039 w 1889016"/>
              <a:gd name="connsiteY7" fmla="*/ 1693942 h 1797440"/>
              <a:gd name="connsiteX8" fmla="*/ 826946 w 1889016"/>
              <a:gd name="connsiteY8" fmla="*/ 1678039 h 1797440"/>
              <a:gd name="connsiteX9" fmla="*/ 1137046 w 1889016"/>
              <a:gd name="connsiteY9" fmla="*/ 1749601 h 1797440"/>
              <a:gd name="connsiteX10" fmla="*/ 1311975 w 1889016"/>
              <a:gd name="connsiteY10" fmla="*/ 1558770 h 1797440"/>
              <a:gd name="connsiteX11" fmla="*/ 1669784 w 1889016"/>
              <a:gd name="connsiteY11" fmla="*/ 1471306 h 1797440"/>
              <a:gd name="connsiteX12" fmla="*/ 1884469 w 1889016"/>
              <a:gd name="connsiteY12" fmla="*/ 1328182 h 1797440"/>
              <a:gd name="connsiteX13" fmla="*/ 1797005 w 1889016"/>
              <a:gd name="connsiteY13" fmla="*/ 1026032 h 1797440"/>
              <a:gd name="connsiteX14" fmla="*/ 1574368 w 1889016"/>
              <a:gd name="connsiteY14" fmla="*/ 731834 h 1797440"/>
              <a:gd name="connsiteX15" fmla="*/ 1606173 w 1889016"/>
              <a:gd name="connsiteY15" fmla="*/ 509198 h 1797440"/>
              <a:gd name="connsiteX16" fmla="*/ 1327878 w 1889016"/>
              <a:gd name="connsiteY16" fmla="*/ 286561 h 1797440"/>
              <a:gd name="connsiteX17" fmla="*/ 1033679 w 1889016"/>
              <a:gd name="connsiteY17" fmla="*/ 493295 h 1797440"/>
              <a:gd name="connsiteX18" fmla="*/ 715627 w 1889016"/>
              <a:gd name="connsiteY18" fmla="*/ 175243 h 1797440"/>
              <a:gd name="connsiteX19" fmla="*/ 580455 w 1889016"/>
              <a:gd name="connsiteY19" fmla="*/ 314 h 1797440"/>
              <a:gd name="connsiteX20" fmla="*/ 397575 w 1889016"/>
              <a:gd name="connsiteY20" fmla="*/ 214999 h 1797440"/>
              <a:gd name="connsiteX21" fmla="*/ 429380 w 1889016"/>
              <a:gd name="connsiteY21" fmla="*/ 294512 h 179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9016" h="1797440">
                <a:moveTo>
                  <a:pt x="429380" y="294512"/>
                </a:moveTo>
                <a:cubicBezTo>
                  <a:pt x="384323" y="346195"/>
                  <a:pt x="170963" y="415107"/>
                  <a:pt x="127231" y="525100"/>
                </a:cubicBezTo>
                <a:cubicBezTo>
                  <a:pt x="83499" y="635093"/>
                  <a:pt x="188190" y="843153"/>
                  <a:pt x="166987" y="954471"/>
                </a:cubicBezTo>
                <a:cubicBezTo>
                  <a:pt x="145784" y="1065789"/>
                  <a:pt x="1335" y="1120123"/>
                  <a:pt x="10" y="1193010"/>
                </a:cubicBezTo>
                <a:cubicBezTo>
                  <a:pt x="-1315" y="1265897"/>
                  <a:pt x="117954" y="1312279"/>
                  <a:pt x="159036" y="1391792"/>
                </a:cubicBezTo>
                <a:cubicBezTo>
                  <a:pt x="200118" y="1471305"/>
                  <a:pt x="214695" y="1602502"/>
                  <a:pt x="246500" y="1670088"/>
                </a:cubicBezTo>
                <a:cubicBezTo>
                  <a:pt x="278305" y="1737674"/>
                  <a:pt x="310110" y="1793333"/>
                  <a:pt x="349867" y="1797309"/>
                </a:cubicBezTo>
                <a:cubicBezTo>
                  <a:pt x="389624" y="1801285"/>
                  <a:pt x="405526" y="1713820"/>
                  <a:pt x="485039" y="1693942"/>
                </a:cubicBezTo>
                <a:cubicBezTo>
                  <a:pt x="564552" y="1674064"/>
                  <a:pt x="718278" y="1668763"/>
                  <a:pt x="826946" y="1678039"/>
                </a:cubicBezTo>
                <a:cubicBezTo>
                  <a:pt x="935614" y="1687316"/>
                  <a:pt x="1056208" y="1769479"/>
                  <a:pt x="1137046" y="1749601"/>
                </a:cubicBezTo>
                <a:cubicBezTo>
                  <a:pt x="1217884" y="1729723"/>
                  <a:pt x="1223185" y="1605152"/>
                  <a:pt x="1311975" y="1558770"/>
                </a:cubicBezTo>
                <a:cubicBezTo>
                  <a:pt x="1400765" y="1512388"/>
                  <a:pt x="1574368" y="1509737"/>
                  <a:pt x="1669784" y="1471306"/>
                </a:cubicBezTo>
                <a:cubicBezTo>
                  <a:pt x="1765200" y="1432875"/>
                  <a:pt x="1863266" y="1402394"/>
                  <a:pt x="1884469" y="1328182"/>
                </a:cubicBezTo>
                <a:cubicBezTo>
                  <a:pt x="1905672" y="1253970"/>
                  <a:pt x="1848689" y="1125423"/>
                  <a:pt x="1797005" y="1026032"/>
                </a:cubicBezTo>
                <a:cubicBezTo>
                  <a:pt x="1745321" y="926641"/>
                  <a:pt x="1606173" y="817973"/>
                  <a:pt x="1574368" y="731834"/>
                </a:cubicBezTo>
                <a:cubicBezTo>
                  <a:pt x="1542563" y="645695"/>
                  <a:pt x="1647255" y="583410"/>
                  <a:pt x="1606173" y="509198"/>
                </a:cubicBezTo>
                <a:cubicBezTo>
                  <a:pt x="1565091" y="434986"/>
                  <a:pt x="1423294" y="289211"/>
                  <a:pt x="1327878" y="286561"/>
                </a:cubicBezTo>
                <a:cubicBezTo>
                  <a:pt x="1232462" y="283911"/>
                  <a:pt x="1135721" y="511848"/>
                  <a:pt x="1033679" y="493295"/>
                </a:cubicBezTo>
                <a:cubicBezTo>
                  <a:pt x="931637" y="474742"/>
                  <a:pt x="791164" y="257406"/>
                  <a:pt x="715627" y="175243"/>
                </a:cubicBezTo>
                <a:cubicBezTo>
                  <a:pt x="640090" y="93080"/>
                  <a:pt x="633464" y="-6312"/>
                  <a:pt x="580455" y="314"/>
                </a:cubicBezTo>
                <a:cubicBezTo>
                  <a:pt x="527446" y="6940"/>
                  <a:pt x="422754" y="160665"/>
                  <a:pt x="397575" y="214999"/>
                </a:cubicBezTo>
                <a:cubicBezTo>
                  <a:pt x="372396" y="269333"/>
                  <a:pt x="474437" y="242829"/>
                  <a:pt x="429380" y="294512"/>
                </a:cubicBezTo>
                <a:close/>
              </a:path>
            </a:pathLst>
          </a:custGeom>
          <a:solidFill>
            <a:srgbClr val="6B447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Freeform 127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Freeform 128"/>
          <p:cNvSpPr/>
          <p:nvPr/>
        </p:nvSpPr>
        <p:spPr>
          <a:xfrm rot="14986811">
            <a:off x="-1534805" y="407091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Freeform 129"/>
          <p:cNvSpPr/>
          <p:nvPr/>
        </p:nvSpPr>
        <p:spPr>
          <a:xfrm>
            <a:off x="-1090094" y="-13887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Freeform 131"/>
          <p:cNvSpPr/>
          <p:nvPr/>
        </p:nvSpPr>
        <p:spPr>
          <a:xfrm>
            <a:off x="-937694" y="-12363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3" name="Group 132"/>
          <p:cNvGrpSpPr/>
          <p:nvPr/>
        </p:nvGrpSpPr>
        <p:grpSpPr>
          <a:xfrm rot="20040104">
            <a:off x="2794714" y="5457650"/>
            <a:ext cx="2029463" cy="2086275"/>
            <a:chOff x="9534372" y="589849"/>
            <a:chExt cx="1672621" cy="159351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Freeform 159"/>
          <p:cNvSpPr/>
          <p:nvPr/>
        </p:nvSpPr>
        <p:spPr>
          <a:xfrm>
            <a:off x="-945335" y="-1211868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1" name="Group 160"/>
          <p:cNvGrpSpPr/>
          <p:nvPr/>
        </p:nvGrpSpPr>
        <p:grpSpPr>
          <a:xfrm rot="20040104">
            <a:off x="2411776" y="-1085282"/>
            <a:ext cx="2029463" cy="2086275"/>
            <a:chOff x="9534372" y="589849"/>
            <a:chExt cx="1672621" cy="1593514"/>
          </a:xfrm>
        </p:grpSpPr>
        <p:grpSp>
          <p:nvGrpSpPr>
            <p:cNvPr id="162" name="Group 161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-333059" y="4902521"/>
            <a:ext cx="1474894" cy="325343"/>
            <a:chOff x="101357" y="5524786"/>
            <a:chExt cx="1474894" cy="325343"/>
          </a:xfrm>
        </p:grpSpPr>
        <p:grpSp>
          <p:nvGrpSpPr>
            <p:cNvPr id="69" name="Group 68"/>
            <p:cNvGrpSpPr/>
            <p:nvPr/>
          </p:nvGrpSpPr>
          <p:grpSpPr>
            <a:xfrm>
              <a:off x="104503" y="5524786"/>
              <a:ext cx="1471748" cy="113293"/>
              <a:chOff x="104503" y="5524786"/>
              <a:chExt cx="1471748" cy="113293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04503" y="5524786"/>
                <a:ext cx="147174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04503" y="5638079"/>
                <a:ext cx="147174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101357" y="5736836"/>
              <a:ext cx="1471748" cy="113293"/>
              <a:chOff x="104503" y="5524786"/>
              <a:chExt cx="1471748" cy="113293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104503" y="5524786"/>
                <a:ext cx="147174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04503" y="5638079"/>
                <a:ext cx="147174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Oval 70"/>
          <p:cNvSpPr/>
          <p:nvPr/>
        </p:nvSpPr>
        <p:spPr>
          <a:xfrm>
            <a:off x="-1500" y="4670427"/>
            <a:ext cx="297470" cy="297470"/>
          </a:xfrm>
          <a:prstGeom prst="ellipse">
            <a:avLst/>
          </a:prstGeom>
          <a:solidFill>
            <a:schemeClr val="bg1">
              <a:lumMod val="9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7" name="Oval 196"/>
          <p:cNvSpPr/>
          <p:nvPr/>
        </p:nvSpPr>
        <p:spPr>
          <a:xfrm>
            <a:off x="46960" y="155129"/>
            <a:ext cx="297470" cy="297470"/>
          </a:xfrm>
          <a:prstGeom prst="ellipse">
            <a:avLst/>
          </a:prstGeom>
          <a:solidFill>
            <a:schemeClr val="bg1">
              <a:lumMod val="9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8" name="Oval 197"/>
          <p:cNvSpPr/>
          <p:nvPr/>
        </p:nvSpPr>
        <p:spPr>
          <a:xfrm>
            <a:off x="46839" y="564422"/>
            <a:ext cx="186825" cy="186825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9" name="Oval 198"/>
          <p:cNvSpPr/>
          <p:nvPr/>
        </p:nvSpPr>
        <p:spPr>
          <a:xfrm>
            <a:off x="486155" y="64086"/>
            <a:ext cx="186825" cy="186825"/>
          </a:xfrm>
          <a:prstGeom prst="ellipse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0" name="Oval 199"/>
          <p:cNvSpPr/>
          <p:nvPr/>
        </p:nvSpPr>
        <p:spPr>
          <a:xfrm>
            <a:off x="441735" y="421919"/>
            <a:ext cx="186825" cy="186825"/>
          </a:xfrm>
          <a:prstGeom prst="ellipse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5" name="Group 74"/>
          <p:cNvGrpSpPr/>
          <p:nvPr/>
        </p:nvGrpSpPr>
        <p:grpSpPr>
          <a:xfrm>
            <a:off x="10728139" y="4873398"/>
            <a:ext cx="2156668" cy="385798"/>
            <a:chOff x="10728139" y="4873398"/>
            <a:chExt cx="2156668" cy="38579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0728139" y="5227864"/>
              <a:ext cx="1663138" cy="313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1006270" y="5064437"/>
              <a:ext cx="1663138" cy="313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1221669" y="4873398"/>
              <a:ext cx="1663138" cy="313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Oval 204"/>
          <p:cNvSpPr/>
          <p:nvPr/>
        </p:nvSpPr>
        <p:spPr>
          <a:xfrm>
            <a:off x="10637532" y="6537999"/>
            <a:ext cx="186825" cy="1868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6" name="Oval 205"/>
          <p:cNvSpPr/>
          <p:nvPr/>
        </p:nvSpPr>
        <p:spPr>
          <a:xfrm>
            <a:off x="11075582" y="6193739"/>
            <a:ext cx="186825" cy="186825"/>
          </a:xfrm>
          <a:prstGeom prst="ellipse">
            <a:avLst/>
          </a:prstGeom>
          <a:solidFill>
            <a:srgbClr val="F88D85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7" name="Oval 206"/>
          <p:cNvSpPr/>
          <p:nvPr/>
        </p:nvSpPr>
        <p:spPr>
          <a:xfrm>
            <a:off x="10945904" y="6564885"/>
            <a:ext cx="186825" cy="186825"/>
          </a:xfrm>
          <a:prstGeom prst="ellipse">
            <a:avLst/>
          </a:prstGeom>
          <a:solidFill>
            <a:srgbClr val="F88D85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8" name="Oval 207"/>
          <p:cNvSpPr/>
          <p:nvPr/>
        </p:nvSpPr>
        <p:spPr>
          <a:xfrm>
            <a:off x="10684364" y="6287151"/>
            <a:ext cx="186825" cy="186825"/>
          </a:xfrm>
          <a:prstGeom prst="ellipse">
            <a:avLst/>
          </a:prstGeom>
          <a:noFill/>
          <a:ln>
            <a:solidFill>
              <a:srgbClr val="F88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862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215"/>
          <p:cNvSpPr/>
          <p:nvPr/>
        </p:nvSpPr>
        <p:spPr>
          <a:xfrm>
            <a:off x="5585662" y="3250202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5" name="Freeform 214"/>
          <p:cNvSpPr/>
          <p:nvPr/>
        </p:nvSpPr>
        <p:spPr>
          <a:xfrm>
            <a:off x="5164580" y="-20702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7" name="Freeform 216"/>
          <p:cNvSpPr/>
          <p:nvPr/>
        </p:nvSpPr>
        <p:spPr>
          <a:xfrm>
            <a:off x="444299" y="1931603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536212" y="5686569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Freeform 127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Freeform 128"/>
          <p:cNvSpPr/>
          <p:nvPr/>
        </p:nvSpPr>
        <p:spPr>
          <a:xfrm rot="14986811">
            <a:off x="-1534805" y="407091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Freeform 129"/>
          <p:cNvSpPr/>
          <p:nvPr/>
        </p:nvSpPr>
        <p:spPr>
          <a:xfrm>
            <a:off x="-1090094" y="-13887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Freeform 131"/>
          <p:cNvSpPr/>
          <p:nvPr/>
        </p:nvSpPr>
        <p:spPr>
          <a:xfrm>
            <a:off x="-937694" y="-12363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3" name="Group 132"/>
          <p:cNvGrpSpPr/>
          <p:nvPr/>
        </p:nvGrpSpPr>
        <p:grpSpPr>
          <a:xfrm rot="20040104">
            <a:off x="2794714" y="5457650"/>
            <a:ext cx="2029463" cy="2086275"/>
            <a:chOff x="9534372" y="589849"/>
            <a:chExt cx="1672621" cy="159351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Freeform 159"/>
          <p:cNvSpPr/>
          <p:nvPr/>
        </p:nvSpPr>
        <p:spPr>
          <a:xfrm>
            <a:off x="-945335" y="-1211868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1" name="Group 160"/>
          <p:cNvGrpSpPr/>
          <p:nvPr/>
        </p:nvGrpSpPr>
        <p:grpSpPr>
          <a:xfrm rot="20040104">
            <a:off x="2411776" y="-1085282"/>
            <a:ext cx="2029463" cy="2086275"/>
            <a:chOff x="9534372" y="589849"/>
            <a:chExt cx="1672621" cy="1593514"/>
          </a:xfrm>
        </p:grpSpPr>
        <p:grpSp>
          <p:nvGrpSpPr>
            <p:cNvPr id="162" name="Group 161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TextBox 193"/>
          <p:cNvSpPr txBox="1"/>
          <p:nvPr/>
        </p:nvSpPr>
        <p:spPr>
          <a:xfrm>
            <a:off x="7807954" y="891051"/>
            <a:ext cx="166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Ivan </a:t>
            </a:r>
            <a:r>
              <a:rPr lang="en-US" b="1" dirty="0" err="1">
                <a:latin typeface="Arial Rounded MT Bold" panose="020F0704030504030204" pitchFamily="34" charset="0"/>
              </a:rPr>
              <a:t>Dimchev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Chelebiev</a:t>
            </a:r>
            <a:r>
              <a:rPr lang="en-US" b="1" dirty="0">
                <a:latin typeface="Arial Rounded MT Bold" panose="020F0704030504030204" pitchFamily="34" charset="0"/>
              </a:rPr>
              <a:t> 9B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405138" y="4322617"/>
            <a:ext cx="166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Rounded MT Bold" panose="020F0704030504030204" pitchFamily="34" charset="0"/>
              </a:rPr>
              <a:t>Steliyan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Dimitrov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Kehayov</a:t>
            </a:r>
            <a:r>
              <a:rPr lang="en-US" b="1" dirty="0">
                <a:latin typeface="Arial Rounded MT Bold" panose="020F0704030504030204" pitchFamily="34" charset="0"/>
              </a:rPr>
              <a:t> 9B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1057" y="2060959"/>
            <a:ext cx="4657439" cy="3121185"/>
            <a:chOff x="466717" y="1817409"/>
            <a:chExt cx="3905613" cy="2658765"/>
          </a:xfrm>
        </p:grpSpPr>
        <p:sp>
          <p:nvSpPr>
            <p:cNvPr id="9" name="Freeform 8"/>
            <p:cNvSpPr/>
            <p:nvPr/>
          </p:nvSpPr>
          <p:spPr>
            <a:xfrm>
              <a:off x="466717" y="1817409"/>
              <a:ext cx="3905613" cy="2658765"/>
            </a:xfrm>
            <a:custGeom>
              <a:avLst/>
              <a:gdLst>
                <a:gd name="connsiteX0" fmla="*/ 1875888 w 3283252"/>
                <a:gd name="connsiteY0" fmla="*/ 220396 h 2019482"/>
                <a:gd name="connsiteX1" fmla="*/ 2555156 w 3283252"/>
                <a:gd name="connsiteY1" fmla="*/ 2681 h 2019482"/>
                <a:gd name="connsiteX2" fmla="*/ 2607408 w 3283252"/>
                <a:gd name="connsiteY2" fmla="*/ 385859 h 2019482"/>
                <a:gd name="connsiteX3" fmla="*/ 3112505 w 3283252"/>
                <a:gd name="connsiteY3" fmla="*/ 568739 h 2019482"/>
                <a:gd name="connsiteX4" fmla="*/ 3147339 w 3283252"/>
                <a:gd name="connsiteY4" fmla="*/ 934499 h 2019482"/>
                <a:gd name="connsiteX5" fmla="*/ 3164756 w 3283252"/>
                <a:gd name="connsiteY5" fmla="*/ 1126087 h 2019482"/>
                <a:gd name="connsiteX6" fmla="*/ 3251842 w 3283252"/>
                <a:gd name="connsiteY6" fmla="*/ 1561516 h 2019482"/>
                <a:gd name="connsiteX7" fmla="*/ 2563865 w 3283252"/>
                <a:gd name="connsiteY7" fmla="*/ 1631184 h 2019482"/>
                <a:gd name="connsiteX8" fmla="*/ 2302608 w 3283252"/>
                <a:gd name="connsiteY8" fmla="*/ 1875024 h 2019482"/>
                <a:gd name="connsiteX9" fmla="*/ 1814928 w 3283252"/>
                <a:gd name="connsiteY9" fmla="*/ 1979527 h 2019482"/>
                <a:gd name="connsiteX10" fmla="*/ 1727842 w 3283252"/>
                <a:gd name="connsiteY10" fmla="*/ 1770521 h 2019482"/>
                <a:gd name="connsiteX11" fmla="*/ 1205328 w 3283252"/>
                <a:gd name="connsiteY11" fmla="*/ 1935984 h 2019482"/>
                <a:gd name="connsiteX12" fmla="*/ 743773 w 3283252"/>
                <a:gd name="connsiteY12" fmla="*/ 2014361 h 2019482"/>
                <a:gd name="connsiteX13" fmla="*/ 674105 w 3283252"/>
                <a:gd name="connsiteY13" fmla="*/ 1796647 h 2019482"/>
                <a:gd name="connsiteX14" fmla="*/ 282219 w 3283252"/>
                <a:gd name="connsiteY14" fmla="*/ 1726979 h 2019482"/>
                <a:gd name="connsiteX15" fmla="*/ 64505 w 3283252"/>
                <a:gd name="connsiteY15" fmla="*/ 1517973 h 2019482"/>
                <a:gd name="connsiteX16" fmla="*/ 12253 w 3283252"/>
                <a:gd name="connsiteY16" fmla="*/ 1221881 h 2019482"/>
                <a:gd name="connsiteX17" fmla="*/ 264802 w 3283252"/>
                <a:gd name="connsiteY17" fmla="*/ 1082544 h 2019482"/>
                <a:gd name="connsiteX18" fmla="*/ 212551 w 3283252"/>
                <a:gd name="connsiteY18" fmla="*/ 647116 h 2019482"/>
                <a:gd name="connsiteX19" fmla="*/ 203842 w 3283252"/>
                <a:gd name="connsiteY19" fmla="*/ 385859 h 2019482"/>
                <a:gd name="connsiteX20" fmla="*/ 508642 w 3283252"/>
                <a:gd name="connsiteY20" fmla="*/ 246521 h 2019482"/>
                <a:gd name="connsiteX21" fmla="*/ 587019 w 3283252"/>
                <a:gd name="connsiteY21" fmla="*/ 490361 h 2019482"/>
                <a:gd name="connsiteX22" fmla="*/ 900528 w 3283252"/>
                <a:gd name="connsiteY22" fmla="*/ 612281 h 2019482"/>
                <a:gd name="connsiteX23" fmla="*/ 987613 w 3283252"/>
                <a:gd name="connsiteY23" fmla="*/ 351024 h 2019482"/>
                <a:gd name="connsiteX24" fmla="*/ 1057282 w 3283252"/>
                <a:gd name="connsiteY24" fmla="*/ 98476 h 2019482"/>
                <a:gd name="connsiteX25" fmla="*/ 1457876 w 3283252"/>
                <a:gd name="connsiteY25" fmla="*/ 229104 h 2019482"/>
                <a:gd name="connsiteX26" fmla="*/ 1727842 w 3283252"/>
                <a:gd name="connsiteY26" fmla="*/ 316190 h 2019482"/>
                <a:gd name="connsiteX27" fmla="*/ 1875888 w 3283252"/>
                <a:gd name="connsiteY27" fmla="*/ 220396 h 20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83252" h="2019482">
                  <a:moveTo>
                    <a:pt x="1875888" y="220396"/>
                  </a:moveTo>
                  <a:cubicBezTo>
                    <a:pt x="2013774" y="168145"/>
                    <a:pt x="2433236" y="-24896"/>
                    <a:pt x="2555156" y="2681"/>
                  </a:cubicBezTo>
                  <a:cubicBezTo>
                    <a:pt x="2677076" y="30258"/>
                    <a:pt x="2514517" y="291516"/>
                    <a:pt x="2607408" y="385859"/>
                  </a:cubicBezTo>
                  <a:cubicBezTo>
                    <a:pt x="2700299" y="480202"/>
                    <a:pt x="3022517" y="477299"/>
                    <a:pt x="3112505" y="568739"/>
                  </a:cubicBezTo>
                  <a:cubicBezTo>
                    <a:pt x="3202494" y="660179"/>
                    <a:pt x="3138631" y="841608"/>
                    <a:pt x="3147339" y="934499"/>
                  </a:cubicBezTo>
                  <a:cubicBezTo>
                    <a:pt x="3156047" y="1027390"/>
                    <a:pt x="3147339" y="1021584"/>
                    <a:pt x="3164756" y="1126087"/>
                  </a:cubicBezTo>
                  <a:cubicBezTo>
                    <a:pt x="3182173" y="1230590"/>
                    <a:pt x="3351991" y="1477333"/>
                    <a:pt x="3251842" y="1561516"/>
                  </a:cubicBezTo>
                  <a:cubicBezTo>
                    <a:pt x="3151694" y="1645699"/>
                    <a:pt x="2722071" y="1578933"/>
                    <a:pt x="2563865" y="1631184"/>
                  </a:cubicBezTo>
                  <a:cubicBezTo>
                    <a:pt x="2405659" y="1683435"/>
                    <a:pt x="2427431" y="1816967"/>
                    <a:pt x="2302608" y="1875024"/>
                  </a:cubicBezTo>
                  <a:cubicBezTo>
                    <a:pt x="2177785" y="1933081"/>
                    <a:pt x="1910722" y="1996944"/>
                    <a:pt x="1814928" y="1979527"/>
                  </a:cubicBezTo>
                  <a:cubicBezTo>
                    <a:pt x="1719134" y="1962110"/>
                    <a:pt x="1829442" y="1777778"/>
                    <a:pt x="1727842" y="1770521"/>
                  </a:cubicBezTo>
                  <a:cubicBezTo>
                    <a:pt x="1626242" y="1763264"/>
                    <a:pt x="1369339" y="1895344"/>
                    <a:pt x="1205328" y="1935984"/>
                  </a:cubicBezTo>
                  <a:cubicBezTo>
                    <a:pt x="1041317" y="1976624"/>
                    <a:pt x="832310" y="2037584"/>
                    <a:pt x="743773" y="2014361"/>
                  </a:cubicBezTo>
                  <a:cubicBezTo>
                    <a:pt x="655236" y="1991138"/>
                    <a:pt x="751031" y="1844544"/>
                    <a:pt x="674105" y="1796647"/>
                  </a:cubicBezTo>
                  <a:cubicBezTo>
                    <a:pt x="597179" y="1748750"/>
                    <a:pt x="383819" y="1773425"/>
                    <a:pt x="282219" y="1726979"/>
                  </a:cubicBezTo>
                  <a:cubicBezTo>
                    <a:pt x="180619" y="1680533"/>
                    <a:pt x="109499" y="1602156"/>
                    <a:pt x="64505" y="1517973"/>
                  </a:cubicBezTo>
                  <a:cubicBezTo>
                    <a:pt x="19511" y="1433790"/>
                    <a:pt x="-21130" y="1294452"/>
                    <a:pt x="12253" y="1221881"/>
                  </a:cubicBezTo>
                  <a:cubicBezTo>
                    <a:pt x="45636" y="1149310"/>
                    <a:pt x="231419" y="1178338"/>
                    <a:pt x="264802" y="1082544"/>
                  </a:cubicBezTo>
                  <a:cubicBezTo>
                    <a:pt x="298185" y="986750"/>
                    <a:pt x="222711" y="763230"/>
                    <a:pt x="212551" y="647116"/>
                  </a:cubicBezTo>
                  <a:cubicBezTo>
                    <a:pt x="202391" y="531002"/>
                    <a:pt x="154493" y="452625"/>
                    <a:pt x="203842" y="385859"/>
                  </a:cubicBezTo>
                  <a:cubicBezTo>
                    <a:pt x="253191" y="319093"/>
                    <a:pt x="444779" y="229104"/>
                    <a:pt x="508642" y="246521"/>
                  </a:cubicBezTo>
                  <a:cubicBezTo>
                    <a:pt x="572505" y="263938"/>
                    <a:pt x="521705" y="429401"/>
                    <a:pt x="587019" y="490361"/>
                  </a:cubicBezTo>
                  <a:cubicBezTo>
                    <a:pt x="652333" y="551321"/>
                    <a:pt x="833762" y="635504"/>
                    <a:pt x="900528" y="612281"/>
                  </a:cubicBezTo>
                  <a:cubicBezTo>
                    <a:pt x="967294" y="589058"/>
                    <a:pt x="961487" y="436658"/>
                    <a:pt x="987613" y="351024"/>
                  </a:cubicBezTo>
                  <a:cubicBezTo>
                    <a:pt x="1013739" y="265390"/>
                    <a:pt x="978905" y="118796"/>
                    <a:pt x="1057282" y="98476"/>
                  </a:cubicBezTo>
                  <a:cubicBezTo>
                    <a:pt x="1135659" y="78156"/>
                    <a:pt x="1457876" y="229104"/>
                    <a:pt x="1457876" y="229104"/>
                  </a:cubicBezTo>
                  <a:cubicBezTo>
                    <a:pt x="1569636" y="265390"/>
                    <a:pt x="1662528" y="319093"/>
                    <a:pt x="1727842" y="316190"/>
                  </a:cubicBezTo>
                  <a:cubicBezTo>
                    <a:pt x="1793156" y="313287"/>
                    <a:pt x="1738002" y="272647"/>
                    <a:pt x="1875888" y="220396"/>
                  </a:cubicBezTo>
                  <a:close/>
                </a:path>
              </a:pathLst>
            </a:custGeom>
            <a:noFill/>
            <a:ln>
              <a:solidFill>
                <a:srgbClr val="927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590" y="2706004"/>
              <a:ext cx="1344414" cy="13444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3" name="TextBox 192"/>
            <p:cNvSpPr txBox="1"/>
            <p:nvPr/>
          </p:nvSpPr>
          <p:spPr>
            <a:xfrm>
              <a:off x="2386020" y="2592084"/>
              <a:ext cx="1436727" cy="7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 Rounded MT Bold" panose="020F0704030504030204" pitchFamily="34" charset="0"/>
                </a:rPr>
                <a:t>Lubomir</a:t>
              </a:r>
              <a:r>
                <a:rPr lang="en-US" b="1" dirty="0">
                  <a:latin typeface="Arial Rounded MT Bold" panose="020F0704030504030204" pitchFamily="34" charset="0"/>
                </a:rPr>
                <a:t> </a:t>
              </a:r>
              <a:r>
                <a:rPr lang="en-US" b="1" dirty="0" err="1">
                  <a:latin typeface="Arial Rounded MT Bold" panose="020F0704030504030204" pitchFamily="34" charset="0"/>
                </a:rPr>
                <a:t>Rumenov</a:t>
              </a:r>
              <a:r>
                <a:rPr lang="en-US" b="1" dirty="0">
                  <a:latin typeface="Arial Rounded MT Bold" panose="020F0704030504030204" pitchFamily="34" charset="0"/>
                </a:rPr>
                <a:t> </a:t>
              </a:r>
              <a:r>
                <a:rPr lang="en-US" b="1" dirty="0" err="1">
                  <a:latin typeface="Arial Rounded MT Bold" panose="020F0704030504030204" pitchFamily="34" charset="0"/>
                </a:rPr>
                <a:t>Georgiev</a:t>
              </a:r>
              <a:r>
                <a:rPr lang="en-US" b="1" dirty="0">
                  <a:latin typeface="Arial Rounded MT Bold" panose="020F0704030504030204" pitchFamily="34" charset="0"/>
                </a:rPr>
                <a:t> 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9B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426529" y="3594981"/>
              <a:ext cx="1605851" cy="26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Rounded MT Bold" panose="020F0704030504030204" pitchFamily="34" charset="0"/>
                </a:rPr>
                <a:t>Backend developer</a:t>
              </a:r>
              <a:endParaRPr lang="bg-BG" sz="14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951710" y="3336867"/>
            <a:ext cx="4657439" cy="3121185"/>
            <a:chOff x="430325" y="1840584"/>
            <a:chExt cx="3905613" cy="2658765"/>
          </a:xfrm>
        </p:grpSpPr>
        <p:sp>
          <p:nvSpPr>
            <p:cNvPr id="200" name="Freeform 199"/>
            <p:cNvSpPr/>
            <p:nvPr/>
          </p:nvSpPr>
          <p:spPr>
            <a:xfrm>
              <a:off x="430325" y="1840584"/>
              <a:ext cx="3905613" cy="2658765"/>
            </a:xfrm>
            <a:custGeom>
              <a:avLst/>
              <a:gdLst>
                <a:gd name="connsiteX0" fmla="*/ 1875888 w 3283252"/>
                <a:gd name="connsiteY0" fmla="*/ 220396 h 2019482"/>
                <a:gd name="connsiteX1" fmla="*/ 2555156 w 3283252"/>
                <a:gd name="connsiteY1" fmla="*/ 2681 h 2019482"/>
                <a:gd name="connsiteX2" fmla="*/ 2607408 w 3283252"/>
                <a:gd name="connsiteY2" fmla="*/ 385859 h 2019482"/>
                <a:gd name="connsiteX3" fmla="*/ 3112505 w 3283252"/>
                <a:gd name="connsiteY3" fmla="*/ 568739 h 2019482"/>
                <a:gd name="connsiteX4" fmla="*/ 3147339 w 3283252"/>
                <a:gd name="connsiteY4" fmla="*/ 934499 h 2019482"/>
                <a:gd name="connsiteX5" fmla="*/ 3164756 w 3283252"/>
                <a:gd name="connsiteY5" fmla="*/ 1126087 h 2019482"/>
                <a:gd name="connsiteX6" fmla="*/ 3251842 w 3283252"/>
                <a:gd name="connsiteY6" fmla="*/ 1561516 h 2019482"/>
                <a:gd name="connsiteX7" fmla="*/ 2563865 w 3283252"/>
                <a:gd name="connsiteY7" fmla="*/ 1631184 h 2019482"/>
                <a:gd name="connsiteX8" fmla="*/ 2302608 w 3283252"/>
                <a:gd name="connsiteY8" fmla="*/ 1875024 h 2019482"/>
                <a:gd name="connsiteX9" fmla="*/ 1814928 w 3283252"/>
                <a:gd name="connsiteY9" fmla="*/ 1979527 h 2019482"/>
                <a:gd name="connsiteX10" fmla="*/ 1727842 w 3283252"/>
                <a:gd name="connsiteY10" fmla="*/ 1770521 h 2019482"/>
                <a:gd name="connsiteX11" fmla="*/ 1205328 w 3283252"/>
                <a:gd name="connsiteY11" fmla="*/ 1935984 h 2019482"/>
                <a:gd name="connsiteX12" fmla="*/ 743773 w 3283252"/>
                <a:gd name="connsiteY12" fmla="*/ 2014361 h 2019482"/>
                <a:gd name="connsiteX13" fmla="*/ 674105 w 3283252"/>
                <a:gd name="connsiteY13" fmla="*/ 1796647 h 2019482"/>
                <a:gd name="connsiteX14" fmla="*/ 282219 w 3283252"/>
                <a:gd name="connsiteY14" fmla="*/ 1726979 h 2019482"/>
                <a:gd name="connsiteX15" fmla="*/ 64505 w 3283252"/>
                <a:gd name="connsiteY15" fmla="*/ 1517973 h 2019482"/>
                <a:gd name="connsiteX16" fmla="*/ 12253 w 3283252"/>
                <a:gd name="connsiteY16" fmla="*/ 1221881 h 2019482"/>
                <a:gd name="connsiteX17" fmla="*/ 264802 w 3283252"/>
                <a:gd name="connsiteY17" fmla="*/ 1082544 h 2019482"/>
                <a:gd name="connsiteX18" fmla="*/ 212551 w 3283252"/>
                <a:gd name="connsiteY18" fmla="*/ 647116 h 2019482"/>
                <a:gd name="connsiteX19" fmla="*/ 203842 w 3283252"/>
                <a:gd name="connsiteY19" fmla="*/ 385859 h 2019482"/>
                <a:gd name="connsiteX20" fmla="*/ 508642 w 3283252"/>
                <a:gd name="connsiteY20" fmla="*/ 246521 h 2019482"/>
                <a:gd name="connsiteX21" fmla="*/ 587019 w 3283252"/>
                <a:gd name="connsiteY21" fmla="*/ 490361 h 2019482"/>
                <a:gd name="connsiteX22" fmla="*/ 900528 w 3283252"/>
                <a:gd name="connsiteY22" fmla="*/ 612281 h 2019482"/>
                <a:gd name="connsiteX23" fmla="*/ 987613 w 3283252"/>
                <a:gd name="connsiteY23" fmla="*/ 351024 h 2019482"/>
                <a:gd name="connsiteX24" fmla="*/ 1057282 w 3283252"/>
                <a:gd name="connsiteY24" fmla="*/ 98476 h 2019482"/>
                <a:gd name="connsiteX25" fmla="*/ 1457876 w 3283252"/>
                <a:gd name="connsiteY25" fmla="*/ 229104 h 2019482"/>
                <a:gd name="connsiteX26" fmla="*/ 1727842 w 3283252"/>
                <a:gd name="connsiteY26" fmla="*/ 316190 h 2019482"/>
                <a:gd name="connsiteX27" fmla="*/ 1875888 w 3283252"/>
                <a:gd name="connsiteY27" fmla="*/ 220396 h 20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83252" h="2019482">
                  <a:moveTo>
                    <a:pt x="1875888" y="220396"/>
                  </a:moveTo>
                  <a:cubicBezTo>
                    <a:pt x="2013774" y="168145"/>
                    <a:pt x="2433236" y="-24896"/>
                    <a:pt x="2555156" y="2681"/>
                  </a:cubicBezTo>
                  <a:cubicBezTo>
                    <a:pt x="2677076" y="30258"/>
                    <a:pt x="2514517" y="291516"/>
                    <a:pt x="2607408" y="385859"/>
                  </a:cubicBezTo>
                  <a:cubicBezTo>
                    <a:pt x="2700299" y="480202"/>
                    <a:pt x="3022517" y="477299"/>
                    <a:pt x="3112505" y="568739"/>
                  </a:cubicBezTo>
                  <a:cubicBezTo>
                    <a:pt x="3202494" y="660179"/>
                    <a:pt x="3138631" y="841608"/>
                    <a:pt x="3147339" y="934499"/>
                  </a:cubicBezTo>
                  <a:cubicBezTo>
                    <a:pt x="3156047" y="1027390"/>
                    <a:pt x="3147339" y="1021584"/>
                    <a:pt x="3164756" y="1126087"/>
                  </a:cubicBezTo>
                  <a:cubicBezTo>
                    <a:pt x="3182173" y="1230590"/>
                    <a:pt x="3351991" y="1477333"/>
                    <a:pt x="3251842" y="1561516"/>
                  </a:cubicBezTo>
                  <a:cubicBezTo>
                    <a:pt x="3151694" y="1645699"/>
                    <a:pt x="2722071" y="1578933"/>
                    <a:pt x="2563865" y="1631184"/>
                  </a:cubicBezTo>
                  <a:cubicBezTo>
                    <a:pt x="2405659" y="1683435"/>
                    <a:pt x="2427431" y="1816967"/>
                    <a:pt x="2302608" y="1875024"/>
                  </a:cubicBezTo>
                  <a:cubicBezTo>
                    <a:pt x="2177785" y="1933081"/>
                    <a:pt x="1910722" y="1996944"/>
                    <a:pt x="1814928" y="1979527"/>
                  </a:cubicBezTo>
                  <a:cubicBezTo>
                    <a:pt x="1719134" y="1962110"/>
                    <a:pt x="1829442" y="1777778"/>
                    <a:pt x="1727842" y="1770521"/>
                  </a:cubicBezTo>
                  <a:cubicBezTo>
                    <a:pt x="1626242" y="1763264"/>
                    <a:pt x="1369339" y="1895344"/>
                    <a:pt x="1205328" y="1935984"/>
                  </a:cubicBezTo>
                  <a:cubicBezTo>
                    <a:pt x="1041317" y="1976624"/>
                    <a:pt x="832310" y="2037584"/>
                    <a:pt x="743773" y="2014361"/>
                  </a:cubicBezTo>
                  <a:cubicBezTo>
                    <a:pt x="655236" y="1991138"/>
                    <a:pt x="751031" y="1844544"/>
                    <a:pt x="674105" y="1796647"/>
                  </a:cubicBezTo>
                  <a:cubicBezTo>
                    <a:pt x="597179" y="1748750"/>
                    <a:pt x="383819" y="1773425"/>
                    <a:pt x="282219" y="1726979"/>
                  </a:cubicBezTo>
                  <a:cubicBezTo>
                    <a:pt x="180619" y="1680533"/>
                    <a:pt x="109499" y="1602156"/>
                    <a:pt x="64505" y="1517973"/>
                  </a:cubicBezTo>
                  <a:cubicBezTo>
                    <a:pt x="19511" y="1433790"/>
                    <a:pt x="-21130" y="1294452"/>
                    <a:pt x="12253" y="1221881"/>
                  </a:cubicBezTo>
                  <a:cubicBezTo>
                    <a:pt x="45636" y="1149310"/>
                    <a:pt x="231419" y="1178338"/>
                    <a:pt x="264802" y="1082544"/>
                  </a:cubicBezTo>
                  <a:cubicBezTo>
                    <a:pt x="298185" y="986750"/>
                    <a:pt x="222711" y="763230"/>
                    <a:pt x="212551" y="647116"/>
                  </a:cubicBezTo>
                  <a:cubicBezTo>
                    <a:pt x="202391" y="531002"/>
                    <a:pt x="154493" y="452625"/>
                    <a:pt x="203842" y="385859"/>
                  </a:cubicBezTo>
                  <a:cubicBezTo>
                    <a:pt x="253191" y="319093"/>
                    <a:pt x="444779" y="229104"/>
                    <a:pt x="508642" y="246521"/>
                  </a:cubicBezTo>
                  <a:cubicBezTo>
                    <a:pt x="572505" y="263938"/>
                    <a:pt x="521705" y="429401"/>
                    <a:pt x="587019" y="490361"/>
                  </a:cubicBezTo>
                  <a:cubicBezTo>
                    <a:pt x="652333" y="551321"/>
                    <a:pt x="833762" y="635504"/>
                    <a:pt x="900528" y="612281"/>
                  </a:cubicBezTo>
                  <a:cubicBezTo>
                    <a:pt x="967294" y="589058"/>
                    <a:pt x="961487" y="436658"/>
                    <a:pt x="987613" y="351024"/>
                  </a:cubicBezTo>
                  <a:cubicBezTo>
                    <a:pt x="1013739" y="265390"/>
                    <a:pt x="978905" y="118796"/>
                    <a:pt x="1057282" y="98476"/>
                  </a:cubicBezTo>
                  <a:cubicBezTo>
                    <a:pt x="1135659" y="78156"/>
                    <a:pt x="1457876" y="229104"/>
                    <a:pt x="1457876" y="229104"/>
                  </a:cubicBezTo>
                  <a:cubicBezTo>
                    <a:pt x="1569636" y="265390"/>
                    <a:pt x="1662528" y="319093"/>
                    <a:pt x="1727842" y="316190"/>
                  </a:cubicBezTo>
                  <a:cubicBezTo>
                    <a:pt x="1793156" y="313287"/>
                    <a:pt x="1738002" y="272647"/>
                    <a:pt x="1875888" y="220396"/>
                  </a:cubicBezTo>
                  <a:close/>
                </a:path>
              </a:pathLst>
            </a:custGeom>
            <a:noFill/>
            <a:ln>
              <a:solidFill>
                <a:srgbClr val="927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426529" y="3594981"/>
              <a:ext cx="1605851" cy="26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Rounded MT Bold" panose="020F0704030504030204" pitchFamily="34" charset="0"/>
                </a:rPr>
                <a:t>Backend developer</a:t>
              </a:r>
              <a:endParaRPr lang="bg-BG" sz="1400" b="1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92" name="Picture 1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72" y="4268232"/>
            <a:ext cx="1587032" cy="1587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04" name="Group 203"/>
          <p:cNvGrpSpPr/>
          <p:nvPr/>
        </p:nvGrpSpPr>
        <p:grpSpPr>
          <a:xfrm>
            <a:off x="5400358" y="115308"/>
            <a:ext cx="4657439" cy="3121185"/>
            <a:chOff x="466717" y="1817409"/>
            <a:chExt cx="3905613" cy="2658765"/>
          </a:xfrm>
        </p:grpSpPr>
        <p:sp>
          <p:nvSpPr>
            <p:cNvPr id="205" name="Freeform 204"/>
            <p:cNvSpPr/>
            <p:nvPr/>
          </p:nvSpPr>
          <p:spPr>
            <a:xfrm>
              <a:off x="466717" y="1817409"/>
              <a:ext cx="3905613" cy="2658765"/>
            </a:xfrm>
            <a:custGeom>
              <a:avLst/>
              <a:gdLst>
                <a:gd name="connsiteX0" fmla="*/ 1875888 w 3283252"/>
                <a:gd name="connsiteY0" fmla="*/ 220396 h 2019482"/>
                <a:gd name="connsiteX1" fmla="*/ 2555156 w 3283252"/>
                <a:gd name="connsiteY1" fmla="*/ 2681 h 2019482"/>
                <a:gd name="connsiteX2" fmla="*/ 2607408 w 3283252"/>
                <a:gd name="connsiteY2" fmla="*/ 385859 h 2019482"/>
                <a:gd name="connsiteX3" fmla="*/ 3112505 w 3283252"/>
                <a:gd name="connsiteY3" fmla="*/ 568739 h 2019482"/>
                <a:gd name="connsiteX4" fmla="*/ 3147339 w 3283252"/>
                <a:gd name="connsiteY4" fmla="*/ 934499 h 2019482"/>
                <a:gd name="connsiteX5" fmla="*/ 3164756 w 3283252"/>
                <a:gd name="connsiteY5" fmla="*/ 1126087 h 2019482"/>
                <a:gd name="connsiteX6" fmla="*/ 3251842 w 3283252"/>
                <a:gd name="connsiteY6" fmla="*/ 1561516 h 2019482"/>
                <a:gd name="connsiteX7" fmla="*/ 2563865 w 3283252"/>
                <a:gd name="connsiteY7" fmla="*/ 1631184 h 2019482"/>
                <a:gd name="connsiteX8" fmla="*/ 2302608 w 3283252"/>
                <a:gd name="connsiteY8" fmla="*/ 1875024 h 2019482"/>
                <a:gd name="connsiteX9" fmla="*/ 1814928 w 3283252"/>
                <a:gd name="connsiteY9" fmla="*/ 1979527 h 2019482"/>
                <a:gd name="connsiteX10" fmla="*/ 1727842 w 3283252"/>
                <a:gd name="connsiteY10" fmla="*/ 1770521 h 2019482"/>
                <a:gd name="connsiteX11" fmla="*/ 1205328 w 3283252"/>
                <a:gd name="connsiteY11" fmla="*/ 1935984 h 2019482"/>
                <a:gd name="connsiteX12" fmla="*/ 743773 w 3283252"/>
                <a:gd name="connsiteY12" fmla="*/ 2014361 h 2019482"/>
                <a:gd name="connsiteX13" fmla="*/ 674105 w 3283252"/>
                <a:gd name="connsiteY13" fmla="*/ 1796647 h 2019482"/>
                <a:gd name="connsiteX14" fmla="*/ 282219 w 3283252"/>
                <a:gd name="connsiteY14" fmla="*/ 1726979 h 2019482"/>
                <a:gd name="connsiteX15" fmla="*/ 64505 w 3283252"/>
                <a:gd name="connsiteY15" fmla="*/ 1517973 h 2019482"/>
                <a:gd name="connsiteX16" fmla="*/ 12253 w 3283252"/>
                <a:gd name="connsiteY16" fmla="*/ 1221881 h 2019482"/>
                <a:gd name="connsiteX17" fmla="*/ 264802 w 3283252"/>
                <a:gd name="connsiteY17" fmla="*/ 1082544 h 2019482"/>
                <a:gd name="connsiteX18" fmla="*/ 212551 w 3283252"/>
                <a:gd name="connsiteY18" fmla="*/ 647116 h 2019482"/>
                <a:gd name="connsiteX19" fmla="*/ 203842 w 3283252"/>
                <a:gd name="connsiteY19" fmla="*/ 385859 h 2019482"/>
                <a:gd name="connsiteX20" fmla="*/ 508642 w 3283252"/>
                <a:gd name="connsiteY20" fmla="*/ 246521 h 2019482"/>
                <a:gd name="connsiteX21" fmla="*/ 587019 w 3283252"/>
                <a:gd name="connsiteY21" fmla="*/ 490361 h 2019482"/>
                <a:gd name="connsiteX22" fmla="*/ 900528 w 3283252"/>
                <a:gd name="connsiteY22" fmla="*/ 612281 h 2019482"/>
                <a:gd name="connsiteX23" fmla="*/ 987613 w 3283252"/>
                <a:gd name="connsiteY23" fmla="*/ 351024 h 2019482"/>
                <a:gd name="connsiteX24" fmla="*/ 1057282 w 3283252"/>
                <a:gd name="connsiteY24" fmla="*/ 98476 h 2019482"/>
                <a:gd name="connsiteX25" fmla="*/ 1457876 w 3283252"/>
                <a:gd name="connsiteY25" fmla="*/ 229104 h 2019482"/>
                <a:gd name="connsiteX26" fmla="*/ 1727842 w 3283252"/>
                <a:gd name="connsiteY26" fmla="*/ 316190 h 2019482"/>
                <a:gd name="connsiteX27" fmla="*/ 1875888 w 3283252"/>
                <a:gd name="connsiteY27" fmla="*/ 220396 h 20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83252" h="2019482">
                  <a:moveTo>
                    <a:pt x="1875888" y="220396"/>
                  </a:moveTo>
                  <a:cubicBezTo>
                    <a:pt x="2013774" y="168145"/>
                    <a:pt x="2433236" y="-24896"/>
                    <a:pt x="2555156" y="2681"/>
                  </a:cubicBezTo>
                  <a:cubicBezTo>
                    <a:pt x="2677076" y="30258"/>
                    <a:pt x="2514517" y="291516"/>
                    <a:pt x="2607408" y="385859"/>
                  </a:cubicBezTo>
                  <a:cubicBezTo>
                    <a:pt x="2700299" y="480202"/>
                    <a:pt x="3022517" y="477299"/>
                    <a:pt x="3112505" y="568739"/>
                  </a:cubicBezTo>
                  <a:cubicBezTo>
                    <a:pt x="3202494" y="660179"/>
                    <a:pt x="3138631" y="841608"/>
                    <a:pt x="3147339" y="934499"/>
                  </a:cubicBezTo>
                  <a:cubicBezTo>
                    <a:pt x="3156047" y="1027390"/>
                    <a:pt x="3147339" y="1021584"/>
                    <a:pt x="3164756" y="1126087"/>
                  </a:cubicBezTo>
                  <a:cubicBezTo>
                    <a:pt x="3182173" y="1230590"/>
                    <a:pt x="3351991" y="1477333"/>
                    <a:pt x="3251842" y="1561516"/>
                  </a:cubicBezTo>
                  <a:cubicBezTo>
                    <a:pt x="3151694" y="1645699"/>
                    <a:pt x="2722071" y="1578933"/>
                    <a:pt x="2563865" y="1631184"/>
                  </a:cubicBezTo>
                  <a:cubicBezTo>
                    <a:pt x="2405659" y="1683435"/>
                    <a:pt x="2427431" y="1816967"/>
                    <a:pt x="2302608" y="1875024"/>
                  </a:cubicBezTo>
                  <a:cubicBezTo>
                    <a:pt x="2177785" y="1933081"/>
                    <a:pt x="1910722" y="1996944"/>
                    <a:pt x="1814928" y="1979527"/>
                  </a:cubicBezTo>
                  <a:cubicBezTo>
                    <a:pt x="1719134" y="1962110"/>
                    <a:pt x="1829442" y="1777778"/>
                    <a:pt x="1727842" y="1770521"/>
                  </a:cubicBezTo>
                  <a:cubicBezTo>
                    <a:pt x="1626242" y="1763264"/>
                    <a:pt x="1369339" y="1895344"/>
                    <a:pt x="1205328" y="1935984"/>
                  </a:cubicBezTo>
                  <a:cubicBezTo>
                    <a:pt x="1041317" y="1976624"/>
                    <a:pt x="832310" y="2037584"/>
                    <a:pt x="743773" y="2014361"/>
                  </a:cubicBezTo>
                  <a:cubicBezTo>
                    <a:pt x="655236" y="1991138"/>
                    <a:pt x="751031" y="1844544"/>
                    <a:pt x="674105" y="1796647"/>
                  </a:cubicBezTo>
                  <a:cubicBezTo>
                    <a:pt x="597179" y="1748750"/>
                    <a:pt x="383819" y="1773425"/>
                    <a:pt x="282219" y="1726979"/>
                  </a:cubicBezTo>
                  <a:cubicBezTo>
                    <a:pt x="180619" y="1680533"/>
                    <a:pt x="109499" y="1602156"/>
                    <a:pt x="64505" y="1517973"/>
                  </a:cubicBezTo>
                  <a:cubicBezTo>
                    <a:pt x="19511" y="1433790"/>
                    <a:pt x="-21130" y="1294452"/>
                    <a:pt x="12253" y="1221881"/>
                  </a:cubicBezTo>
                  <a:cubicBezTo>
                    <a:pt x="45636" y="1149310"/>
                    <a:pt x="231419" y="1178338"/>
                    <a:pt x="264802" y="1082544"/>
                  </a:cubicBezTo>
                  <a:cubicBezTo>
                    <a:pt x="298185" y="986750"/>
                    <a:pt x="222711" y="763230"/>
                    <a:pt x="212551" y="647116"/>
                  </a:cubicBezTo>
                  <a:cubicBezTo>
                    <a:pt x="202391" y="531002"/>
                    <a:pt x="154493" y="452625"/>
                    <a:pt x="203842" y="385859"/>
                  </a:cubicBezTo>
                  <a:cubicBezTo>
                    <a:pt x="253191" y="319093"/>
                    <a:pt x="444779" y="229104"/>
                    <a:pt x="508642" y="246521"/>
                  </a:cubicBezTo>
                  <a:cubicBezTo>
                    <a:pt x="572505" y="263938"/>
                    <a:pt x="521705" y="429401"/>
                    <a:pt x="587019" y="490361"/>
                  </a:cubicBezTo>
                  <a:cubicBezTo>
                    <a:pt x="652333" y="551321"/>
                    <a:pt x="833762" y="635504"/>
                    <a:pt x="900528" y="612281"/>
                  </a:cubicBezTo>
                  <a:cubicBezTo>
                    <a:pt x="967294" y="589058"/>
                    <a:pt x="961487" y="436658"/>
                    <a:pt x="987613" y="351024"/>
                  </a:cubicBezTo>
                  <a:cubicBezTo>
                    <a:pt x="1013739" y="265390"/>
                    <a:pt x="978905" y="118796"/>
                    <a:pt x="1057282" y="98476"/>
                  </a:cubicBezTo>
                  <a:cubicBezTo>
                    <a:pt x="1135659" y="78156"/>
                    <a:pt x="1457876" y="229104"/>
                    <a:pt x="1457876" y="229104"/>
                  </a:cubicBezTo>
                  <a:cubicBezTo>
                    <a:pt x="1569636" y="265390"/>
                    <a:pt x="1662528" y="319093"/>
                    <a:pt x="1727842" y="316190"/>
                  </a:cubicBezTo>
                  <a:cubicBezTo>
                    <a:pt x="1793156" y="313287"/>
                    <a:pt x="1738002" y="272647"/>
                    <a:pt x="1875888" y="220396"/>
                  </a:cubicBezTo>
                  <a:close/>
                </a:path>
              </a:pathLst>
            </a:custGeom>
            <a:noFill/>
            <a:ln>
              <a:solidFill>
                <a:srgbClr val="927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426529" y="3594981"/>
              <a:ext cx="1605851" cy="26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Rounded MT Bold" panose="020F0704030504030204" pitchFamily="34" charset="0"/>
                </a:rPr>
                <a:t>Backend developer</a:t>
              </a:r>
              <a:endParaRPr lang="bg-BG" sz="1400" b="1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4" y="1086509"/>
            <a:ext cx="1649845" cy="1649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093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457416" y="5691254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6" name="Freeform 215"/>
          <p:cNvSpPr/>
          <p:nvPr/>
        </p:nvSpPr>
        <p:spPr>
          <a:xfrm>
            <a:off x="5577226" y="3277089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2" name="Freeform 201"/>
          <p:cNvSpPr/>
          <p:nvPr/>
        </p:nvSpPr>
        <p:spPr>
          <a:xfrm>
            <a:off x="5277334" y="34317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noFill/>
          <a:ln>
            <a:solidFill>
              <a:srgbClr val="927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5" name="Freeform 214"/>
          <p:cNvSpPr/>
          <p:nvPr/>
        </p:nvSpPr>
        <p:spPr>
          <a:xfrm>
            <a:off x="5164580" y="-20702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7" name="Freeform 216"/>
          <p:cNvSpPr/>
          <p:nvPr/>
        </p:nvSpPr>
        <p:spPr>
          <a:xfrm>
            <a:off x="444299" y="1931603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solidFill>
            <a:srgbClr val="D7B3E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Freeform 127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Freeform 128"/>
          <p:cNvSpPr/>
          <p:nvPr/>
        </p:nvSpPr>
        <p:spPr>
          <a:xfrm rot="14986811">
            <a:off x="-1534805" y="407091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Freeform 129"/>
          <p:cNvSpPr/>
          <p:nvPr/>
        </p:nvSpPr>
        <p:spPr>
          <a:xfrm>
            <a:off x="-1090094" y="-13887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Freeform 131"/>
          <p:cNvSpPr/>
          <p:nvPr/>
        </p:nvSpPr>
        <p:spPr>
          <a:xfrm>
            <a:off x="-937694" y="-1236355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3" name="Group 132"/>
          <p:cNvGrpSpPr/>
          <p:nvPr/>
        </p:nvGrpSpPr>
        <p:grpSpPr>
          <a:xfrm rot="20040104">
            <a:off x="3003666" y="5658041"/>
            <a:ext cx="2029463" cy="2086275"/>
            <a:chOff x="9534372" y="589849"/>
            <a:chExt cx="1672621" cy="159351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Freeform 159"/>
          <p:cNvSpPr/>
          <p:nvPr/>
        </p:nvSpPr>
        <p:spPr>
          <a:xfrm>
            <a:off x="-945335" y="-1211868"/>
            <a:ext cx="4450236" cy="3601554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1" name="Group 160"/>
          <p:cNvGrpSpPr/>
          <p:nvPr/>
        </p:nvGrpSpPr>
        <p:grpSpPr>
          <a:xfrm rot="20040104">
            <a:off x="2411776" y="-1085282"/>
            <a:ext cx="2029463" cy="2086275"/>
            <a:chOff x="9534372" y="589849"/>
            <a:chExt cx="1672621" cy="1593514"/>
          </a:xfrm>
        </p:grpSpPr>
        <p:grpSp>
          <p:nvGrpSpPr>
            <p:cNvPr id="162" name="Group 161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Freeform 197"/>
          <p:cNvSpPr/>
          <p:nvPr/>
        </p:nvSpPr>
        <p:spPr>
          <a:xfrm>
            <a:off x="596699" y="2084003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noFill/>
          <a:ln>
            <a:solidFill>
              <a:srgbClr val="927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6" name="Freeform 205"/>
          <p:cNvSpPr/>
          <p:nvPr/>
        </p:nvSpPr>
        <p:spPr>
          <a:xfrm>
            <a:off x="5678832" y="3463915"/>
            <a:ext cx="4657439" cy="3121185"/>
          </a:xfrm>
          <a:custGeom>
            <a:avLst/>
            <a:gdLst>
              <a:gd name="connsiteX0" fmla="*/ 1875888 w 3283252"/>
              <a:gd name="connsiteY0" fmla="*/ 220396 h 2019482"/>
              <a:gd name="connsiteX1" fmla="*/ 2555156 w 3283252"/>
              <a:gd name="connsiteY1" fmla="*/ 2681 h 2019482"/>
              <a:gd name="connsiteX2" fmla="*/ 2607408 w 3283252"/>
              <a:gd name="connsiteY2" fmla="*/ 385859 h 2019482"/>
              <a:gd name="connsiteX3" fmla="*/ 3112505 w 3283252"/>
              <a:gd name="connsiteY3" fmla="*/ 568739 h 2019482"/>
              <a:gd name="connsiteX4" fmla="*/ 3147339 w 3283252"/>
              <a:gd name="connsiteY4" fmla="*/ 934499 h 2019482"/>
              <a:gd name="connsiteX5" fmla="*/ 3164756 w 3283252"/>
              <a:gd name="connsiteY5" fmla="*/ 1126087 h 2019482"/>
              <a:gd name="connsiteX6" fmla="*/ 3251842 w 3283252"/>
              <a:gd name="connsiteY6" fmla="*/ 1561516 h 2019482"/>
              <a:gd name="connsiteX7" fmla="*/ 2563865 w 3283252"/>
              <a:gd name="connsiteY7" fmla="*/ 1631184 h 2019482"/>
              <a:gd name="connsiteX8" fmla="*/ 2302608 w 3283252"/>
              <a:gd name="connsiteY8" fmla="*/ 1875024 h 2019482"/>
              <a:gd name="connsiteX9" fmla="*/ 1814928 w 3283252"/>
              <a:gd name="connsiteY9" fmla="*/ 1979527 h 2019482"/>
              <a:gd name="connsiteX10" fmla="*/ 1727842 w 3283252"/>
              <a:gd name="connsiteY10" fmla="*/ 1770521 h 2019482"/>
              <a:gd name="connsiteX11" fmla="*/ 1205328 w 3283252"/>
              <a:gd name="connsiteY11" fmla="*/ 1935984 h 2019482"/>
              <a:gd name="connsiteX12" fmla="*/ 743773 w 3283252"/>
              <a:gd name="connsiteY12" fmla="*/ 2014361 h 2019482"/>
              <a:gd name="connsiteX13" fmla="*/ 674105 w 3283252"/>
              <a:gd name="connsiteY13" fmla="*/ 1796647 h 2019482"/>
              <a:gd name="connsiteX14" fmla="*/ 282219 w 3283252"/>
              <a:gd name="connsiteY14" fmla="*/ 1726979 h 2019482"/>
              <a:gd name="connsiteX15" fmla="*/ 64505 w 3283252"/>
              <a:gd name="connsiteY15" fmla="*/ 1517973 h 2019482"/>
              <a:gd name="connsiteX16" fmla="*/ 12253 w 3283252"/>
              <a:gd name="connsiteY16" fmla="*/ 1221881 h 2019482"/>
              <a:gd name="connsiteX17" fmla="*/ 264802 w 3283252"/>
              <a:gd name="connsiteY17" fmla="*/ 1082544 h 2019482"/>
              <a:gd name="connsiteX18" fmla="*/ 212551 w 3283252"/>
              <a:gd name="connsiteY18" fmla="*/ 647116 h 2019482"/>
              <a:gd name="connsiteX19" fmla="*/ 203842 w 3283252"/>
              <a:gd name="connsiteY19" fmla="*/ 385859 h 2019482"/>
              <a:gd name="connsiteX20" fmla="*/ 508642 w 3283252"/>
              <a:gd name="connsiteY20" fmla="*/ 246521 h 2019482"/>
              <a:gd name="connsiteX21" fmla="*/ 587019 w 3283252"/>
              <a:gd name="connsiteY21" fmla="*/ 490361 h 2019482"/>
              <a:gd name="connsiteX22" fmla="*/ 900528 w 3283252"/>
              <a:gd name="connsiteY22" fmla="*/ 612281 h 2019482"/>
              <a:gd name="connsiteX23" fmla="*/ 987613 w 3283252"/>
              <a:gd name="connsiteY23" fmla="*/ 351024 h 2019482"/>
              <a:gd name="connsiteX24" fmla="*/ 1057282 w 3283252"/>
              <a:gd name="connsiteY24" fmla="*/ 98476 h 2019482"/>
              <a:gd name="connsiteX25" fmla="*/ 1457876 w 3283252"/>
              <a:gd name="connsiteY25" fmla="*/ 229104 h 2019482"/>
              <a:gd name="connsiteX26" fmla="*/ 1727842 w 3283252"/>
              <a:gd name="connsiteY26" fmla="*/ 316190 h 2019482"/>
              <a:gd name="connsiteX27" fmla="*/ 1875888 w 3283252"/>
              <a:gd name="connsiteY27" fmla="*/ 220396 h 20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83252" h="2019482">
                <a:moveTo>
                  <a:pt x="1875888" y="220396"/>
                </a:moveTo>
                <a:cubicBezTo>
                  <a:pt x="2013774" y="168145"/>
                  <a:pt x="2433236" y="-24896"/>
                  <a:pt x="2555156" y="2681"/>
                </a:cubicBezTo>
                <a:cubicBezTo>
                  <a:pt x="2677076" y="30258"/>
                  <a:pt x="2514517" y="291516"/>
                  <a:pt x="2607408" y="385859"/>
                </a:cubicBezTo>
                <a:cubicBezTo>
                  <a:pt x="2700299" y="480202"/>
                  <a:pt x="3022517" y="477299"/>
                  <a:pt x="3112505" y="568739"/>
                </a:cubicBezTo>
                <a:cubicBezTo>
                  <a:pt x="3202494" y="660179"/>
                  <a:pt x="3138631" y="841608"/>
                  <a:pt x="3147339" y="934499"/>
                </a:cubicBezTo>
                <a:cubicBezTo>
                  <a:pt x="3156047" y="1027390"/>
                  <a:pt x="3147339" y="1021584"/>
                  <a:pt x="3164756" y="1126087"/>
                </a:cubicBezTo>
                <a:cubicBezTo>
                  <a:pt x="3182173" y="1230590"/>
                  <a:pt x="3351991" y="1477333"/>
                  <a:pt x="3251842" y="1561516"/>
                </a:cubicBezTo>
                <a:cubicBezTo>
                  <a:pt x="3151694" y="1645699"/>
                  <a:pt x="2722071" y="1578933"/>
                  <a:pt x="2563865" y="1631184"/>
                </a:cubicBezTo>
                <a:cubicBezTo>
                  <a:pt x="2405659" y="1683435"/>
                  <a:pt x="2427431" y="1816967"/>
                  <a:pt x="2302608" y="1875024"/>
                </a:cubicBezTo>
                <a:cubicBezTo>
                  <a:pt x="2177785" y="1933081"/>
                  <a:pt x="1910722" y="1996944"/>
                  <a:pt x="1814928" y="1979527"/>
                </a:cubicBezTo>
                <a:cubicBezTo>
                  <a:pt x="1719134" y="1962110"/>
                  <a:pt x="1829442" y="1777778"/>
                  <a:pt x="1727842" y="1770521"/>
                </a:cubicBezTo>
                <a:cubicBezTo>
                  <a:pt x="1626242" y="1763264"/>
                  <a:pt x="1369339" y="1895344"/>
                  <a:pt x="1205328" y="1935984"/>
                </a:cubicBezTo>
                <a:cubicBezTo>
                  <a:pt x="1041317" y="1976624"/>
                  <a:pt x="832310" y="2037584"/>
                  <a:pt x="743773" y="2014361"/>
                </a:cubicBezTo>
                <a:cubicBezTo>
                  <a:pt x="655236" y="1991138"/>
                  <a:pt x="751031" y="1844544"/>
                  <a:pt x="674105" y="1796647"/>
                </a:cubicBezTo>
                <a:cubicBezTo>
                  <a:pt x="597179" y="1748750"/>
                  <a:pt x="383819" y="1773425"/>
                  <a:pt x="282219" y="1726979"/>
                </a:cubicBezTo>
                <a:cubicBezTo>
                  <a:pt x="180619" y="1680533"/>
                  <a:pt x="109499" y="1602156"/>
                  <a:pt x="64505" y="1517973"/>
                </a:cubicBezTo>
                <a:cubicBezTo>
                  <a:pt x="19511" y="1433790"/>
                  <a:pt x="-21130" y="1294452"/>
                  <a:pt x="12253" y="1221881"/>
                </a:cubicBezTo>
                <a:cubicBezTo>
                  <a:pt x="45636" y="1149310"/>
                  <a:pt x="231419" y="1178338"/>
                  <a:pt x="264802" y="1082544"/>
                </a:cubicBezTo>
                <a:cubicBezTo>
                  <a:pt x="298185" y="986750"/>
                  <a:pt x="222711" y="763230"/>
                  <a:pt x="212551" y="647116"/>
                </a:cubicBezTo>
                <a:cubicBezTo>
                  <a:pt x="202391" y="531002"/>
                  <a:pt x="154493" y="452625"/>
                  <a:pt x="203842" y="385859"/>
                </a:cubicBezTo>
                <a:cubicBezTo>
                  <a:pt x="253191" y="319093"/>
                  <a:pt x="444779" y="229104"/>
                  <a:pt x="508642" y="246521"/>
                </a:cubicBezTo>
                <a:cubicBezTo>
                  <a:pt x="572505" y="263938"/>
                  <a:pt x="521705" y="429401"/>
                  <a:pt x="587019" y="490361"/>
                </a:cubicBezTo>
                <a:cubicBezTo>
                  <a:pt x="652333" y="551321"/>
                  <a:pt x="833762" y="635504"/>
                  <a:pt x="900528" y="612281"/>
                </a:cubicBezTo>
                <a:cubicBezTo>
                  <a:pt x="967294" y="589058"/>
                  <a:pt x="961487" y="436658"/>
                  <a:pt x="987613" y="351024"/>
                </a:cubicBezTo>
                <a:cubicBezTo>
                  <a:pt x="1013739" y="265390"/>
                  <a:pt x="978905" y="118796"/>
                  <a:pt x="1057282" y="98476"/>
                </a:cubicBezTo>
                <a:cubicBezTo>
                  <a:pt x="1135659" y="78156"/>
                  <a:pt x="1457876" y="229104"/>
                  <a:pt x="1457876" y="229104"/>
                </a:cubicBezTo>
                <a:cubicBezTo>
                  <a:pt x="1569636" y="265390"/>
                  <a:pt x="1662528" y="319093"/>
                  <a:pt x="1727842" y="316190"/>
                </a:cubicBezTo>
                <a:cubicBezTo>
                  <a:pt x="1793156" y="313287"/>
                  <a:pt x="1738002" y="272647"/>
                  <a:pt x="1875888" y="220396"/>
                </a:cubicBezTo>
                <a:close/>
              </a:path>
            </a:pathLst>
          </a:custGeom>
          <a:noFill/>
          <a:ln>
            <a:solidFill>
              <a:srgbClr val="927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7" y="3146764"/>
            <a:ext cx="1372306" cy="1372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9" name="TextBox 208"/>
          <p:cNvSpPr txBox="1"/>
          <p:nvPr/>
        </p:nvSpPr>
        <p:spPr>
          <a:xfrm>
            <a:off x="2746604" y="2870851"/>
            <a:ext cx="1471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 Rounded MT Bold" panose="020F0704030504030204" pitchFamily="34" charset="0"/>
              </a:rPr>
              <a:t>Nikoleta</a:t>
            </a:r>
            <a:endParaRPr lang="en-US" sz="1600" b="1" dirty="0">
              <a:latin typeface="Arial Rounded MT Bold" panose="020F0704030504030204" pitchFamily="34" charset="0"/>
            </a:endParaRPr>
          </a:p>
          <a:p>
            <a:r>
              <a:rPr lang="en-US" sz="1600" b="1" dirty="0" err="1">
                <a:latin typeface="Arial Rounded MT Bold" panose="020F0704030504030204" pitchFamily="34" charset="0"/>
              </a:rPr>
              <a:t>Radostinova</a:t>
            </a:r>
            <a:endParaRPr lang="en-US" sz="1600" b="1" dirty="0">
              <a:latin typeface="Arial Rounded MT Bold" panose="020F0704030504030204" pitchFamily="34" charset="0"/>
            </a:endParaRPr>
          </a:p>
          <a:p>
            <a:r>
              <a:rPr lang="en-US" sz="1600" b="1" dirty="0" err="1">
                <a:latin typeface="Arial Rounded MT Bold" panose="020F0704030504030204" pitchFamily="34" charset="0"/>
              </a:rPr>
              <a:t>Ruseva</a:t>
            </a:r>
            <a:r>
              <a:rPr lang="en-US" sz="1600" b="1" dirty="0">
                <a:latin typeface="Arial Rounded MT Bold" panose="020F0704030504030204" pitchFamily="34" charset="0"/>
              </a:rPr>
              <a:t> 8A</a:t>
            </a:r>
          </a:p>
          <a:p>
            <a:endParaRPr lang="bg-BG" dirty="0"/>
          </a:p>
        </p:txBody>
      </p:sp>
      <p:sp>
        <p:nvSpPr>
          <p:cNvPr id="210" name="TextBox 209"/>
          <p:cNvSpPr txBox="1"/>
          <p:nvPr/>
        </p:nvSpPr>
        <p:spPr>
          <a:xfrm>
            <a:off x="2802190" y="3854404"/>
            <a:ext cx="16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Rounded MT Bold" panose="020F0704030504030204" pitchFamily="34" charset="0"/>
              </a:rPr>
              <a:t>Fr</a:t>
            </a:r>
            <a:r>
              <a:rPr lang="bg-BG" sz="1400" b="1" dirty="0">
                <a:latin typeface="Arial Rounded MT Bold" panose="020F0704030504030204" pitchFamily="34" charset="0"/>
              </a:rPr>
              <a:t>о</a:t>
            </a:r>
            <a:r>
              <a:rPr lang="en-US" sz="1400" b="1" dirty="0" err="1">
                <a:latin typeface="Arial Rounded MT Bold" panose="020F0704030504030204" pitchFamily="34" charset="0"/>
              </a:rPr>
              <a:t>ntend</a:t>
            </a:r>
            <a:r>
              <a:rPr lang="en-US" sz="1400" b="1" dirty="0">
                <a:latin typeface="Arial Rounded MT Bold" panose="020F0704030504030204" pitchFamily="34" charset="0"/>
              </a:rPr>
              <a:t> Developer</a:t>
            </a: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87" y="1094870"/>
            <a:ext cx="1385444" cy="1385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2" name="TextBox 211"/>
          <p:cNvSpPr txBox="1"/>
          <p:nvPr/>
        </p:nvSpPr>
        <p:spPr>
          <a:xfrm>
            <a:off x="7617688" y="787338"/>
            <a:ext cx="1485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 Rounded MT Bold" panose="020F0704030504030204" pitchFamily="34" charset="0"/>
              </a:rPr>
              <a:t>Teodor</a:t>
            </a:r>
            <a:r>
              <a:rPr lang="en-US" sz="1600" b="1" dirty="0"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latin typeface="Arial Rounded MT Bold" panose="020F0704030504030204" pitchFamily="34" charset="0"/>
              </a:rPr>
              <a:t>Dimitrov</a:t>
            </a:r>
            <a:r>
              <a:rPr lang="en-US" sz="1600" b="1" dirty="0"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latin typeface="Arial Rounded MT Bold" panose="020F0704030504030204" pitchFamily="34" charset="0"/>
              </a:rPr>
              <a:t>Tanev</a:t>
            </a:r>
            <a:r>
              <a:rPr lang="en-US" sz="1600" b="1" dirty="0">
                <a:latin typeface="Arial Rounded MT Bold" panose="020F0704030504030204" pitchFamily="34" charset="0"/>
              </a:rPr>
              <a:t> 8A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712380" y="1892807"/>
            <a:ext cx="16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Rounded MT Bold" panose="020F0704030504030204" pitchFamily="34" charset="0"/>
              </a:rPr>
              <a:t>Fr</a:t>
            </a:r>
            <a:r>
              <a:rPr lang="bg-BG" sz="1400" b="1" dirty="0">
                <a:latin typeface="Arial Rounded MT Bold" panose="020F0704030504030204" pitchFamily="34" charset="0"/>
              </a:rPr>
              <a:t>о</a:t>
            </a:r>
            <a:r>
              <a:rPr lang="en-US" sz="1400" b="1" dirty="0" err="1">
                <a:latin typeface="Arial Rounded MT Bold" panose="020F0704030504030204" pitchFamily="34" charset="0"/>
              </a:rPr>
              <a:t>ntend</a:t>
            </a:r>
            <a:r>
              <a:rPr lang="en-US" sz="1400" b="1" dirty="0">
                <a:latin typeface="Arial Rounded MT Bold" panose="020F0704030504030204" pitchFamily="34" charset="0"/>
              </a:rPr>
              <a:t> Developer</a:t>
            </a:r>
          </a:p>
        </p:txBody>
      </p:sp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6" y="4559316"/>
            <a:ext cx="1385204" cy="1385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8" name="TextBox 217"/>
          <p:cNvSpPr txBox="1"/>
          <p:nvPr/>
        </p:nvSpPr>
        <p:spPr>
          <a:xfrm>
            <a:off x="7882055" y="4395513"/>
            <a:ext cx="160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 Rounded MT Bold" panose="020F0704030504030204" pitchFamily="34" charset="0"/>
              </a:rPr>
              <a:t>Filipa</a:t>
            </a:r>
            <a:r>
              <a:rPr lang="en-US" sz="1600" b="1" dirty="0"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latin typeface="Arial Rounded MT Bold" panose="020F0704030504030204" pitchFamily="34" charset="0"/>
              </a:rPr>
              <a:t>Haralambieva</a:t>
            </a:r>
            <a:r>
              <a:rPr lang="en-US" sz="1600" b="1" dirty="0"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latin typeface="Arial Rounded MT Bold" panose="020F0704030504030204" pitchFamily="34" charset="0"/>
              </a:rPr>
              <a:t>Popova</a:t>
            </a:r>
            <a:r>
              <a:rPr lang="en-US" sz="1600" b="1" dirty="0">
                <a:latin typeface="Arial Rounded MT Bold" panose="020F0704030504030204" pitchFamily="34" charset="0"/>
              </a:rPr>
              <a:t> 8A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8191361" y="5349242"/>
            <a:ext cx="16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Rounded MT Bold" panose="020F0704030504030204" pitchFamily="34" charset="0"/>
              </a:rPr>
              <a:t>Fr</a:t>
            </a:r>
            <a:r>
              <a:rPr lang="bg-BG" sz="1400" b="1" dirty="0">
                <a:latin typeface="Arial Rounded MT Bold" panose="020F0704030504030204" pitchFamily="34" charset="0"/>
              </a:rPr>
              <a:t>о</a:t>
            </a:r>
            <a:r>
              <a:rPr lang="en-US" sz="1400" b="1" dirty="0" err="1">
                <a:latin typeface="Arial Rounded MT Bold" panose="020F0704030504030204" pitchFamily="34" charset="0"/>
              </a:rPr>
              <a:t>ntend</a:t>
            </a:r>
            <a:r>
              <a:rPr lang="en-US" sz="1400" b="1" dirty="0">
                <a:latin typeface="Arial Rounded MT Bold" panose="020F0704030504030204" pitchFamily="34" charset="0"/>
              </a:rPr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1949235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5406604" y="2291580"/>
            <a:ext cx="4537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</a:rPr>
              <a:t>Stages</a:t>
            </a:r>
            <a:endParaRPr lang="bg-BG" sz="6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53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 rot="1792809">
            <a:off x="-2886695" y="-1462880"/>
            <a:ext cx="8756804" cy="6957658"/>
          </a:xfrm>
          <a:custGeom>
            <a:avLst/>
            <a:gdLst>
              <a:gd name="connsiteX0" fmla="*/ 15890 w 5370226"/>
              <a:gd name="connsiteY0" fmla="*/ 3417948 h 5728597"/>
              <a:gd name="connsiteX1" fmla="*/ 547735 w 5370226"/>
              <a:gd name="connsiteY1" fmla="*/ 5060136 h 5728597"/>
              <a:gd name="connsiteX2" fmla="*/ 2217915 w 5370226"/>
              <a:gd name="connsiteY2" fmla="*/ 5629304 h 5728597"/>
              <a:gd name="connsiteX3" fmla="*/ 4168013 w 5370226"/>
              <a:gd name="connsiteY3" fmla="*/ 5657295 h 5728597"/>
              <a:gd name="connsiteX4" fmla="*/ 4718519 w 5370226"/>
              <a:gd name="connsiteY4" fmla="*/ 4901516 h 5728597"/>
              <a:gd name="connsiteX5" fmla="*/ 4615882 w 5370226"/>
              <a:gd name="connsiteY5" fmla="*/ 3343304 h 5728597"/>
              <a:gd name="connsiteX6" fmla="*/ 4970446 w 5370226"/>
              <a:gd name="connsiteY6" fmla="*/ 2606185 h 5728597"/>
              <a:gd name="connsiteX7" fmla="*/ 5353001 w 5370226"/>
              <a:gd name="connsiteY7" fmla="*/ 1533165 h 5728597"/>
              <a:gd name="connsiteX8" fmla="*/ 5287686 w 5370226"/>
              <a:gd name="connsiteY8" fmla="*/ 889353 h 5728597"/>
              <a:gd name="connsiteX9" fmla="*/ 5138397 w 5370226"/>
              <a:gd name="connsiteY9" fmla="*/ 320185 h 5728597"/>
              <a:gd name="connsiteX10" fmla="*/ 4223997 w 5370226"/>
              <a:gd name="connsiteY10" fmla="*/ 2944 h 5728597"/>
              <a:gd name="connsiteX11" fmla="*/ 2889719 w 5370226"/>
              <a:gd name="connsiteY11" fmla="*/ 189557 h 5728597"/>
              <a:gd name="connsiteX12" fmla="*/ 2637793 w 5370226"/>
              <a:gd name="connsiteY12" fmla="*/ 637426 h 5728597"/>
              <a:gd name="connsiteX13" fmla="*/ 1882013 w 5370226"/>
              <a:gd name="connsiteY13" fmla="*/ 628095 h 5728597"/>
              <a:gd name="connsiteX14" fmla="*/ 1443474 w 5370226"/>
              <a:gd name="connsiteY14" fmla="*/ 1215924 h 5728597"/>
              <a:gd name="connsiteX15" fmla="*/ 1443474 w 5370226"/>
              <a:gd name="connsiteY15" fmla="*/ 2083671 h 5728597"/>
              <a:gd name="connsiteX16" fmla="*/ 1042258 w 5370226"/>
              <a:gd name="connsiteY16" fmla="*/ 3222006 h 5728597"/>
              <a:gd name="connsiteX17" fmla="*/ 15890 w 5370226"/>
              <a:gd name="connsiteY17" fmla="*/ 3417948 h 572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0226" h="5728597">
                <a:moveTo>
                  <a:pt x="15890" y="3417948"/>
                </a:moveTo>
                <a:cubicBezTo>
                  <a:pt x="-66531" y="3724303"/>
                  <a:pt x="180731" y="4691577"/>
                  <a:pt x="547735" y="5060136"/>
                </a:cubicBezTo>
                <a:cubicBezTo>
                  <a:pt x="914739" y="5428695"/>
                  <a:pt x="1614535" y="5529778"/>
                  <a:pt x="2217915" y="5629304"/>
                </a:cubicBezTo>
                <a:cubicBezTo>
                  <a:pt x="2821295" y="5728830"/>
                  <a:pt x="3751246" y="5778593"/>
                  <a:pt x="4168013" y="5657295"/>
                </a:cubicBezTo>
                <a:cubicBezTo>
                  <a:pt x="4584780" y="5535997"/>
                  <a:pt x="4643874" y="5287181"/>
                  <a:pt x="4718519" y="4901516"/>
                </a:cubicBezTo>
                <a:cubicBezTo>
                  <a:pt x="4793164" y="4515851"/>
                  <a:pt x="4573894" y="3725859"/>
                  <a:pt x="4615882" y="3343304"/>
                </a:cubicBezTo>
                <a:cubicBezTo>
                  <a:pt x="4657870" y="2960749"/>
                  <a:pt x="4847593" y="2907875"/>
                  <a:pt x="4970446" y="2606185"/>
                </a:cubicBezTo>
                <a:cubicBezTo>
                  <a:pt x="5093299" y="2304495"/>
                  <a:pt x="5300128" y="1819304"/>
                  <a:pt x="5353001" y="1533165"/>
                </a:cubicBezTo>
                <a:cubicBezTo>
                  <a:pt x="5405874" y="1247026"/>
                  <a:pt x="5323453" y="1091516"/>
                  <a:pt x="5287686" y="889353"/>
                </a:cubicBezTo>
                <a:cubicBezTo>
                  <a:pt x="5251919" y="687190"/>
                  <a:pt x="5315678" y="467920"/>
                  <a:pt x="5138397" y="320185"/>
                </a:cubicBezTo>
                <a:cubicBezTo>
                  <a:pt x="4961116" y="172450"/>
                  <a:pt x="4598777" y="24715"/>
                  <a:pt x="4223997" y="2944"/>
                </a:cubicBezTo>
                <a:cubicBezTo>
                  <a:pt x="3849217" y="-18827"/>
                  <a:pt x="3154086" y="83810"/>
                  <a:pt x="2889719" y="189557"/>
                </a:cubicBezTo>
                <a:cubicBezTo>
                  <a:pt x="2625352" y="295304"/>
                  <a:pt x="2805744" y="564336"/>
                  <a:pt x="2637793" y="637426"/>
                </a:cubicBezTo>
                <a:cubicBezTo>
                  <a:pt x="2469842" y="710516"/>
                  <a:pt x="2081066" y="531679"/>
                  <a:pt x="1882013" y="628095"/>
                </a:cubicBezTo>
                <a:cubicBezTo>
                  <a:pt x="1682960" y="724511"/>
                  <a:pt x="1516564" y="973328"/>
                  <a:pt x="1443474" y="1215924"/>
                </a:cubicBezTo>
                <a:cubicBezTo>
                  <a:pt x="1370384" y="1458520"/>
                  <a:pt x="1510343" y="1749324"/>
                  <a:pt x="1443474" y="2083671"/>
                </a:cubicBezTo>
                <a:cubicBezTo>
                  <a:pt x="1376605" y="2418018"/>
                  <a:pt x="1278634" y="2996516"/>
                  <a:pt x="1042258" y="3222006"/>
                </a:cubicBezTo>
                <a:cubicBezTo>
                  <a:pt x="805883" y="3447496"/>
                  <a:pt x="98311" y="3111593"/>
                  <a:pt x="15890" y="3417948"/>
                </a:cubicBezTo>
                <a:close/>
              </a:path>
            </a:pathLst>
          </a:custGeom>
          <a:noFill/>
          <a:ln w="9525">
            <a:solidFill>
              <a:srgbClr val="6B4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Freeform 85"/>
          <p:cNvSpPr/>
          <p:nvPr/>
        </p:nvSpPr>
        <p:spPr>
          <a:xfrm rot="1266352">
            <a:off x="-1633327" y="5095172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Freeform 2"/>
          <p:cNvSpPr/>
          <p:nvPr/>
        </p:nvSpPr>
        <p:spPr>
          <a:xfrm rot="19244181">
            <a:off x="2534447" y="1433810"/>
            <a:ext cx="1038028" cy="915841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2752030" y="1628024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I.</a:t>
            </a:r>
            <a:endParaRPr lang="bg-BG" sz="3200" dirty="0"/>
          </a:p>
        </p:txBody>
      </p:sp>
      <p:sp>
        <p:nvSpPr>
          <p:cNvPr id="8" name="Freeform 7"/>
          <p:cNvSpPr/>
          <p:nvPr/>
        </p:nvSpPr>
        <p:spPr>
          <a:xfrm>
            <a:off x="2417237" y="2494925"/>
            <a:ext cx="1049837" cy="898913"/>
          </a:xfrm>
          <a:custGeom>
            <a:avLst/>
            <a:gdLst>
              <a:gd name="connsiteX0" fmla="*/ 589808 w 1516654"/>
              <a:gd name="connsiteY0" fmla="*/ 61410 h 1899551"/>
              <a:gd name="connsiteX1" fmla="*/ 244575 w 1516654"/>
              <a:gd name="connsiteY1" fmla="*/ 313336 h 1899551"/>
              <a:gd name="connsiteX2" fmla="*/ 263236 w 1516654"/>
              <a:gd name="connsiteY2" fmla="*/ 546601 h 1899551"/>
              <a:gd name="connsiteX3" fmla="*/ 263236 w 1516654"/>
              <a:gd name="connsiteY3" fmla="*/ 845181 h 1899551"/>
              <a:gd name="connsiteX4" fmla="*/ 1979 w 1516654"/>
              <a:gd name="connsiteY4" fmla="*/ 1227736 h 1899551"/>
              <a:gd name="connsiteX5" fmla="*/ 151269 w 1516654"/>
              <a:gd name="connsiteY5" fmla="*/ 1526316 h 1899551"/>
              <a:gd name="connsiteX6" fmla="*/ 300559 w 1516654"/>
              <a:gd name="connsiteY6" fmla="*/ 1572969 h 1899551"/>
              <a:gd name="connsiteX7" fmla="*/ 627130 w 1516654"/>
              <a:gd name="connsiteY7" fmla="*/ 1684936 h 1899551"/>
              <a:gd name="connsiteX8" fmla="*/ 851065 w 1516654"/>
              <a:gd name="connsiteY8" fmla="*/ 1899540 h 1899551"/>
              <a:gd name="connsiteX9" fmla="*/ 1047008 w 1516654"/>
              <a:gd name="connsiteY9" fmla="*/ 1675606 h 1899551"/>
              <a:gd name="connsiteX10" fmla="*/ 1112322 w 1516654"/>
              <a:gd name="connsiteY10" fmla="*/ 1339703 h 1899551"/>
              <a:gd name="connsiteX11" fmla="*/ 1177636 w 1516654"/>
              <a:gd name="connsiteY11" fmla="*/ 1218406 h 1899551"/>
              <a:gd name="connsiteX12" fmla="*/ 1364248 w 1516654"/>
              <a:gd name="connsiteY12" fmla="*/ 1227736 h 1899551"/>
              <a:gd name="connsiteX13" fmla="*/ 1513538 w 1516654"/>
              <a:gd name="connsiteY13" fmla="*/ 1022463 h 1899551"/>
              <a:gd name="connsiteX14" fmla="*/ 1345587 w 1516654"/>
              <a:gd name="connsiteY14" fmla="*/ 854512 h 1899551"/>
              <a:gd name="connsiteX15" fmla="*/ 1289604 w 1516654"/>
              <a:gd name="connsiteY15" fmla="*/ 546601 h 1899551"/>
              <a:gd name="connsiteX16" fmla="*/ 1476216 w 1516654"/>
              <a:gd name="connsiteY16" fmla="*/ 359989 h 1899551"/>
              <a:gd name="connsiteX17" fmla="*/ 1504208 w 1516654"/>
              <a:gd name="connsiteY17" fmla="*/ 201369 h 1899551"/>
              <a:gd name="connsiteX18" fmla="*/ 1317595 w 1516654"/>
              <a:gd name="connsiteY18" fmla="*/ 5426 h 1899551"/>
              <a:gd name="connsiteX19" fmla="*/ 1065669 w 1516654"/>
              <a:gd name="connsiteY19" fmla="*/ 70740 h 1899551"/>
              <a:gd name="connsiteX20" fmla="*/ 869726 w 1516654"/>
              <a:gd name="connsiteY20" fmla="*/ 238691 h 1899551"/>
              <a:gd name="connsiteX21" fmla="*/ 701775 w 1516654"/>
              <a:gd name="connsiteY21" fmla="*/ 42748 h 1899551"/>
              <a:gd name="connsiteX22" fmla="*/ 589808 w 1516654"/>
              <a:gd name="connsiteY22" fmla="*/ 61410 h 18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6654" h="1899551">
                <a:moveTo>
                  <a:pt x="589808" y="61410"/>
                </a:moveTo>
                <a:cubicBezTo>
                  <a:pt x="513608" y="106508"/>
                  <a:pt x="299004" y="232471"/>
                  <a:pt x="244575" y="313336"/>
                </a:cubicBezTo>
                <a:cubicBezTo>
                  <a:pt x="190146" y="394201"/>
                  <a:pt x="260126" y="457960"/>
                  <a:pt x="263236" y="546601"/>
                </a:cubicBezTo>
                <a:cubicBezTo>
                  <a:pt x="266346" y="635242"/>
                  <a:pt x="306779" y="731659"/>
                  <a:pt x="263236" y="845181"/>
                </a:cubicBezTo>
                <a:cubicBezTo>
                  <a:pt x="219693" y="958703"/>
                  <a:pt x="20640" y="1114214"/>
                  <a:pt x="1979" y="1227736"/>
                </a:cubicBezTo>
                <a:cubicBezTo>
                  <a:pt x="-16682" y="1341259"/>
                  <a:pt x="101506" y="1468777"/>
                  <a:pt x="151269" y="1526316"/>
                </a:cubicBezTo>
                <a:cubicBezTo>
                  <a:pt x="201032" y="1583855"/>
                  <a:pt x="300559" y="1572969"/>
                  <a:pt x="300559" y="1572969"/>
                </a:cubicBezTo>
                <a:cubicBezTo>
                  <a:pt x="379869" y="1599406"/>
                  <a:pt x="535379" y="1630508"/>
                  <a:pt x="627130" y="1684936"/>
                </a:cubicBezTo>
                <a:cubicBezTo>
                  <a:pt x="718881" y="1739364"/>
                  <a:pt x="781085" y="1901095"/>
                  <a:pt x="851065" y="1899540"/>
                </a:cubicBezTo>
                <a:cubicBezTo>
                  <a:pt x="921045" y="1897985"/>
                  <a:pt x="1003465" y="1768912"/>
                  <a:pt x="1047008" y="1675606"/>
                </a:cubicBezTo>
                <a:cubicBezTo>
                  <a:pt x="1090551" y="1582300"/>
                  <a:pt x="1090551" y="1415903"/>
                  <a:pt x="1112322" y="1339703"/>
                </a:cubicBezTo>
                <a:cubicBezTo>
                  <a:pt x="1134093" y="1263503"/>
                  <a:pt x="1135648" y="1237067"/>
                  <a:pt x="1177636" y="1218406"/>
                </a:cubicBezTo>
                <a:cubicBezTo>
                  <a:pt x="1219624" y="1199745"/>
                  <a:pt x="1308264" y="1260393"/>
                  <a:pt x="1364248" y="1227736"/>
                </a:cubicBezTo>
                <a:cubicBezTo>
                  <a:pt x="1420232" y="1195079"/>
                  <a:pt x="1516648" y="1084667"/>
                  <a:pt x="1513538" y="1022463"/>
                </a:cubicBezTo>
                <a:cubicBezTo>
                  <a:pt x="1510428" y="960259"/>
                  <a:pt x="1382909" y="933822"/>
                  <a:pt x="1345587" y="854512"/>
                </a:cubicBezTo>
                <a:cubicBezTo>
                  <a:pt x="1308265" y="775202"/>
                  <a:pt x="1267833" y="629021"/>
                  <a:pt x="1289604" y="546601"/>
                </a:cubicBezTo>
                <a:cubicBezTo>
                  <a:pt x="1311375" y="464181"/>
                  <a:pt x="1440449" y="417528"/>
                  <a:pt x="1476216" y="359989"/>
                </a:cubicBezTo>
                <a:cubicBezTo>
                  <a:pt x="1511983" y="302450"/>
                  <a:pt x="1530645" y="260463"/>
                  <a:pt x="1504208" y="201369"/>
                </a:cubicBezTo>
                <a:cubicBezTo>
                  <a:pt x="1477771" y="142275"/>
                  <a:pt x="1390685" y="27197"/>
                  <a:pt x="1317595" y="5426"/>
                </a:cubicBezTo>
                <a:cubicBezTo>
                  <a:pt x="1244505" y="-16345"/>
                  <a:pt x="1140314" y="31863"/>
                  <a:pt x="1065669" y="70740"/>
                </a:cubicBezTo>
                <a:cubicBezTo>
                  <a:pt x="991024" y="109617"/>
                  <a:pt x="930375" y="243356"/>
                  <a:pt x="869726" y="238691"/>
                </a:cubicBezTo>
                <a:cubicBezTo>
                  <a:pt x="809077" y="234026"/>
                  <a:pt x="746873" y="69185"/>
                  <a:pt x="701775" y="42748"/>
                </a:cubicBezTo>
                <a:cubicBezTo>
                  <a:pt x="656677" y="16311"/>
                  <a:pt x="666008" y="16312"/>
                  <a:pt x="589808" y="61410"/>
                </a:cubicBezTo>
                <a:close/>
              </a:path>
            </a:pathLst>
          </a:custGeom>
          <a:solidFill>
            <a:srgbClr val="9E74B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711135" y="2601340"/>
            <a:ext cx="64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II.</a:t>
            </a:r>
            <a:endParaRPr lang="bg-B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256" y="1523915"/>
            <a:ext cx="74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B4479"/>
                </a:solidFill>
                <a:latin typeface="Bell MT" panose="02020503060305020303" pitchFamily="18" charset="0"/>
              </a:rPr>
              <a:t>Discuss ideas for the site and the game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1160" y="2482603"/>
            <a:ext cx="614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B4479"/>
                </a:solidFill>
                <a:latin typeface="Bell MT" panose="02020503060305020303" pitchFamily="18" charset="0"/>
              </a:rPr>
              <a:t>Creation design for the website and game </a:t>
            </a:r>
          </a:p>
        </p:txBody>
      </p:sp>
      <p:sp>
        <p:nvSpPr>
          <p:cNvPr id="13" name="Freeform 12"/>
          <p:cNvSpPr/>
          <p:nvPr/>
        </p:nvSpPr>
        <p:spPr>
          <a:xfrm rot="11082765">
            <a:off x="2323887" y="3432730"/>
            <a:ext cx="990979" cy="1075317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88D85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646864" y="3670418"/>
            <a:ext cx="66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III.</a:t>
            </a:r>
            <a:endParaRPr lang="bg-BG" sz="3200" dirty="0"/>
          </a:p>
        </p:txBody>
      </p:sp>
      <p:sp>
        <p:nvSpPr>
          <p:cNvPr id="15" name="Freeform 14"/>
          <p:cNvSpPr/>
          <p:nvPr/>
        </p:nvSpPr>
        <p:spPr>
          <a:xfrm>
            <a:off x="2417751" y="4594748"/>
            <a:ext cx="1060443" cy="907313"/>
          </a:xfrm>
          <a:custGeom>
            <a:avLst/>
            <a:gdLst>
              <a:gd name="connsiteX0" fmla="*/ 589808 w 1516654"/>
              <a:gd name="connsiteY0" fmla="*/ 61410 h 1899551"/>
              <a:gd name="connsiteX1" fmla="*/ 244575 w 1516654"/>
              <a:gd name="connsiteY1" fmla="*/ 313336 h 1899551"/>
              <a:gd name="connsiteX2" fmla="*/ 263236 w 1516654"/>
              <a:gd name="connsiteY2" fmla="*/ 546601 h 1899551"/>
              <a:gd name="connsiteX3" fmla="*/ 263236 w 1516654"/>
              <a:gd name="connsiteY3" fmla="*/ 845181 h 1899551"/>
              <a:gd name="connsiteX4" fmla="*/ 1979 w 1516654"/>
              <a:gd name="connsiteY4" fmla="*/ 1227736 h 1899551"/>
              <a:gd name="connsiteX5" fmla="*/ 151269 w 1516654"/>
              <a:gd name="connsiteY5" fmla="*/ 1526316 h 1899551"/>
              <a:gd name="connsiteX6" fmla="*/ 300559 w 1516654"/>
              <a:gd name="connsiteY6" fmla="*/ 1572969 h 1899551"/>
              <a:gd name="connsiteX7" fmla="*/ 627130 w 1516654"/>
              <a:gd name="connsiteY7" fmla="*/ 1684936 h 1899551"/>
              <a:gd name="connsiteX8" fmla="*/ 851065 w 1516654"/>
              <a:gd name="connsiteY8" fmla="*/ 1899540 h 1899551"/>
              <a:gd name="connsiteX9" fmla="*/ 1047008 w 1516654"/>
              <a:gd name="connsiteY9" fmla="*/ 1675606 h 1899551"/>
              <a:gd name="connsiteX10" fmla="*/ 1112322 w 1516654"/>
              <a:gd name="connsiteY10" fmla="*/ 1339703 h 1899551"/>
              <a:gd name="connsiteX11" fmla="*/ 1177636 w 1516654"/>
              <a:gd name="connsiteY11" fmla="*/ 1218406 h 1899551"/>
              <a:gd name="connsiteX12" fmla="*/ 1364248 w 1516654"/>
              <a:gd name="connsiteY12" fmla="*/ 1227736 h 1899551"/>
              <a:gd name="connsiteX13" fmla="*/ 1513538 w 1516654"/>
              <a:gd name="connsiteY13" fmla="*/ 1022463 h 1899551"/>
              <a:gd name="connsiteX14" fmla="*/ 1345587 w 1516654"/>
              <a:gd name="connsiteY14" fmla="*/ 854512 h 1899551"/>
              <a:gd name="connsiteX15" fmla="*/ 1289604 w 1516654"/>
              <a:gd name="connsiteY15" fmla="*/ 546601 h 1899551"/>
              <a:gd name="connsiteX16" fmla="*/ 1476216 w 1516654"/>
              <a:gd name="connsiteY16" fmla="*/ 359989 h 1899551"/>
              <a:gd name="connsiteX17" fmla="*/ 1504208 w 1516654"/>
              <a:gd name="connsiteY17" fmla="*/ 201369 h 1899551"/>
              <a:gd name="connsiteX18" fmla="*/ 1317595 w 1516654"/>
              <a:gd name="connsiteY18" fmla="*/ 5426 h 1899551"/>
              <a:gd name="connsiteX19" fmla="*/ 1065669 w 1516654"/>
              <a:gd name="connsiteY19" fmla="*/ 70740 h 1899551"/>
              <a:gd name="connsiteX20" fmla="*/ 869726 w 1516654"/>
              <a:gd name="connsiteY20" fmla="*/ 238691 h 1899551"/>
              <a:gd name="connsiteX21" fmla="*/ 701775 w 1516654"/>
              <a:gd name="connsiteY21" fmla="*/ 42748 h 1899551"/>
              <a:gd name="connsiteX22" fmla="*/ 589808 w 1516654"/>
              <a:gd name="connsiteY22" fmla="*/ 61410 h 189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6654" h="1899551">
                <a:moveTo>
                  <a:pt x="589808" y="61410"/>
                </a:moveTo>
                <a:cubicBezTo>
                  <a:pt x="513608" y="106508"/>
                  <a:pt x="299004" y="232471"/>
                  <a:pt x="244575" y="313336"/>
                </a:cubicBezTo>
                <a:cubicBezTo>
                  <a:pt x="190146" y="394201"/>
                  <a:pt x="260126" y="457960"/>
                  <a:pt x="263236" y="546601"/>
                </a:cubicBezTo>
                <a:cubicBezTo>
                  <a:pt x="266346" y="635242"/>
                  <a:pt x="306779" y="731659"/>
                  <a:pt x="263236" y="845181"/>
                </a:cubicBezTo>
                <a:cubicBezTo>
                  <a:pt x="219693" y="958703"/>
                  <a:pt x="20640" y="1114214"/>
                  <a:pt x="1979" y="1227736"/>
                </a:cubicBezTo>
                <a:cubicBezTo>
                  <a:pt x="-16682" y="1341259"/>
                  <a:pt x="101506" y="1468777"/>
                  <a:pt x="151269" y="1526316"/>
                </a:cubicBezTo>
                <a:cubicBezTo>
                  <a:pt x="201032" y="1583855"/>
                  <a:pt x="300559" y="1572969"/>
                  <a:pt x="300559" y="1572969"/>
                </a:cubicBezTo>
                <a:cubicBezTo>
                  <a:pt x="379869" y="1599406"/>
                  <a:pt x="535379" y="1630508"/>
                  <a:pt x="627130" y="1684936"/>
                </a:cubicBezTo>
                <a:cubicBezTo>
                  <a:pt x="718881" y="1739364"/>
                  <a:pt x="781085" y="1901095"/>
                  <a:pt x="851065" y="1899540"/>
                </a:cubicBezTo>
                <a:cubicBezTo>
                  <a:pt x="921045" y="1897985"/>
                  <a:pt x="1003465" y="1768912"/>
                  <a:pt x="1047008" y="1675606"/>
                </a:cubicBezTo>
                <a:cubicBezTo>
                  <a:pt x="1090551" y="1582300"/>
                  <a:pt x="1090551" y="1415903"/>
                  <a:pt x="1112322" y="1339703"/>
                </a:cubicBezTo>
                <a:cubicBezTo>
                  <a:pt x="1134093" y="1263503"/>
                  <a:pt x="1135648" y="1237067"/>
                  <a:pt x="1177636" y="1218406"/>
                </a:cubicBezTo>
                <a:cubicBezTo>
                  <a:pt x="1219624" y="1199745"/>
                  <a:pt x="1308264" y="1260393"/>
                  <a:pt x="1364248" y="1227736"/>
                </a:cubicBezTo>
                <a:cubicBezTo>
                  <a:pt x="1420232" y="1195079"/>
                  <a:pt x="1516648" y="1084667"/>
                  <a:pt x="1513538" y="1022463"/>
                </a:cubicBezTo>
                <a:cubicBezTo>
                  <a:pt x="1510428" y="960259"/>
                  <a:pt x="1382909" y="933822"/>
                  <a:pt x="1345587" y="854512"/>
                </a:cubicBezTo>
                <a:cubicBezTo>
                  <a:pt x="1308265" y="775202"/>
                  <a:pt x="1267833" y="629021"/>
                  <a:pt x="1289604" y="546601"/>
                </a:cubicBezTo>
                <a:cubicBezTo>
                  <a:pt x="1311375" y="464181"/>
                  <a:pt x="1440449" y="417528"/>
                  <a:pt x="1476216" y="359989"/>
                </a:cubicBezTo>
                <a:cubicBezTo>
                  <a:pt x="1511983" y="302450"/>
                  <a:pt x="1530645" y="260463"/>
                  <a:pt x="1504208" y="201369"/>
                </a:cubicBezTo>
                <a:cubicBezTo>
                  <a:pt x="1477771" y="142275"/>
                  <a:pt x="1390685" y="27197"/>
                  <a:pt x="1317595" y="5426"/>
                </a:cubicBezTo>
                <a:cubicBezTo>
                  <a:pt x="1244505" y="-16345"/>
                  <a:pt x="1140314" y="31863"/>
                  <a:pt x="1065669" y="70740"/>
                </a:cubicBezTo>
                <a:cubicBezTo>
                  <a:pt x="991024" y="109617"/>
                  <a:pt x="930375" y="243356"/>
                  <a:pt x="869726" y="238691"/>
                </a:cubicBezTo>
                <a:cubicBezTo>
                  <a:pt x="809077" y="234026"/>
                  <a:pt x="746873" y="69185"/>
                  <a:pt x="701775" y="42748"/>
                </a:cubicBezTo>
                <a:cubicBezTo>
                  <a:pt x="656677" y="16311"/>
                  <a:pt x="666008" y="16312"/>
                  <a:pt x="589808" y="61410"/>
                </a:cubicBezTo>
                <a:close/>
              </a:path>
            </a:pathLst>
          </a:custGeom>
          <a:solidFill>
            <a:srgbClr val="6B447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2656110" y="4683504"/>
            <a:ext cx="63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IV.</a:t>
            </a:r>
            <a:endParaRPr lang="bg-BG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4357" y="3657109"/>
            <a:ext cx="598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B4479"/>
                </a:solidFill>
                <a:latin typeface="Bell MT" panose="02020503060305020303" pitchFamily="18" charset="0"/>
              </a:rPr>
              <a:t>Creation the </a:t>
            </a:r>
            <a:r>
              <a:rPr lang="en-US" sz="3600" dirty="0" smtClean="0">
                <a:solidFill>
                  <a:srgbClr val="6B4479"/>
                </a:solidFill>
                <a:latin typeface="Bell MT" panose="02020503060305020303" pitchFamily="18" charset="0"/>
              </a:rPr>
              <a:t>website </a:t>
            </a:r>
            <a:r>
              <a:rPr lang="en-US" sz="3600" dirty="0">
                <a:solidFill>
                  <a:srgbClr val="6B4479"/>
                </a:solidFill>
                <a:latin typeface="Bell MT" panose="02020503060305020303" pitchFamily="18" charset="0"/>
              </a:rPr>
              <a:t>and game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6636" y="4692368"/>
            <a:ext cx="27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B4479"/>
                </a:solidFill>
                <a:latin typeface="Bell MT" panose="02020503060305020303" pitchFamily="18" charset="0"/>
              </a:rPr>
              <a:t>Transmission</a:t>
            </a:r>
          </a:p>
        </p:txBody>
      </p:sp>
      <p:sp>
        <p:nvSpPr>
          <p:cNvPr id="34" name="Freeform 33"/>
          <p:cNvSpPr/>
          <p:nvPr/>
        </p:nvSpPr>
        <p:spPr>
          <a:xfrm rot="621406">
            <a:off x="8269603" y="-905471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 rot="621406">
            <a:off x="8222645" y="-1161155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 rot="20040104">
            <a:off x="10855587" y="339243"/>
            <a:ext cx="2029463" cy="2086275"/>
            <a:chOff x="9534372" y="589849"/>
            <a:chExt cx="1672621" cy="1593514"/>
          </a:xfrm>
        </p:grpSpPr>
        <p:grpSp>
          <p:nvGrpSpPr>
            <p:cNvPr id="37" name="Group 36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Freeform 90"/>
          <p:cNvSpPr/>
          <p:nvPr/>
        </p:nvSpPr>
        <p:spPr>
          <a:xfrm rot="9578717">
            <a:off x="8651262" y="5216527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2" name="Group 91"/>
          <p:cNvGrpSpPr/>
          <p:nvPr/>
        </p:nvGrpSpPr>
        <p:grpSpPr>
          <a:xfrm rot="7397415">
            <a:off x="7536212" y="5686569"/>
            <a:ext cx="2029463" cy="2086275"/>
            <a:chOff x="9534372" y="589849"/>
            <a:chExt cx="1672621" cy="1593514"/>
          </a:xfrm>
        </p:grpSpPr>
        <p:grpSp>
          <p:nvGrpSpPr>
            <p:cNvPr id="93" name="Group 9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Freeform 118"/>
          <p:cNvSpPr/>
          <p:nvPr/>
        </p:nvSpPr>
        <p:spPr>
          <a:xfrm rot="9578717">
            <a:off x="8764193" y="5439699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Freeform 88"/>
          <p:cNvSpPr/>
          <p:nvPr/>
        </p:nvSpPr>
        <p:spPr>
          <a:xfrm rot="1263907">
            <a:off x="-1887340" y="5306040"/>
            <a:ext cx="4917073" cy="2414365"/>
          </a:xfrm>
          <a:custGeom>
            <a:avLst/>
            <a:gdLst>
              <a:gd name="connsiteX0" fmla="*/ 843667 w 4917073"/>
              <a:gd name="connsiteY0" fmla="*/ 354569 h 2414365"/>
              <a:gd name="connsiteX1" fmla="*/ 629063 w 4917073"/>
              <a:gd name="connsiteY1" fmla="*/ 373230 h 2414365"/>
              <a:gd name="connsiteX2" fmla="*/ 13243 w 4917073"/>
              <a:gd name="connsiteY2" fmla="*/ 1017043 h 2414365"/>
              <a:gd name="connsiteX3" fmla="*/ 218516 w 4917073"/>
              <a:gd name="connsiteY3" fmla="*/ 1614202 h 2414365"/>
              <a:gd name="connsiteX4" fmla="*/ 358475 w 4917073"/>
              <a:gd name="connsiteY4" fmla="*/ 1847467 h 2414365"/>
              <a:gd name="connsiteX5" fmla="*/ 1506141 w 4917073"/>
              <a:gd name="connsiteY5" fmla="*/ 1875459 h 2414365"/>
              <a:gd name="connsiteX6" fmla="*/ 2429871 w 4917073"/>
              <a:gd name="connsiteY6" fmla="*/ 2407304 h 2414365"/>
              <a:gd name="connsiteX7" fmla="*/ 3129667 w 4917073"/>
              <a:gd name="connsiteY7" fmla="*/ 2155377 h 2414365"/>
              <a:gd name="connsiteX8" fmla="*/ 3381594 w 4917073"/>
              <a:gd name="connsiteY8" fmla="*/ 1791483 h 2414365"/>
              <a:gd name="connsiteX9" fmla="*/ 4529259 w 4917073"/>
              <a:gd name="connsiteY9" fmla="*/ 1987426 h 2414365"/>
              <a:gd name="connsiteX10" fmla="*/ 4911814 w 4917073"/>
              <a:gd name="connsiteY10" fmla="*/ 1222316 h 2414365"/>
              <a:gd name="connsiteX11" fmla="*/ 4305324 w 4917073"/>
              <a:gd name="connsiteY11" fmla="*/ 503859 h 2414365"/>
              <a:gd name="connsiteX12" fmla="*/ 3288288 w 4917073"/>
              <a:gd name="connsiteY12" fmla="*/ 494528 h 2414365"/>
              <a:gd name="connsiteX13" fmla="*/ 1674092 w 4917073"/>
              <a:gd name="connsiteY13" fmla="*/ 373230 h 2414365"/>
              <a:gd name="connsiteX14" fmla="*/ 1328859 w 4917073"/>
              <a:gd name="connsiteY14" fmla="*/ 6 h 2414365"/>
              <a:gd name="connsiteX15" fmla="*/ 843667 w 4917073"/>
              <a:gd name="connsiteY15" fmla="*/ 354569 h 24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7073" h="2414365">
                <a:moveTo>
                  <a:pt x="843667" y="354569"/>
                </a:moveTo>
                <a:cubicBezTo>
                  <a:pt x="727034" y="416773"/>
                  <a:pt x="767467" y="262818"/>
                  <a:pt x="629063" y="373230"/>
                </a:cubicBezTo>
                <a:cubicBezTo>
                  <a:pt x="490659" y="483642"/>
                  <a:pt x="81667" y="810214"/>
                  <a:pt x="13243" y="1017043"/>
                </a:cubicBezTo>
                <a:cubicBezTo>
                  <a:pt x="-55181" y="1223872"/>
                  <a:pt x="160977" y="1475798"/>
                  <a:pt x="218516" y="1614202"/>
                </a:cubicBezTo>
                <a:cubicBezTo>
                  <a:pt x="276055" y="1752606"/>
                  <a:pt x="143871" y="1803924"/>
                  <a:pt x="358475" y="1847467"/>
                </a:cubicBezTo>
                <a:cubicBezTo>
                  <a:pt x="573079" y="1891010"/>
                  <a:pt x="1160908" y="1782153"/>
                  <a:pt x="1506141" y="1875459"/>
                </a:cubicBezTo>
                <a:cubicBezTo>
                  <a:pt x="1851374" y="1968765"/>
                  <a:pt x="2159283" y="2360651"/>
                  <a:pt x="2429871" y="2407304"/>
                </a:cubicBezTo>
                <a:cubicBezTo>
                  <a:pt x="2700459" y="2453957"/>
                  <a:pt x="2971046" y="2258014"/>
                  <a:pt x="3129667" y="2155377"/>
                </a:cubicBezTo>
                <a:cubicBezTo>
                  <a:pt x="3288288" y="2052740"/>
                  <a:pt x="3148329" y="1819475"/>
                  <a:pt x="3381594" y="1791483"/>
                </a:cubicBezTo>
                <a:cubicBezTo>
                  <a:pt x="3614859" y="1763491"/>
                  <a:pt x="4274222" y="2082287"/>
                  <a:pt x="4529259" y="1987426"/>
                </a:cubicBezTo>
                <a:cubicBezTo>
                  <a:pt x="4784296" y="1892565"/>
                  <a:pt x="4949136" y="1469577"/>
                  <a:pt x="4911814" y="1222316"/>
                </a:cubicBezTo>
                <a:cubicBezTo>
                  <a:pt x="4874492" y="975055"/>
                  <a:pt x="4575912" y="625157"/>
                  <a:pt x="4305324" y="503859"/>
                </a:cubicBezTo>
                <a:cubicBezTo>
                  <a:pt x="4034736" y="382561"/>
                  <a:pt x="3726827" y="516300"/>
                  <a:pt x="3288288" y="494528"/>
                </a:cubicBezTo>
                <a:cubicBezTo>
                  <a:pt x="2849749" y="472757"/>
                  <a:pt x="2000664" y="455650"/>
                  <a:pt x="1674092" y="373230"/>
                </a:cubicBezTo>
                <a:cubicBezTo>
                  <a:pt x="1347520" y="290810"/>
                  <a:pt x="1467263" y="1561"/>
                  <a:pt x="1328859" y="6"/>
                </a:cubicBezTo>
                <a:cubicBezTo>
                  <a:pt x="1190455" y="-1549"/>
                  <a:pt x="960300" y="292365"/>
                  <a:pt x="843667" y="354569"/>
                </a:cubicBezTo>
                <a:close/>
              </a:path>
            </a:pathLst>
          </a:custGeom>
          <a:solidFill>
            <a:srgbClr val="F1C6A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3" name="Group 32"/>
          <p:cNvGrpSpPr/>
          <p:nvPr/>
        </p:nvGrpSpPr>
        <p:grpSpPr>
          <a:xfrm>
            <a:off x="-698775" y="5946699"/>
            <a:ext cx="2144889" cy="341475"/>
            <a:chOff x="-698775" y="5946699"/>
            <a:chExt cx="2144889" cy="341475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-361950" y="5946699"/>
              <a:ext cx="1808064" cy="7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-529770" y="6127297"/>
              <a:ext cx="1808064" cy="7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-698775" y="6280300"/>
              <a:ext cx="1808064" cy="7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 rot="20452877">
            <a:off x="-1403462" y="-283889"/>
            <a:ext cx="3279650" cy="1743192"/>
          </a:xfrm>
          <a:custGeom>
            <a:avLst/>
            <a:gdLst>
              <a:gd name="connsiteX0" fmla="*/ 51723 w 3279650"/>
              <a:gd name="connsiteY0" fmla="*/ 868418 h 1743192"/>
              <a:gd name="connsiteX1" fmla="*/ 32673 w 3279650"/>
              <a:gd name="connsiteY1" fmla="*/ 1011293 h 1743192"/>
              <a:gd name="connsiteX2" fmla="*/ 375573 w 3279650"/>
              <a:gd name="connsiteY2" fmla="*/ 1735193 h 1743192"/>
              <a:gd name="connsiteX3" fmla="*/ 1137573 w 3279650"/>
              <a:gd name="connsiteY3" fmla="*/ 1411343 h 1743192"/>
              <a:gd name="connsiteX4" fmla="*/ 2271048 w 3279650"/>
              <a:gd name="connsiteY4" fmla="*/ 1620893 h 1743192"/>
              <a:gd name="connsiteX5" fmla="*/ 3166398 w 3279650"/>
              <a:gd name="connsiteY5" fmla="*/ 1039868 h 1743192"/>
              <a:gd name="connsiteX6" fmla="*/ 3214023 w 3279650"/>
              <a:gd name="connsiteY6" fmla="*/ 573143 h 1743192"/>
              <a:gd name="connsiteX7" fmla="*/ 2680623 w 3279650"/>
              <a:gd name="connsiteY7" fmla="*/ 163568 h 1743192"/>
              <a:gd name="connsiteX8" fmla="*/ 1994823 w 3279650"/>
              <a:gd name="connsiteY8" fmla="*/ 1643 h 1743192"/>
              <a:gd name="connsiteX9" fmla="*/ 1423323 w 3279650"/>
              <a:gd name="connsiteY9" fmla="*/ 249293 h 1743192"/>
              <a:gd name="connsiteX10" fmla="*/ 956598 w 3279650"/>
              <a:gd name="connsiteY10" fmla="*/ 506468 h 1743192"/>
              <a:gd name="connsiteX11" fmla="*/ 366048 w 3279650"/>
              <a:gd name="connsiteY11" fmla="*/ 506468 h 1743192"/>
              <a:gd name="connsiteX12" fmla="*/ 51723 w 3279650"/>
              <a:gd name="connsiteY12" fmla="*/ 868418 h 17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79650" h="1743192">
                <a:moveTo>
                  <a:pt x="51723" y="868418"/>
                </a:moveTo>
                <a:cubicBezTo>
                  <a:pt x="-3839" y="952555"/>
                  <a:pt x="-21302" y="866831"/>
                  <a:pt x="32673" y="1011293"/>
                </a:cubicBezTo>
                <a:cubicBezTo>
                  <a:pt x="86648" y="1155755"/>
                  <a:pt x="191423" y="1668518"/>
                  <a:pt x="375573" y="1735193"/>
                </a:cubicBezTo>
                <a:cubicBezTo>
                  <a:pt x="559723" y="1801868"/>
                  <a:pt x="821661" y="1430393"/>
                  <a:pt x="1137573" y="1411343"/>
                </a:cubicBezTo>
                <a:cubicBezTo>
                  <a:pt x="1453486" y="1392293"/>
                  <a:pt x="1932911" y="1682805"/>
                  <a:pt x="2271048" y="1620893"/>
                </a:cubicBezTo>
                <a:cubicBezTo>
                  <a:pt x="2609185" y="1558981"/>
                  <a:pt x="3009236" y="1214493"/>
                  <a:pt x="3166398" y="1039868"/>
                </a:cubicBezTo>
                <a:cubicBezTo>
                  <a:pt x="3323560" y="865243"/>
                  <a:pt x="3294985" y="719193"/>
                  <a:pt x="3214023" y="573143"/>
                </a:cubicBezTo>
                <a:cubicBezTo>
                  <a:pt x="3133061" y="427093"/>
                  <a:pt x="2883823" y="258818"/>
                  <a:pt x="2680623" y="163568"/>
                </a:cubicBezTo>
                <a:cubicBezTo>
                  <a:pt x="2477423" y="68318"/>
                  <a:pt x="2204373" y="-12644"/>
                  <a:pt x="1994823" y="1643"/>
                </a:cubicBezTo>
                <a:cubicBezTo>
                  <a:pt x="1785273" y="15930"/>
                  <a:pt x="1596361" y="165155"/>
                  <a:pt x="1423323" y="249293"/>
                </a:cubicBezTo>
                <a:cubicBezTo>
                  <a:pt x="1250285" y="333431"/>
                  <a:pt x="1132811" y="463605"/>
                  <a:pt x="956598" y="506468"/>
                </a:cubicBezTo>
                <a:cubicBezTo>
                  <a:pt x="780386" y="549330"/>
                  <a:pt x="520036" y="442968"/>
                  <a:pt x="366048" y="506468"/>
                </a:cubicBezTo>
                <a:cubicBezTo>
                  <a:pt x="212060" y="569968"/>
                  <a:pt x="107285" y="784281"/>
                  <a:pt x="51723" y="868418"/>
                </a:cubicBezTo>
                <a:close/>
              </a:path>
            </a:pathLst>
          </a:custGeom>
          <a:solidFill>
            <a:srgbClr val="F88D85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Freeform 122"/>
          <p:cNvSpPr/>
          <p:nvPr/>
        </p:nvSpPr>
        <p:spPr>
          <a:xfrm rot="20452877">
            <a:off x="-1234974" y="-96000"/>
            <a:ext cx="3279650" cy="1743192"/>
          </a:xfrm>
          <a:custGeom>
            <a:avLst/>
            <a:gdLst>
              <a:gd name="connsiteX0" fmla="*/ 51723 w 3279650"/>
              <a:gd name="connsiteY0" fmla="*/ 868418 h 1743192"/>
              <a:gd name="connsiteX1" fmla="*/ 32673 w 3279650"/>
              <a:gd name="connsiteY1" fmla="*/ 1011293 h 1743192"/>
              <a:gd name="connsiteX2" fmla="*/ 375573 w 3279650"/>
              <a:gd name="connsiteY2" fmla="*/ 1735193 h 1743192"/>
              <a:gd name="connsiteX3" fmla="*/ 1137573 w 3279650"/>
              <a:gd name="connsiteY3" fmla="*/ 1411343 h 1743192"/>
              <a:gd name="connsiteX4" fmla="*/ 2271048 w 3279650"/>
              <a:gd name="connsiteY4" fmla="*/ 1620893 h 1743192"/>
              <a:gd name="connsiteX5" fmla="*/ 3166398 w 3279650"/>
              <a:gd name="connsiteY5" fmla="*/ 1039868 h 1743192"/>
              <a:gd name="connsiteX6" fmla="*/ 3214023 w 3279650"/>
              <a:gd name="connsiteY6" fmla="*/ 573143 h 1743192"/>
              <a:gd name="connsiteX7" fmla="*/ 2680623 w 3279650"/>
              <a:gd name="connsiteY7" fmla="*/ 163568 h 1743192"/>
              <a:gd name="connsiteX8" fmla="*/ 1994823 w 3279650"/>
              <a:gd name="connsiteY8" fmla="*/ 1643 h 1743192"/>
              <a:gd name="connsiteX9" fmla="*/ 1423323 w 3279650"/>
              <a:gd name="connsiteY9" fmla="*/ 249293 h 1743192"/>
              <a:gd name="connsiteX10" fmla="*/ 956598 w 3279650"/>
              <a:gd name="connsiteY10" fmla="*/ 506468 h 1743192"/>
              <a:gd name="connsiteX11" fmla="*/ 366048 w 3279650"/>
              <a:gd name="connsiteY11" fmla="*/ 506468 h 1743192"/>
              <a:gd name="connsiteX12" fmla="*/ 51723 w 3279650"/>
              <a:gd name="connsiteY12" fmla="*/ 868418 h 17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79650" h="1743192">
                <a:moveTo>
                  <a:pt x="51723" y="868418"/>
                </a:moveTo>
                <a:cubicBezTo>
                  <a:pt x="-3839" y="952555"/>
                  <a:pt x="-21302" y="866831"/>
                  <a:pt x="32673" y="1011293"/>
                </a:cubicBezTo>
                <a:cubicBezTo>
                  <a:pt x="86648" y="1155755"/>
                  <a:pt x="191423" y="1668518"/>
                  <a:pt x="375573" y="1735193"/>
                </a:cubicBezTo>
                <a:cubicBezTo>
                  <a:pt x="559723" y="1801868"/>
                  <a:pt x="821661" y="1430393"/>
                  <a:pt x="1137573" y="1411343"/>
                </a:cubicBezTo>
                <a:cubicBezTo>
                  <a:pt x="1453486" y="1392293"/>
                  <a:pt x="1932911" y="1682805"/>
                  <a:pt x="2271048" y="1620893"/>
                </a:cubicBezTo>
                <a:cubicBezTo>
                  <a:pt x="2609185" y="1558981"/>
                  <a:pt x="3009236" y="1214493"/>
                  <a:pt x="3166398" y="1039868"/>
                </a:cubicBezTo>
                <a:cubicBezTo>
                  <a:pt x="3323560" y="865243"/>
                  <a:pt x="3294985" y="719193"/>
                  <a:pt x="3214023" y="573143"/>
                </a:cubicBezTo>
                <a:cubicBezTo>
                  <a:pt x="3133061" y="427093"/>
                  <a:pt x="2883823" y="258818"/>
                  <a:pt x="2680623" y="163568"/>
                </a:cubicBezTo>
                <a:cubicBezTo>
                  <a:pt x="2477423" y="68318"/>
                  <a:pt x="2204373" y="-12644"/>
                  <a:pt x="1994823" y="1643"/>
                </a:cubicBezTo>
                <a:cubicBezTo>
                  <a:pt x="1785273" y="15930"/>
                  <a:pt x="1596361" y="165155"/>
                  <a:pt x="1423323" y="249293"/>
                </a:cubicBezTo>
                <a:cubicBezTo>
                  <a:pt x="1250285" y="333431"/>
                  <a:pt x="1132811" y="463605"/>
                  <a:pt x="956598" y="506468"/>
                </a:cubicBezTo>
                <a:cubicBezTo>
                  <a:pt x="780386" y="549330"/>
                  <a:pt x="520036" y="442968"/>
                  <a:pt x="366048" y="506468"/>
                </a:cubicBezTo>
                <a:cubicBezTo>
                  <a:pt x="212060" y="569968"/>
                  <a:pt x="107285" y="784281"/>
                  <a:pt x="51723" y="868418"/>
                </a:cubicBezTo>
                <a:close/>
              </a:path>
            </a:pathLst>
          </a:custGeom>
          <a:solidFill>
            <a:srgbClr val="F88D85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3686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321186" y="1363490"/>
            <a:ext cx="6176399" cy="3446218"/>
          </a:xfrm>
          <a:custGeom>
            <a:avLst/>
            <a:gdLst>
              <a:gd name="connsiteX0" fmla="*/ 3394281 w 7137760"/>
              <a:gd name="connsiteY0" fmla="*/ 2337 h 3961515"/>
              <a:gd name="connsiteX1" fmla="*/ 2041342 w 7137760"/>
              <a:gd name="connsiteY1" fmla="*/ 142297 h 3961515"/>
              <a:gd name="connsiteX2" fmla="*/ 1985359 w 7137760"/>
              <a:gd name="connsiteY2" fmla="*/ 552844 h 3961515"/>
              <a:gd name="connsiteX3" fmla="*/ 1014975 w 7137760"/>
              <a:gd name="connsiteY3" fmla="*/ 646150 h 3961515"/>
              <a:gd name="connsiteX4" fmla="*/ 147228 w 7137760"/>
              <a:gd name="connsiteY4" fmla="*/ 748786 h 3961515"/>
              <a:gd name="connsiteX5" fmla="*/ 91244 w 7137760"/>
              <a:gd name="connsiteY5" fmla="*/ 1280631 h 3961515"/>
              <a:gd name="connsiteX6" fmla="*/ 35261 w 7137760"/>
              <a:gd name="connsiteY6" fmla="*/ 2251015 h 3961515"/>
              <a:gd name="connsiteX7" fmla="*/ 679073 w 7137760"/>
              <a:gd name="connsiteY7" fmla="*/ 2726876 h 3961515"/>
              <a:gd name="connsiteX8" fmla="*/ 1584142 w 7137760"/>
              <a:gd name="connsiteY8" fmla="*/ 2577586 h 3961515"/>
              <a:gd name="connsiteX9" fmla="*/ 2647832 w 7137760"/>
              <a:gd name="connsiteY9" fmla="*/ 3240060 h 3961515"/>
              <a:gd name="connsiteX10" fmla="*/ 3674199 w 7137760"/>
              <a:gd name="connsiteY10" fmla="*/ 3809227 h 3961515"/>
              <a:gd name="connsiteX11" fmla="*/ 4168722 w 7137760"/>
              <a:gd name="connsiteY11" fmla="*/ 3949186 h 3961515"/>
              <a:gd name="connsiteX12" fmla="*/ 5073791 w 7137760"/>
              <a:gd name="connsiteY12" fmla="*/ 3566631 h 3961515"/>
              <a:gd name="connsiteX13" fmla="*/ 6520036 w 7137760"/>
              <a:gd name="connsiteY13" fmla="*/ 3109431 h 3961515"/>
              <a:gd name="connsiteX14" fmla="*/ 7033220 w 7137760"/>
              <a:gd name="connsiteY14" fmla="*/ 2157709 h 3961515"/>
              <a:gd name="connsiteX15" fmla="*/ 7117195 w 7137760"/>
              <a:gd name="connsiteY15" fmla="*/ 1644525 h 3961515"/>
              <a:gd name="connsiteX16" fmla="*/ 6762632 w 7137760"/>
              <a:gd name="connsiteY16" fmla="*/ 1429921 h 3961515"/>
              <a:gd name="connsiteX17" fmla="*/ 6025514 w 7137760"/>
              <a:gd name="connsiteY17" fmla="*/ 1140672 h 3961515"/>
              <a:gd name="connsiteX18" fmla="*/ 5922877 w 7137760"/>
              <a:gd name="connsiteY18" fmla="*/ 823431 h 3961515"/>
              <a:gd name="connsiteX19" fmla="*/ 5325718 w 7137760"/>
              <a:gd name="connsiteY19" fmla="*/ 627488 h 3961515"/>
              <a:gd name="connsiteX20" fmla="*/ 4560608 w 7137760"/>
              <a:gd name="connsiteY20" fmla="*/ 515521 h 3961515"/>
              <a:gd name="connsiteX21" fmla="*/ 3627546 w 7137760"/>
              <a:gd name="connsiteY21" fmla="*/ 394223 h 3961515"/>
              <a:gd name="connsiteX22" fmla="*/ 3478257 w 7137760"/>
              <a:gd name="connsiteY22" fmla="*/ 235603 h 3961515"/>
              <a:gd name="connsiteX23" fmla="*/ 3394281 w 7137760"/>
              <a:gd name="connsiteY23" fmla="*/ 2337 h 396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37760" h="3961515">
                <a:moveTo>
                  <a:pt x="3394281" y="2337"/>
                </a:moveTo>
                <a:cubicBezTo>
                  <a:pt x="3154795" y="-13214"/>
                  <a:pt x="2276162" y="50546"/>
                  <a:pt x="2041342" y="142297"/>
                </a:cubicBezTo>
                <a:cubicBezTo>
                  <a:pt x="1806522" y="234048"/>
                  <a:pt x="2156420" y="468869"/>
                  <a:pt x="1985359" y="552844"/>
                </a:cubicBezTo>
                <a:cubicBezTo>
                  <a:pt x="1814298" y="636819"/>
                  <a:pt x="1321330" y="613493"/>
                  <a:pt x="1014975" y="646150"/>
                </a:cubicBezTo>
                <a:cubicBezTo>
                  <a:pt x="708620" y="678807"/>
                  <a:pt x="301183" y="643039"/>
                  <a:pt x="147228" y="748786"/>
                </a:cubicBezTo>
                <a:cubicBezTo>
                  <a:pt x="-6727" y="854533"/>
                  <a:pt x="109905" y="1030259"/>
                  <a:pt x="91244" y="1280631"/>
                </a:cubicBezTo>
                <a:cubicBezTo>
                  <a:pt x="72583" y="1531003"/>
                  <a:pt x="-62710" y="2009974"/>
                  <a:pt x="35261" y="2251015"/>
                </a:cubicBezTo>
                <a:cubicBezTo>
                  <a:pt x="133232" y="2492056"/>
                  <a:pt x="420926" y="2672448"/>
                  <a:pt x="679073" y="2726876"/>
                </a:cubicBezTo>
                <a:cubicBezTo>
                  <a:pt x="937220" y="2781305"/>
                  <a:pt x="1256015" y="2492055"/>
                  <a:pt x="1584142" y="2577586"/>
                </a:cubicBezTo>
                <a:cubicBezTo>
                  <a:pt x="1912268" y="2663117"/>
                  <a:pt x="2299489" y="3034787"/>
                  <a:pt x="2647832" y="3240060"/>
                </a:cubicBezTo>
                <a:cubicBezTo>
                  <a:pt x="2996175" y="3445333"/>
                  <a:pt x="3420717" y="3691039"/>
                  <a:pt x="3674199" y="3809227"/>
                </a:cubicBezTo>
                <a:cubicBezTo>
                  <a:pt x="3927681" y="3927415"/>
                  <a:pt x="3935457" y="3989619"/>
                  <a:pt x="4168722" y="3949186"/>
                </a:cubicBezTo>
                <a:cubicBezTo>
                  <a:pt x="4401987" y="3908753"/>
                  <a:pt x="4681905" y="3706590"/>
                  <a:pt x="5073791" y="3566631"/>
                </a:cubicBezTo>
                <a:cubicBezTo>
                  <a:pt x="5465677" y="3426672"/>
                  <a:pt x="6193465" y="3344251"/>
                  <a:pt x="6520036" y="3109431"/>
                </a:cubicBezTo>
                <a:cubicBezTo>
                  <a:pt x="6846607" y="2874611"/>
                  <a:pt x="6933694" y="2401860"/>
                  <a:pt x="7033220" y="2157709"/>
                </a:cubicBezTo>
                <a:cubicBezTo>
                  <a:pt x="7132746" y="1913558"/>
                  <a:pt x="7162293" y="1765823"/>
                  <a:pt x="7117195" y="1644525"/>
                </a:cubicBezTo>
                <a:cubicBezTo>
                  <a:pt x="7072097" y="1523227"/>
                  <a:pt x="6944579" y="1513897"/>
                  <a:pt x="6762632" y="1429921"/>
                </a:cubicBezTo>
                <a:cubicBezTo>
                  <a:pt x="6580685" y="1345945"/>
                  <a:pt x="6165473" y="1241754"/>
                  <a:pt x="6025514" y="1140672"/>
                </a:cubicBezTo>
                <a:cubicBezTo>
                  <a:pt x="5885555" y="1039590"/>
                  <a:pt x="6039510" y="908962"/>
                  <a:pt x="5922877" y="823431"/>
                </a:cubicBezTo>
                <a:cubicBezTo>
                  <a:pt x="5806244" y="737900"/>
                  <a:pt x="5552763" y="678806"/>
                  <a:pt x="5325718" y="627488"/>
                </a:cubicBezTo>
                <a:cubicBezTo>
                  <a:pt x="5098673" y="576170"/>
                  <a:pt x="4560608" y="515521"/>
                  <a:pt x="4560608" y="515521"/>
                </a:cubicBezTo>
                <a:cubicBezTo>
                  <a:pt x="4277579" y="476644"/>
                  <a:pt x="3807938" y="440876"/>
                  <a:pt x="3627546" y="394223"/>
                </a:cubicBezTo>
                <a:cubicBezTo>
                  <a:pt x="3447154" y="347570"/>
                  <a:pt x="3517134" y="294697"/>
                  <a:pt x="3478257" y="235603"/>
                </a:cubicBezTo>
                <a:cubicBezTo>
                  <a:pt x="3439380" y="176509"/>
                  <a:pt x="3633767" y="17888"/>
                  <a:pt x="3394281" y="23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/>
        </p:nvSpPr>
        <p:spPr>
          <a:xfrm>
            <a:off x="2887480" y="1363490"/>
            <a:ext cx="6610105" cy="3531063"/>
          </a:xfrm>
          <a:custGeom>
            <a:avLst/>
            <a:gdLst>
              <a:gd name="connsiteX0" fmla="*/ 1352725 w 6610105"/>
              <a:gd name="connsiteY0" fmla="*/ 603661 h 3531063"/>
              <a:gd name="connsiteX1" fmla="*/ 205568 w 6610105"/>
              <a:gd name="connsiteY1" fmla="*/ 736664 h 3531063"/>
              <a:gd name="connsiteX2" fmla="*/ 230506 w 6610105"/>
              <a:gd name="connsiteY2" fmla="*/ 2058388 h 3531063"/>
              <a:gd name="connsiteX3" fmla="*/ 2516506 w 6610105"/>
              <a:gd name="connsiteY3" fmla="*/ 2897973 h 3531063"/>
              <a:gd name="connsiteX4" fmla="*/ 3597161 w 6610105"/>
              <a:gd name="connsiteY4" fmla="*/ 3529741 h 3531063"/>
              <a:gd name="connsiteX5" fmla="*/ 5467525 w 6610105"/>
              <a:gd name="connsiteY5" fmla="*/ 2731719 h 3531063"/>
              <a:gd name="connsiteX6" fmla="*/ 6606368 w 6610105"/>
              <a:gd name="connsiteY6" fmla="*/ 1318555 h 3531063"/>
              <a:gd name="connsiteX7" fmla="*/ 5816659 w 6610105"/>
              <a:gd name="connsiteY7" fmla="*/ 1077486 h 3531063"/>
              <a:gd name="connsiteX8" fmla="*/ 5342834 w 6610105"/>
              <a:gd name="connsiteY8" fmla="*/ 470657 h 3531063"/>
              <a:gd name="connsiteX9" fmla="*/ 3455845 w 6610105"/>
              <a:gd name="connsiteY9" fmla="*/ 321028 h 3531063"/>
              <a:gd name="connsiteX10" fmla="*/ 2940456 w 6610105"/>
              <a:gd name="connsiteY10" fmla="*/ 13457 h 3531063"/>
              <a:gd name="connsiteX11" fmla="*/ 1959554 w 6610105"/>
              <a:gd name="connsiteY11" fmla="*/ 113210 h 3531063"/>
              <a:gd name="connsiteX12" fmla="*/ 1718485 w 6610105"/>
              <a:gd name="connsiteY12" fmla="*/ 628599 h 3531063"/>
              <a:gd name="connsiteX13" fmla="*/ 1352725 w 6610105"/>
              <a:gd name="connsiteY13" fmla="*/ 603661 h 35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0105" h="3531063">
                <a:moveTo>
                  <a:pt x="1352725" y="603661"/>
                </a:moveTo>
                <a:cubicBezTo>
                  <a:pt x="1100572" y="621672"/>
                  <a:pt x="392604" y="494209"/>
                  <a:pt x="205568" y="736664"/>
                </a:cubicBezTo>
                <a:cubicBezTo>
                  <a:pt x="18531" y="979119"/>
                  <a:pt x="-154650" y="1698170"/>
                  <a:pt x="230506" y="2058388"/>
                </a:cubicBezTo>
                <a:cubicBezTo>
                  <a:pt x="615662" y="2418606"/>
                  <a:pt x="1955397" y="2652748"/>
                  <a:pt x="2516506" y="2897973"/>
                </a:cubicBezTo>
                <a:cubicBezTo>
                  <a:pt x="3077615" y="3143198"/>
                  <a:pt x="3105325" y="3557450"/>
                  <a:pt x="3597161" y="3529741"/>
                </a:cubicBezTo>
                <a:cubicBezTo>
                  <a:pt x="4088998" y="3502032"/>
                  <a:pt x="4965991" y="3100250"/>
                  <a:pt x="5467525" y="2731719"/>
                </a:cubicBezTo>
                <a:cubicBezTo>
                  <a:pt x="5969060" y="2363188"/>
                  <a:pt x="6548179" y="1594260"/>
                  <a:pt x="6606368" y="1318555"/>
                </a:cubicBezTo>
                <a:cubicBezTo>
                  <a:pt x="6664557" y="1042850"/>
                  <a:pt x="6027248" y="1218802"/>
                  <a:pt x="5816659" y="1077486"/>
                </a:cubicBezTo>
                <a:cubicBezTo>
                  <a:pt x="5606070" y="936170"/>
                  <a:pt x="5736303" y="596733"/>
                  <a:pt x="5342834" y="470657"/>
                </a:cubicBezTo>
                <a:cubicBezTo>
                  <a:pt x="4949365" y="344581"/>
                  <a:pt x="3856241" y="397228"/>
                  <a:pt x="3455845" y="321028"/>
                </a:cubicBezTo>
                <a:cubicBezTo>
                  <a:pt x="3055449" y="244828"/>
                  <a:pt x="3189838" y="48093"/>
                  <a:pt x="2940456" y="13457"/>
                </a:cubicBezTo>
                <a:cubicBezTo>
                  <a:pt x="2691074" y="-21179"/>
                  <a:pt x="2163216" y="10686"/>
                  <a:pt x="1959554" y="113210"/>
                </a:cubicBezTo>
                <a:cubicBezTo>
                  <a:pt x="1755892" y="215734"/>
                  <a:pt x="1825165" y="546857"/>
                  <a:pt x="1718485" y="628599"/>
                </a:cubicBezTo>
                <a:cubicBezTo>
                  <a:pt x="1611805" y="710341"/>
                  <a:pt x="1604878" y="585650"/>
                  <a:pt x="1352725" y="603661"/>
                </a:cubicBezTo>
                <a:close/>
              </a:path>
            </a:pathLst>
          </a:custGeom>
          <a:solidFill>
            <a:srgbClr val="F88D8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/>
        </p:nvSpPr>
        <p:spPr>
          <a:xfrm rot="229814">
            <a:off x="-1181614" y="-1110653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/>
        </p:nvSpPr>
        <p:spPr>
          <a:xfrm rot="10966099">
            <a:off x="8357381" y="419302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 rot="14986811">
            <a:off x="-1128954" y="3723409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 rot="3414366">
            <a:off x="8234801" y="-227715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rot="229814">
            <a:off x="-1328402" y="-1328985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 rot="14986811">
            <a:off x="-1328404" y="3933748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rot="10966099">
            <a:off x="8625490" y="4407632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/>
        </p:nvSpPr>
        <p:spPr>
          <a:xfrm rot="3279152">
            <a:off x="8268860" y="-1892097"/>
            <a:ext cx="4919719" cy="4153892"/>
          </a:xfrm>
          <a:custGeom>
            <a:avLst/>
            <a:gdLst>
              <a:gd name="connsiteX0" fmla="*/ 1428248 w 3978436"/>
              <a:gd name="connsiteY0" fmla="*/ 196963 h 2709217"/>
              <a:gd name="connsiteX1" fmla="*/ 205938 w 3978436"/>
              <a:gd name="connsiteY1" fmla="*/ 943412 h 2709217"/>
              <a:gd name="connsiteX2" fmla="*/ 9995 w 3978436"/>
              <a:gd name="connsiteY2" fmla="*/ 1549902 h 2709217"/>
              <a:gd name="connsiteX3" fmla="*/ 308574 w 3978436"/>
              <a:gd name="connsiteY3" fmla="*/ 2380326 h 2709217"/>
              <a:gd name="connsiteX4" fmla="*/ 1213644 w 3978436"/>
              <a:gd name="connsiteY4" fmla="*/ 2697567 h 2709217"/>
              <a:gd name="connsiteX5" fmla="*/ 1969423 w 3978436"/>
              <a:gd name="connsiteY5" fmla="*/ 2016432 h 2709217"/>
              <a:gd name="connsiteX6" fmla="*/ 2939807 w 3978436"/>
              <a:gd name="connsiteY6" fmla="*/ 1577894 h 2709217"/>
              <a:gd name="connsiteX7" fmla="*/ 3938183 w 3978436"/>
              <a:gd name="connsiteY7" fmla="*/ 859436 h 2709217"/>
              <a:gd name="connsiteX8" fmla="*/ 3695587 w 3978436"/>
              <a:gd name="connsiteY8" fmla="*/ 168971 h 2709217"/>
              <a:gd name="connsiteX9" fmla="*/ 2893154 w 3978436"/>
              <a:gd name="connsiteY9" fmla="*/ 47673 h 2709217"/>
              <a:gd name="connsiteX10" fmla="*/ 1866787 w 3978436"/>
              <a:gd name="connsiteY10" fmla="*/ 10351 h 2709217"/>
              <a:gd name="connsiteX11" fmla="*/ 1428248 w 3978436"/>
              <a:gd name="connsiteY11" fmla="*/ 196963 h 270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8436" h="2709217">
                <a:moveTo>
                  <a:pt x="1428248" y="196963"/>
                </a:moveTo>
                <a:cubicBezTo>
                  <a:pt x="1151440" y="352473"/>
                  <a:pt x="442313" y="717922"/>
                  <a:pt x="205938" y="943412"/>
                </a:cubicBezTo>
                <a:cubicBezTo>
                  <a:pt x="-30438" y="1168902"/>
                  <a:pt x="-7111" y="1310416"/>
                  <a:pt x="9995" y="1549902"/>
                </a:cubicBezTo>
                <a:cubicBezTo>
                  <a:pt x="27101" y="1789388"/>
                  <a:pt x="107966" y="2189049"/>
                  <a:pt x="308574" y="2380326"/>
                </a:cubicBezTo>
                <a:cubicBezTo>
                  <a:pt x="509182" y="2571604"/>
                  <a:pt x="936836" y="2758216"/>
                  <a:pt x="1213644" y="2697567"/>
                </a:cubicBezTo>
                <a:cubicBezTo>
                  <a:pt x="1490452" y="2636918"/>
                  <a:pt x="1681729" y="2203044"/>
                  <a:pt x="1969423" y="2016432"/>
                </a:cubicBezTo>
                <a:cubicBezTo>
                  <a:pt x="2257117" y="1829820"/>
                  <a:pt x="2611680" y="1770727"/>
                  <a:pt x="2939807" y="1577894"/>
                </a:cubicBezTo>
                <a:cubicBezTo>
                  <a:pt x="3267934" y="1385061"/>
                  <a:pt x="3812220" y="1094256"/>
                  <a:pt x="3938183" y="859436"/>
                </a:cubicBezTo>
                <a:cubicBezTo>
                  <a:pt x="4064146" y="624616"/>
                  <a:pt x="3869758" y="304265"/>
                  <a:pt x="3695587" y="168971"/>
                </a:cubicBezTo>
                <a:cubicBezTo>
                  <a:pt x="3521416" y="33677"/>
                  <a:pt x="3197954" y="74110"/>
                  <a:pt x="2893154" y="47673"/>
                </a:cubicBezTo>
                <a:cubicBezTo>
                  <a:pt x="2588354" y="21236"/>
                  <a:pt x="2114048" y="-19196"/>
                  <a:pt x="1866787" y="10351"/>
                </a:cubicBezTo>
                <a:cubicBezTo>
                  <a:pt x="1619526" y="39898"/>
                  <a:pt x="1705056" y="41453"/>
                  <a:pt x="1428248" y="196963"/>
                </a:cubicBezTo>
                <a:close/>
              </a:path>
            </a:pathLst>
          </a:custGeom>
          <a:solidFill>
            <a:srgbClr val="F1C6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 rot="20040104">
            <a:off x="10990507" y="777402"/>
            <a:ext cx="2029463" cy="2086275"/>
            <a:chOff x="9534372" y="589849"/>
            <a:chExt cx="1672621" cy="1593514"/>
          </a:xfrm>
        </p:grpSpPr>
        <p:grpSp>
          <p:nvGrpSpPr>
            <p:cNvPr id="36" name="Group 35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 rot="20040104">
            <a:off x="-640844" y="2069480"/>
            <a:ext cx="2029463" cy="2086275"/>
            <a:chOff x="9534372" y="589849"/>
            <a:chExt cx="1672621" cy="1593514"/>
          </a:xfrm>
        </p:grpSpPr>
        <p:grpSp>
          <p:nvGrpSpPr>
            <p:cNvPr id="53" name="Group 52"/>
            <p:cNvGrpSpPr/>
            <p:nvPr/>
          </p:nvGrpSpPr>
          <p:grpSpPr>
            <a:xfrm>
              <a:off x="9534372" y="677044"/>
              <a:ext cx="1672621" cy="1412032"/>
              <a:chOff x="8621486" y="966293"/>
              <a:chExt cx="3172408" cy="141203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621486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rot="16200000">
              <a:off x="9582576" y="680590"/>
              <a:ext cx="1593514" cy="1412032"/>
              <a:chOff x="8621486" y="966293"/>
              <a:chExt cx="3172409" cy="141203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8621486" y="966293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621486" y="108748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621486" y="1224441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621486" y="13675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621486" y="1463926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621486" y="158511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621486" y="1722074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621486" y="1865142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621487" y="1977109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8621486" y="209829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621486" y="2235257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621486" y="2378325"/>
                <a:ext cx="3172408" cy="0"/>
              </a:xfrm>
              <a:prstGeom prst="line">
                <a:avLst/>
              </a:prstGeom>
              <a:ln>
                <a:solidFill>
                  <a:schemeClr val="bg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4215801" y="1763018"/>
            <a:ext cx="4719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effectLst>
                  <a:outerShdw blurRad="50800" dist="50800" dir="5400000" sx="98000" sy="98000" algn="ctr" rotWithShape="0">
                    <a:srgbClr val="000000">
                      <a:alpha val="35000"/>
                    </a:srgbClr>
                  </a:outerShdw>
                </a:effectLst>
              </a:rPr>
              <a:t>SITE STRUCTURE</a:t>
            </a:r>
            <a:endParaRPr lang="bg-BG" sz="6000" dirty="0">
              <a:effectLst>
                <a:outerShdw blurRad="50800" dist="50800" dir="5400000" sx="98000" sy="98000" algn="ctr" rotWithShape="0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94948" y="2085561"/>
            <a:ext cx="1474237" cy="161166"/>
            <a:chOff x="3228392" y="4054526"/>
            <a:chExt cx="1474237" cy="16116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8705305" y="2712221"/>
            <a:ext cx="1474237" cy="161166"/>
            <a:chOff x="3228392" y="4054526"/>
            <a:chExt cx="1474237" cy="16116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228392" y="4054526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28392" y="4145519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28392" y="4215692"/>
              <a:ext cx="14742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351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Bell MT</vt:lpstr>
      <vt:lpstr>Bodoni MT</vt:lpstr>
      <vt:lpstr>Calibri</vt:lpstr>
      <vt:lpstr>Calibri Light</vt:lpstr>
      <vt:lpstr>Eras Demi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2022-06-25T08:27:54Z</dcterms:created>
  <dcterms:modified xsi:type="dcterms:W3CDTF">2022-06-26T08:23:56Z</dcterms:modified>
</cp:coreProperties>
</file>