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64" r:id="rId3"/>
    <p:sldId id="283" r:id="rId4"/>
    <p:sldId id="258" r:id="rId5"/>
    <p:sldId id="275" r:id="rId6"/>
  </p:sldIdLst>
  <p:sldSz cx="9144000" cy="5143500" type="screen16x9"/>
  <p:notesSz cx="6858000" cy="9144000"/>
  <p:embeddedFontLst>
    <p:embeddedFont>
      <p:font typeface="Anaheim" panose="020B0604020202020204" charset="0"/>
      <p:regular r:id="rId8"/>
    </p:embeddedFont>
    <p:embeddedFont>
      <p:font typeface="Bebas Neue" panose="020B0606020202050201" pitchFamily="34" charset="0"/>
      <p:regular r:id="rId9"/>
    </p:embeddedFont>
    <p:embeddedFont>
      <p:font typeface="Cambria" panose="02040503050406030204" pitchFamily="18" charset="0"/>
      <p:regular r:id="rId10"/>
      <p:bold r:id="rId11"/>
      <p:italic r:id="rId12"/>
      <p:boldItalic r:id="rId13"/>
    </p:embeddedFont>
    <p:embeddedFont>
      <p:font typeface="Comfortaa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35E3FD-64E8-4137-9E81-D31DE974FBE2}">
  <a:tblStyle styleId="{2435E3FD-64E8-4137-9E81-D31DE974FB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c66b833e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4c66b833e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232f01766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232f01766_1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22465ab009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22465ab009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4c66b833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4c66b833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2465ab00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22465ab00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45575" y="1077625"/>
            <a:ext cx="5052900" cy="23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52561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771760" y="-424457"/>
            <a:ext cx="5070489" cy="1544172"/>
          </a:xfrm>
          <a:custGeom>
            <a:avLst/>
            <a:gdLst/>
            <a:ahLst/>
            <a:cxnLst/>
            <a:rect l="l" t="t" r="r" b="b"/>
            <a:pathLst>
              <a:path w="183348" h="55837" extrusionOk="0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374782" y="-40261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30074" y="-586499"/>
            <a:ext cx="3046337" cy="3596892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284300" y="1801460"/>
            <a:ext cx="3851622" cy="366332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587299" y="3535257"/>
            <a:ext cx="5474833" cy="1824096"/>
          </a:xfrm>
          <a:custGeom>
            <a:avLst/>
            <a:gdLst/>
            <a:ahLst/>
            <a:cxnLst/>
            <a:rect l="l" t="t" r="r" b="b"/>
            <a:pathLst>
              <a:path w="197969" h="65959" extrusionOk="0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535080" y="2295937"/>
            <a:ext cx="2600842" cy="3042133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57186" y="2619003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209260" y="3466325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209260" y="3090576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323549" y="-514273"/>
            <a:ext cx="3221171" cy="1963643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 idx="2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 idx="4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 idx="6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 rot="5400000">
            <a:off x="-524808" y="1494138"/>
            <a:ext cx="4714425" cy="448394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/>
          <p:nvPr/>
        </p:nvSpPr>
        <p:spPr>
          <a:xfrm rot="5400000">
            <a:off x="-5817" y="2639785"/>
            <a:ext cx="3183457" cy="3723602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/>
          <p:nvPr/>
        </p:nvSpPr>
        <p:spPr>
          <a:xfrm rot="5400000">
            <a:off x="-674076" y="4419276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/>
          <p:nvPr/>
        </p:nvSpPr>
        <p:spPr>
          <a:xfrm rot="-5400000">
            <a:off x="5073598" y="3095424"/>
            <a:ext cx="3567473" cy="4203974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 rot="-5400000">
            <a:off x="4698222" y="1827745"/>
            <a:ext cx="6324034" cy="2907285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 rot="-5400000">
            <a:off x="5697212" y="2826735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 flipH="1">
            <a:off x="6761925" y="-156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 rot="10800000">
            <a:off x="6946525" y="-75457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 rot="10800000" flipH="1">
            <a:off x="-610111" y="-420997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/>
          <p:nvPr/>
        </p:nvSpPr>
        <p:spPr>
          <a:xfrm rot="10800000" flipH="1">
            <a:off x="-562185" y="-205384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 rot="10800000" flipH="1">
            <a:off x="-562185" y="-393259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9"/>
          <p:cNvSpPr/>
          <p:nvPr/>
        </p:nvSpPr>
        <p:spPr>
          <a:xfrm rot="10800000" flipH="1">
            <a:off x="659175" y="-328750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 rot="10800000" flipH="1">
            <a:off x="-154025" y="-157975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9"/>
          <p:cNvSpPr/>
          <p:nvPr/>
        </p:nvSpPr>
        <p:spPr>
          <a:xfrm rot="10800000" flipH="1">
            <a:off x="-110700" y="-13290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"/>
          <p:cNvSpPr/>
          <p:nvPr/>
        </p:nvSpPr>
        <p:spPr>
          <a:xfrm rot="10800000">
            <a:off x="6425950" y="2109538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 rot="10800000">
            <a:off x="6267900" y="3462388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 rot="10800000">
            <a:off x="7368975" y="4533838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sldNum" idx="12"/>
          </p:nvPr>
        </p:nvSpPr>
        <p:spPr>
          <a:xfrm rot="10800000" flipH="1">
            <a:off x="8404384" y="-3488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659175" y="3948438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-154025" y="2625688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-110700" y="3051988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0"/>
          <p:cNvSpPr/>
          <p:nvPr/>
        </p:nvSpPr>
        <p:spPr>
          <a:xfrm flipH="1">
            <a:off x="6425950" y="-328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0"/>
          <p:cNvSpPr/>
          <p:nvPr/>
        </p:nvSpPr>
        <p:spPr>
          <a:xfrm flipH="1">
            <a:off x="6267900" y="-205150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/>
          <p:nvPr/>
        </p:nvSpPr>
        <p:spPr>
          <a:xfrm flipH="1">
            <a:off x="7368975" y="-205150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ittle Only 2">
  <p:cSld name="TITLE_ONLY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 rot="10800000">
            <a:off x="-1899393" y="401454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/>
          <p:nvPr/>
        </p:nvSpPr>
        <p:spPr>
          <a:xfrm rot="-5400000">
            <a:off x="7829613" y="173953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324600" y="3069625"/>
            <a:ext cx="44949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970125" y="3758566"/>
            <a:ext cx="5070489" cy="1544172"/>
          </a:xfrm>
          <a:custGeom>
            <a:avLst/>
            <a:gdLst/>
            <a:ahLst/>
            <a:cxnLst/>
            <a:rect l="l" t="t" r="r" b="b"/>
            <a:pathLst>
              <a:path w="183348" h="55837" extrusionOk="0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 rot="10800000">
            <a:off x="-114228" y="3457624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 rot="10800000">
            <a:off x="6896111" y="1867888"/>
            <a:ext cx="3046337" cy="3596892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>
            <a:off x="-323549" y="-586499"/>
            <a:ext cx="3851622" cy="366332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 rot="10800000">
            <a:off x="-249758" y="-481073"/>
            <a:ext cx="5474833" cy="1824096"/>
          </a:xfrm>
          <a:custGeom>
            <a:avLst/>
            <a:gdLst/>
            <a:ahLst/>
            <a:cxnLst/>
            <a:rect l="l" t="t" r="r" b="b"/>
            <a:pathLst>
              <a:path w="197969" h="65959" extrusionOk="0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/>
          <p:nvPr/>
        </p:nvSpPr>
        <p:spPr>
          <a:xfrm rot="10800000">
            <a:off x="-323549" y="-459789"/>
            <a:ext cx="2600842" cy="3042133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/>
          <p:nvPr/>
        </p:nvSpPr>
        <p:spPr>
          <a:xfrm rot="10800000">
            <a:off x="7662081" y="-577738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/>
          <p:nvPr/>
        </p:nvSpPr>
        <p:spPr>
          <a:xfrm rot="10800000">
            <a:off x="5753914" y="-550000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>
            <a:off x="7477982" y="-550000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/>
          <p:nvPr/>
        </p:nvSpPr>
        <p:spPr>
          <a:xfrm rot="10800000">
            <a:off x="6914751" y="3428910"/>
            <a:ext cx="3221171" cy="1963643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18748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720000" y="2325813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3"/>
          </p:nvPr>
        </p:nvSpPr>
        <p:spPr>
          <a:xfrm>
            <a:off x="3327300" y="1874875"/>
            <a:ext cx="259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4" hasCustomPrompt="1"/>
          </p:nvPr>
        </p:nvSpPr>
        <p:spPr>
          <a:xfrm>
            <a:off x="33273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3327300" y="2329300"/>
            <a:ext cx="259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6"/>
          </p:nvPr>
        </p:nvSpPr>
        <p:spPr>
          <a:xfrm>
            <a:off x="6087600" y="18748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8"/>
          </p:nvPr>
        </p:nvSpPr>
        <p:spPr>
          <a:xfrm>
            <a:off x="6087600" y="23293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9"/>
          </p:nvPr>
        </p:nvSpPr>
        <p:spPr>
          <a:xfrm>
            <a:off x="720000" y="36642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1199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4"/>
          </p:nvPr>
        </p:nvSpPr>
        <p:spPr>
          <a:xfrm>
            <a:off x="720000" y="41187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15"/>
          </p:nvPr>
        </p:nvSpPr>
        <p:spPr>
          <a:xfrm>
            <a:off x="3327300" y="3664275"/>
            <a:ext cx="259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16" hasCustomPrompt="1"/>
          </p:nvPr>
        </p:nvSpPr>
        <p:spPr>
          <a:xfrm>
            <a:off x="3327300" y="31199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7"/>
          </p:nvPr>
        </p:nvSpPr>
        <p:spPr>
          <a:xfrm>
            <a:off x="3327300" y="4118700"/>
            <a:ext cx="259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18"/>
          </p:nvPr>
        </p:nvSpPr>
        <p:spPr>
          <a:xfrm>
            <a:off x="6087600" y="36642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119975"/>
            <a:ext cx="1334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20"/>
          </p:nvPr>
        </p:nvSpPr>
        <p:spPr>
          <a:xfrm>
            <a:off x="6087600" y="41187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 flipH="1">
            <a:off x="6449100" y="-437475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 rot="10800000">
            <a:off x="7074850" y="-62625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57" r:id="rId4"/>
    <p:sldLayoutId id="2147483658" r:id="rId5"/>
    <p:sldLayoutId id="2147483660" r:id="rId6"/>
    <p:sldLayoutId id="2147483661" r:id="rId7"/>
    <p:sldLayoutId id="2147483662" r:id="rId8"/>
    <p:sldLayoutId id="2147483666" r:id="rId9"/>
    <p:sldLayoutId id="2147483669" r:id="rId10"/>
    <p:sldLayoutId id="2147483670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hyperlink" Target="https://en.wikipedia.org/wiki/C++" TargetMode="External"/><Relationship Id="rId12" Type="http://schemas.openxmlformats.org/officeDocument/2006/relationships/hyperlink" Target="https://maken.wikiwijs.nl/167694/Excel_Office_365_L_L" TargetMode="Externa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proofmart.com/product/github-logo-png-hd-images-transparent-background-free-download/" TargetMode="Externa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hyperlink" Target="https://www.elcarmelo.ed.cr/index.php/informacion/163-microsoft-teams" TargetMode="External"/><Relationship Id="rId9" Type="http://schemas.openxmlformats.org/officeDocument/2006/relationships/hyperlink" Target="https://schwabencode.com/blog/2019/10/18/Enable-CodeLens-in-Visual-Studio-2019" TargetMode="External"/><Relationship Id="rId14" Type="http://schemas.openxmlformats.org/officeDocument/2006/relationships/hyperlink" Target="https://morningspace.github.io/tech/inside-git-3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hyperlink" Target="https://en.wikipedia.org/wiki/C++" TargetMode="External"/><Relationship Id="rId12" Type="http://schemas.openxmlformats.org/officeDocument/2006/relationships/hyperlink" Target="https://maken.wikiwijs.nl/167694/Excel_Office_365_L_L" TargetMode="Externa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proofmart.com/product/github-logo-png-hd-images-transparent-background-free-download/" TargetMode="Externa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hyperlink" Target="https://www.elcarmelo.ed.cr/index.php/informacion/163-microsoft-teams" TargetMode="External"/><Relationship Id="rId9" Type="http://schemas.openxmlformats.org/officeDocument/2006/relationships/hyperlink" Target="https://schwabencode.com/blog/2019/10/18/Enable-CodeLens-in-Visual-Studio-2019" TargetMode="External"/><Relationship Id="rId14" Type="http://schemas.openxmlformats.org/officeDocument/2006/relationships/hyperlink" Target="https://morningspace.github.io/tech/inside-git-3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30F672E-D745-7DEB-BBE4-C7D7D699E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56" b="11356"/>
          <a:stretch/>
        </p:blipFill>
        <p:spPr>
          <a:xfrm>
            <a:off x="2328017" y="798822"/>
            <a:ext cx="4218255" cy="4218255"/>
          </a:xfrm>
          <a:prstGeom prst="rect">
            <a:avLst/>
          </a:prstGeom>
        </p:spPr>
      </p:pic>
      <p:pic>
        <p:nvPicPr>
          <p:cNvPr id="8" name="Picture 18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6DB93E43-403A-6C50-A683-D690801BD9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83" t="-26" r="13782" b="26"/>
          <a:stretch/>
        </p:blipFill>
        <p:spPr>
          <a:xfrm>
            <a:off x="2328016" y="-2197750"/>
            <a:ext cx="931695" cy="1245001"/>
          </a:xfrm>
          <a:prstGeom prst="rect">
            <a:avLst/>
          </a:prstGeom>
          <a:ln w="38100">
            <a:solidFill>
              <a:srgbClr val="BCDFF6"/>
            </a:solidFill>
          </a:ln>
          <a:effectLst/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C8199FE9-05D1-36A2-A999-6BBE2EAC96F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569" r="12569"/>
          <a:stretch/>
        </p:blipFill>
        <p:spPr>
          <a:xfrm>
            <a:off x="2328017" y="6146375"/>
            <a:ext cx="931695" cy="1244543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FF8E7E15-39B1-4C41-C12A-CB64F444230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825" r="12825"/>
          <a:stretch/>
        </p:blipFill>
        <p:spPr>
          <a:xfrm>
            <a:off x="5800991" y="6145917"/>
            <a:ext cx="931695" cy="1245001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F458AF9E-87B4-A026-6A0B-AC38D53E146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002" t="14381" r="20002" b="5478"/>
          <a:stretch/>
        </p:blipFill>
        <p:spPr>
          <a:xfrm>
            <a:off x="5800990" y="-2197750"/>
            <a:ext cx="931695" cy="1245002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>
            <a:spLocks noGrp="1"/>
          </p:cNvSpPr>
          <p:nvPr>
            <p:ph type="title"/>
          </p:nvPr>
        </p:nvSpPr>
        <p:spPr>
          <a:xfrm>
            <a:off x="720000" y="3277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Our Team</a:t>
            </a:r>
            <a:endParaRPr sz="4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9" name="Google Shape;399;p42"/>
          <p:cNvSpPr txBox="1">
            <a:spLocks noGrp="1"/>
          </p:cNvSpPr>
          <p:nvPr>
            <p:ph type="title" idx="4294967295"/>
          </p:nvPr>
        </p:nvSpPr>
        <p:spPr>
          <a:xfrm>
            <a:off x="147175" y="131290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19191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Miroslav Ganev</a:t>
            </a:r>
            <a:endParaRPr sz="2400" dirty="0">
              <a:solidFill>
                <a:srgbClr val="19191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0" name="Google Shape;400;p42"/>
          <p:cNvSpPr txBox="1">
            <a:spLocks noGrp="1"/>
          </p:cNvSpPr>
          <p:nvPr>
            <p:ph type="subTitle" idx="4294967295"/>
          </p:nvPr>
        </p:nvSpPr>
        <p:spPr>
          <a:xfrm>
            <a:off x="694184" y="1741651"/>
            <a:ext cx="1724891" cy="666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r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Trainer </a:t>
            </a:r>
          </a:p>
          <a:p>
            <a:pPr marL="285750" indent="-285750" algn="r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naheim"/>
              </a:rPr>
              <a:t>9A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naheim"/>
            </a:endParaRPr>
          </a:p>
        </p:txBody>
      </p:sp>
      <p:sp>
        <p:nvSpPr>
          <p:cNvPr id="401" name="Google Shape;401;p42"/>
          <p:cNvSpPr txBox="1">
            <a:spLocks noGrp="1"/>
          </p:cNvSpPr>
          <p:nvPr>
            <p:ph type="title" idx="4294967295"/>
          </p:nvPr>
        </p:nvSpPr>
        <p:spPr>
          <a:xfrm>
            <a:off x="162417" y="303051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Filipa Popova</a:t>
            </a:r>
            <a:endParaRPr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2" name="Google Shape;402;p42"/>
          <p:cNvSpPr txBox="1">
            <a:spLocks noGrp="1"/>
          </p:cNvSpPr>
          <p:nvPr>
            <p:ph type="subTitle" idx="4294967295"/>
          </p:nvPr>
        </p:nvSpPr>
        <p:spPr>
          <a:xfrm>
            <a:off x="162417" y="3489051"/>
            <a:ext cx="23364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r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Developer</a:t>
            </a:r>
          </a:p>
          <a:p>
            <a:pPr marL="285750" indent="-285750" algn="r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naheim"/>
              </a:rPr>
              <a:t>9B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3" name="Google Shape;403;p42"/>
          <p:cNvSpPr txBox="1">
            <a:spLocks noGrp="1"/>
          </p:cNvSpPr>
          <p:nvPr>
            <p:ph type="title" idx="4294967295"/>
          </p:nvPr>
        </p:nvSpPr>
        <p:spPr>
          <a:xfrm>
            <a:off x="6302399" y="135870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Polina Dineva</a:t>
            </a:r>
            <a:endParaRPr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4" name="Google Shape;404;p42"/>
          <p:cNvSpPr txBox="1">
            <a:spLocks noGrp="1"/>
          </p:cNvSpPr>
          <p:nvPr>
            <p:ph type="subTitle" idx="4294967295"/>
          </p:nvPr>
        </p:nvSpPr>
        <p:spPr>
          <a:xfrm>
            <a:off x="6366899" y="1798072"/>
            <a:ext cx="1724891" cy="7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191919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naheim"/>
              </a:rPr>
              <a:t>QA 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Engineer 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9G</a:t>
            </a:r>
            <a:endParaRPr lang="en-US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naheim"/>
            </a:endParaRPr>
          </a:p>
        </p:txBody>
      </p:sp>
      <p:sp>
        <p:nvSpPr>
          <p:cNvPr id="405" name="Google Shape;405;p42"/>
          <p:cNvSpPr txBox="1">
            <a:spLocks noGrp="1"/>
          </p:cNvSpPr>
          <p:nvPr>
            <p:ph type="title" idx="4294967295"/>
          </p:nvPr>
        </p:nvSpPr>
        <p:spPr>
          <a:xfrm>
            <a:off x="6226146" y="308778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19191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Alex Kazakov</a:t>
            </a:r>
            <a:endParaRPr sz="2400" dirty="0">
              <a:solidFill>
                <a:srgbClr val="19191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6" name="Google Shape;406;p42"/>
          <p:cNvSpPr txBox="1">
            <a:spLocks noGrp="1"/>
          </p:cNvSpPr>
          <p:nvPr>
            <p:ph type="subTitle" idx="4294967295"/>
          </p:nvPr>
        </p:nvSpPr>
        <p:spPr>
          <a:xfrm>
            <a:off x="6226146" y="3558215"/>
            <a:ext cx="23364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Developer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naheim"/>
              </a:rPr>
              <a:t>9V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07" name="Google Shape;407;p42"/>
          <p:cNvCxnSpPr>
            <a:cxnSpLocks/>
            <a:stCxn id="399" idx="3"/>
            <a:endCxn id="24" idx="1"/>
          </p:cNvCxnSpPr>
          <p:nvPr/>
        </p:nvCxnSpPr>
        <p:spPr>
          <a:xfrm>
            <a:off x="2483575" y="1576758"/>
            <a:ext cx="737286" cy="37272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42"/>
          <p:cNvCxnSpPr>
            <a:cxnSpLocks/>
            <a:stCxn id="401" idx="3"/>
            <a:endCxn id="10" idx="1"/>
          </p:cNvCxnSpPr>
          <p:nvPr/>
        </p:nvCxnSpPr>
        <p:spPr>
          <a:xfrm>
            <a:off x="2498817" y="3294365"/>
            <a:ext cx="713602" cy="2638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2"/>
          <p:cNvCxnSpPr>
            <a:cxnSpLocks/>
            <a:stCxn id="403" idx="1"/>
            <a:endCxn id="26" idx="3"/>
          </p:cNvCxnSpPr>
          <p:nvPr/>
        </p:nvCxnSpPr>
        <p:spPr>
          <a:xfrm rot="10800000" flipV="1">
            <a:off x="5434599" y="1622558"/>
            <a:ext cx="867800" cy="32669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2"/>
          <p:cNvCxnSpPr>
            <a:cxnSpLocks/>
            <a:stCxn id="405" idx="1"/>
            <a:endCxn id="29" idx="3"/>
          </p:cNvCxnSpPr>
          <p:nvPr/>
        </p:nvCxnSpPr>
        <p:spPr>
          <a:xfrm rot="10800000" flipV="1">
            <a:off x="5434600" y="3351630"/>
            <a:ext cx="791547" cy="20110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18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87FE5220-AA5E-2256-DE04-1E6A322C3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83" t="-26" r="13782" b="26"/>
          <a:stretch/>
        </p:blipFill>
        <p:spPr>
          <a:xfrm>
            <a:off x="3212419" y="2935714"/>
            <a:ext cx="931695" cy="1245001"/>
          </a:xfrm>
          <a:prstGeom prst="rect">
            <a:avLst/>
          </a:prstGeom>
          <a:ln w="38100">
            <a:solidFill>
              <a:srgbClr val="BCDFF6"/>
            </a:solidFill>
          </a:ln>
          <a:effectLst/>
        </p:spPr>
      </p:pic>
      <p:pic>
        <p:nvPicPr>
          <p:cNvPr id="24" name="Картина 23">
            <a:extLst>
              <a:ext uri="{FF2B5EF4-FFF2-40B4-BE49-F238E27FC236}">
                <a16:creationId xmlns:a16="http://schemas.microsoft.com/office/drawing/2014/main" id="{DE6D1C22-2182-DB0B-1482-D896CA6861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569" r="12569"/>
          <a:stretch/>
        </p:blipFill>
        <p:spPr>
          <a:xfrm>
            <a:off x="3220861" y="1327207"/>
            <a:ext cx="931695" cy="1244543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  <p:pic>
        <p:nvPicPr>
          <p:cNvPr id="26" name="Картина 25">
            <a:extLst>
              <a:ext uri="{FF2B5EF4-FFF2-40B4-BE49-F238E27FC236}">
                <a16:creationId xmlns:a16="http://schemas.microsoft.com/office/drawing/2014/main" id="{776B71A7-9515-EE79-1A95-D74CE82BF6B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825" r="12825"/>
          <a:stretch/>
        </p:blipFill>
        <p:spPr>
          <a:xfrm>
            <a:off x="4502904" y="1326749"/>
            <a:ext cx="931695" cy="1245001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  <p:pic>
        <p:nvPicPr>
          <p:cNvPr id="29" name="Картина 28">
            <a:extLst>
              <a:ext uri="{FF2B5EF4-FFF2-40B4-BE49-F238E27FC236}">
                <a16:creationId xmlns:a16="http://schemas.microsoft.com/office/drawing/2014/main" id="{25D5E01D-736C-13ED-1425-45E987845C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002" t="14381" r="20002" b="5478"/>
          <a:stretch/>
        </p:blipFill>
        <p:spPr>
          <a:xfrm>
            <a:off x="4502904" y="2930237"/>
            <a:ext cx="931695" cy="1245002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1"/>
          <p:cNvSpPr txBox="1">
            <a:spLocks noGrp="1"/>
          </p:cNvSpPr>
          <p:nvPr>
            <p:ph type="title"/>
          </p:nvPr>
        </p:nvSpPr>
        <p:spPr>
          <a:xfrm>
            <a:off x="720000" y="62458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Stages</a:t>
            </a:r>
            <a:endParaRPr sz="4000" b="1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09" name="Google Shape;809;p61"/>
          <p:cNvSpPr/>
          <p:nvPr/>
        </p:nvSpPr>
        <p:spPr>
          <a:xfrm>
            <a:off x="743813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1</a:t>
            </a:r>
            <a:endParaRPr sz="2000" dirty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810" name="Google Shape;810;p61"/>
          <p:cNvSpPr/>
          <p:nvPr/>
        </p:nvSpPr>
        <p:spPr>
          <a:xfrm>
            <a:off x="2751038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2</a:t>
            </a:r>
            <a:endParaRPr sz="2000" dirty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811" name="Google Shape;811;p61"/>
          <p:cNvSpPr/>
          <p:nvPr/>
        </p:nvSpPr>
        <p:spPr>
          <a:xfrm>
            <a:off x="4758263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3</a:t>
            </a:r>
            <a:endParaRPr sz="2000" dirty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812" name="Google Shape;812;p61"/>
          <p:cNvSpPr/>
          <p:nvPr/>
        </p:nvSpPr>
        <p:spPr>
          <a:xfrm>
            <a:off x="6765488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4</a:t>
            </a:r>
            <a:endParaRPr sz="2000" dirty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cxnSp>
        <p:nvCxnSpPr>
          <p:cNvPr id="813" name="Google Shape;813;p61"/>
          <p:cNvCxnSpPr>
            <a:stCxn id="809" idx="3"/>
            <a:endCxn id="810" idx="1"/>
          </p:cNvCxnSpPr>
          <p:nvPr/>
        </p:nvCxnSpPr>
        <p:spPr>
          <a:xfrm>
            <a:off x="2403614" y="2048331"/>
            <a:ext cx="34742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61"/>
          <p:cNvCxnSpPr>
            <a:stCxn id="810" idx="3"/>
            <a:endCxn id="811" idx="1"/>
          </p:cNvCxnSpPr>
          <p:nvPr/>
        </p:nvCxnSpPr>
        <p:spPr>
          <a:xfrm>
            <a:off x="4410839" y="2048331"/>
            <a:ext cx="34742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61"/>
          <p:cNvCxnSpPr>
            <a:stCxn id="811" idx="3"/>
            <a:endCxn id="812" idx="1"/>
          </p:cNvCxnSpPr>
          <p:nvPr/>
        </p:nvCxnSpPr>
        <p:spPr>
          <a:xfrm>
            <a:off x="6418064" y="2048331"/>
            <a:ext cx="34742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6" name="Google Shape;816;p61"/>
          <p:cNvSpPr txBox="1">
            <a:spLocks noGrp="1"/>
          </p:cNvSpPr>
          <p:nvPr>
            <p:ph type="title" idx="4294967295"/>
          </p:nvPr>
        </p:nvSpPr>
        <p:spPr>
          <a:xfrm>
            <a:off x="591194" y="2480181"/>
            <a:ext cx="173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" sz="2000" baseline="30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</a:t>
            </a: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sz="20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7" name="Google Shape;817;p61"/>
          <p:cNvSpPr txBox="1">
            <a:spLocks noGrp="1"/>
          </p:cNvSpPr>
          <p:nvPr>
            <p:ph type="title" idx="4294967295"/>
          </p:nvPr>
        </p:nvSpPr>
        <p:spPr>
          <a:xfrm>
            <a:off x="2647019" y="2479105"/>
            <a:ext cx="173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" sz="2000" baseline="30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nd</a:t>
            </a: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sz="20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8" name="Google Shape;818;p61"/>
          <p:cNvSpPr txBox="1">
            <a:spLocks noGrp="1"/>
          </p:cNvSpPr>
          <p:nvPr>
            <p:ph type="subTitle" idx="4294967295"/>
          </p:nvPr>
        </p:nvSpPr>
        <p:spPr>
          <a:xfrm>
            <a:off x="2728520" y="3135275"/>
            <a:ext cx="1731900" cy="923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made the basic design of the game and created our main character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" name="Google Shape;819;p61"/>
          <p:cNvSpPr txBox="1">
            <a:spLocks noGrp="1"/>
          </p:cNvSpPr>
          <p:nvPr>
            <p:ph type="title" idx="4294967295"/>
          </p:nvPr>
        </p:nvSpPr>
        <p:spPr>
          <a:xfrm>
            <a:off x="4702844" y="2479105"/>
            <a:ext cx="163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" sz="2000" baseline="30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sz="20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0" name="Google Shape;820;p61"/>
          <p:cNvSpPr txBox="1">
            <a:spLocks noGrp="1"/>
          </p:cNvSpPr>
          <p:nvPr>
            <p:ph type="subTitle" idx="4294967295"/>
          </p:nvPr>
        </p:nvSpPr>
        <p:spPr>
          <a:xfrm>
            <a:off x="4652456" y="3095169"/>
            <a:ext cx="1731900" cy="923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started implementing our game idea through code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" name="Google Shape;821;p61"/>
          <p:cNvSpPr txBox="1">
            <a:spLocks noGrp="1"/>
          </p:cNvSpPr>
          <p:nvPr>
            <p:ph type="title" idx="4294967295"/>
          </p:nvPr>
        </p:nvSpPr>
        <p:spPr>
          <a:xfrm>
            <a:off x="6710069" y="2465393"/>
            <a:ext cx="163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" sz="2000" baseline="30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sz="20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2" name="Google Shape;822;p61"/>
          <p:cNvSpPr txBox="1">
            <a:spLocks noGrp="1"/>
          </p:cNvSpPr>
          <p:nvPr>
            <p:ph type="subTitle" idx="4294967295"/>
          </p:nvPr>
        </p:nvSpPr>
        <p:spPr>
          <a:xfrm>
            <a:off x="6670871" y="2971992"/>
            <a:ext cx="1849033" cy="1148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week we have been focusing on finishing the game and the documentation.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3" name="Google Shape;823;p61"/>
          <p:cNvSpPr txBox="1">
            <a:spLocks noGrp="1"/>
          </p:cNvSpPr>
          <p:nvPr>
            <p:ph type="subTitle" idx="4294967295"/>
          </p:nvPr>
        </p:nvSpPr>
        <p:spPr>
          <a:xfrm>
            <a:off x="663293" y="3086907"/>
            <a:ext cx="1731900" cy="729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created </a:t>
            </a: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logo and discussed ideas about the game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59A02E2A-12D1-87B0-C893-5A7C5234F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437266" y="-1664944"/>
            <a:ext cx="1191918" cy="110848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ED7ED06-9408-8E23-6A31-BE7776C0A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124" y="-1988483"/>
            <a:ext cx="1883827" cy="1255885"/>
          </a:xfrm>
          <a:prstGeom prst="rect">
            <a:avLst/>
          </a:prstGeom>
        </p:spPr>
      </p:pic>
      <p:pic>
        <p:nvPicPr>
          <p:cNvPr id="5" name="Picture 8" descr="Icon&#10;&#10;Description automatically generated">
            <a:extLst>
              <a:ext uri="{FF2B5EF4-FFF2-40B4-BE49-F238E27FC236}">
                <a16:creationId xmlns:a16="http://schemas.microsoft.com/office/drawing/2014/main" id="{07617BB4-6712-32AF-DA5C-9405791003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95147" y="-1846819"/>
            <a:ext cx="986049" cy="1108484"/>
          </a:xfrm>
          <a:prstGeom prst="rect">
            <a:avLst/>
          </a:prstGeom>
        </p:spPr>
      </p:pic>
      <p:pic>
        <p:nvPicPr>
          <p:cNvPr id="6" name="Picture 11" descr="Icon&#10;&#10;Description automatically generated">
            <a:extLst>
              <a:ext uri="{FF2B5EF4-FFF2-40B4-BE49-F238E27FC236}">
                <a16:creationId xmlns:a16="http://schemas.microsoft.com/office/drawing/2014/main" id="{42A3B5CA-12A1-BE53-B1E3-F355F2059C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-1832132" y="1851162"/>
            <a:ext cx="1255886" cy="1255886"/>
          </a:xfrm>
          <a:prstGeom prst="rect">
            <a:avLst/>
          </a:prstGeom>
        </p:spPr>
      </p:pic>
      <p:pic>
        <p:nvPicPr>
          <p:cNvPr id="7" name="Picture 14" descr="Icon&#10;&#10;Description automatically generated">
            <a:extLst>
              <a:ext uri="{FF2B5EF4-FFF2-40B4-BE49-F238E27FC236}">
                <a16:creationId xmlns:a16="http://schemas.microsoft.com/office/drawing/2014/main" id="{EABB5B58-6192-F3F8-BE8F-E80FEC8B22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937634" y="5916205"/>
            <a:ext cx="1526665" cy="1526665"/>
          </a:xfrm>
          <a:prstGeom prst="rect">
            <a:avLst/>
          </a:prstGeom>
        </p:spPr>
      </p:pic>
      <p:pic>
        <p:nvPicPr>
          <p:cNvPr id="8" name="Picture 17" descr="Icon&#10;&#10;Description automatically generated">
            <a:extLst>
              <a:ext uri="{FF2B5EF4-FFF2-40B4-BE49-F238E27FC236}">
                <a16:creationId xmlns:a16="http://schemas.microsoft.com/office/drawing/2014/main" id="{DC6E5141-8432-C329-1B0F-0CC1E49EAB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rot="10800000">
            <a:off x="9975483" y="2571750"/>
            <a:ext cx="1341282" cy="1341282"/>
          </a:xfrm>
          <a:prstGeom prst="rect">
            <a:avLst/>
          </a:prstGeom>
        </p:spPr>
      </p:pic>
      <p:pic>
        <p:nvPicPr>
          <p:cNvPr id="9" name="Picture 23" descr="Icon&#10;&#10;Description automatically generated">
            <a:extLst>
              <a:ext uri="{FF2B5EF4-FFF2-40B4-BE49-F238E27FC236}">
                <a16:creationId xmlns:a16="http://schemas.microsoft.com/office/drawing/2014/main" id="{253ACBE8-17C6-329A-7D13-433578185C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424000" y="-1897742"/>
            <a:ext cx="1341282" cy="1341282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D1BA3DBF-1962-096F-F88B-7BBF43BAE15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396429">
            <a:off x="5706246" y="5600014"/>
            <a:ext cx="2860328" cy="2159045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C7EF7EA6-8B4F-A6AE-3DEB-D3258538376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05813" y="240296"/>
            <a:ext cx="1341282" cy="1341282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E4737C72-420A-A1C1-9BA8-9E8706689EC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08521" y="5490683"/>
            <a:ext cx="1411680" cy="1411680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5B86E9D8-949E-9324-161A-53B9498238E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048" y="6076801"/>
            <a:ext cx="1526665" cy="1526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>
            <a:spLocks noGrp="1"/>
          </p:cNvSpPr>
          <p:nvPr>
            <p:ph type="title" idx="21"/>
          </p:nvPr>
        </p:nvSpPr>
        <p:spPr>
          <a:xfrm>
            <a:off x="720000" y="530663"/>
            <a:ext cx="509585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accent3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Used Technologies</a:t>
            </a:r>
            <a:endParaRPr sz="4000" b="1" dirty="0">
              <a:solidFill>
                <a:schemeClr val="accent3">
                  <a:lumMod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6" name="Picture 3" descr="Icon&#10;&#10;Description automatically generated">
            <a:extLst>
              <a:ext uri="{FF2B5EF4-FFF2-40B4-BE49-F238E27FC236}">
                <a16:creationId xmlns:a16="http://schemas.microsoft.com/office/drawing/2014/main" id="{7C4FF966-73FD-1491-63A1-FC08E3B74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5996" y="1402556"/>
            <a:ext cx="1191918" cy="1108484"/>
          </a:xfrm>
          <a:prstGeom prst="rect">
            <a:avLst/>
          </a:prstGeom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0C8C6608-8796-6839-7D99-CE4C14CB3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778" y="1796328"/>
            <a:ext cx="1883827" cy="1255885"/>
          </a:xfrm>
          <a:prstGeom prst="rect">
            <a:avLst/>
          </a:prstGeom>
        </p:spPr>
      </p:pic>
      <p:pic>
        <p:nvPicPr>
          <p:cNvPr id="48" name="Picture 8" descr="Icon&#10;&#10;Description automatically generated">
            <a:extLst>
              <a:ext uri="{FF2B5EF4-FFF2-40B4-BE49-F238E27FC236}">
                <a16:creationId xmlns:a16="http://schemas.microsoft.com/office/drawing/2014/main" id="{29E9FD85-7F67-D3B7-DB0E-2FEC73F30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74542" y="1283314"/>
            <a:ext cx="986049" cy="1108484"/>
          </a:xfrm>
          <a:prstGeom prst="rect">
            <a:avLst/>
          </a:prstGeom>
        </p:spPr>
      </p:pic>
      <p:pic>
        <p:nvPicPr>
          <p:cNvPr id="49" name="Picture 11" descr="Icon&#10;&#10;Description automatically generated">
            <a:extLst>
              <a:ext uri="{FF2B5EF4-FFF2-40B4-BE49-F238E27FC236}">
                <a16:creationId xmlns:a16="http://schemas.microsoft.com/office/drawing/2014/main" id="{9A4BCAB7-B142-BEB3-CB86-915E5C30C5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22561" y="3025899"/>
            <a:ext cx="1255886" cy="1255886"/>
          </a:xfrm>
          <a:prstGeom prst="rect">
            <a:avLst/>
          </a:prstGeom>
        </p:spPr>
      </p:pic>
      <p:pic>
        <p:nvPicPr>
          <p:cNvPr id="50" name="Picture 14" descr="Icon&#10;&#10;Description automatically generated">
            <a:extLst>
              <a:ext uri="{FF2B5EF4-FFF2-40B4-BE49-F238E27FC236}">
                <a16:creationId xmlns:a16="http://schemas.microsoft.com/office/drawing/2014/main" id="{9DEAF36D-6E00-E481-A64E-7ADA0DEEE3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649480" y="2704749"/>
            <a:ext cx="1526665" cy="1526665"/>
          </a:xfrm>
          <a:prstGeom prst="rect">
            <a:avLst/>
          </a:prstGeom>
        </p:spPr>
      </p:pic>
      <p:pic>
        <p:nvPicPr>
          <p:cNvPr id="51" name="Picture 17" descr="Icon&#10;&#10;Description automatically generated">
            <a:extLst>
              <a:ext uri="{FF2B5EF4-FFF2-40B4-BE49-F238E27FC236}">
                <a16:creationId xmlns:a16="http://schemas.microsoft.com/office/drawing/2014/main" id="{715B8E19-4D71-723B-A89F-D0AEDC99F8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rot="10800000">
            <a:off x="7263859" y="1796328"/>
            <a:ext cx="1341282" cy="1341282"/>
          </a:xfrm>
          <a:prstGeom prst="rect">
            <a:avLst/>
          </a:prstGeom>
        </p:spPr>
      </p:pic>
      <p:pic>
        <p:nvPicPr>
          <p:cNvPr id="52" name="Picture 23" descr="Icon&#10;&#10;Description automatically generated">
            <a:extLst>
              <a:ext uri="{FF2B5EF4-FFF2-40B4-BE49-F238E27FC236}">
                <a16:creationId xmlns:a16="http://schemas.microsoft.com/office/drawing/2014/main" id="{5E0DF4BE-3E1C-8AC8-5157-E1C01A4352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716712" y="322460"/>
            <a:ext cx="1341282" cy="1341282"/>
          </a:xfrm>
          <a:prstGeom prst="rect">
            <a:avLst/>
          </a:prstGeom>
        </p:spPr>
      </p:pic>
      <p:pic>
        <p:nvPicPr>
          <p:cNvPr id="53" name="Picture 5">
            <a:extLst>
              <a:ext uri="{FF2B5EF4-FFF2-40B4-BE49-F238E27FC236}">
                <a16:creationId xmlns:a16="http://schemas.microsoft.com/office/drawing/2014/main" id="{3B80F197-5B0F-4199-0D64-36C4A688B27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396429">
            <a:off x="4753411" y="3151892"/>
            <a:ext cx="2860328" cy="2159045"/>
          </a:xfrm>
          <a:prstGeom prst="rect">
            <a:avLst/>
          </a:prstGeom>
        </p:spPr>
      </p:pic>
      <p:pic>
        <p:nvPicPr>
          <p:cNvPr id="57" name="Картина 56">
            <a:extLst>
              <a:ext uri="{FF2B5EF4-FFF2-40B4-BE49-F238E27FC236}">
                <a16:creationId xmlns:a16="http://schemas.microsoft.com/office/drawing/2014/main" id="{E01D2BBA-B863-1EB6-25C0-8676FE7A31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12934" y="1901109"/>
            <a:ext cx="1341282" cy="1341282"/>
          </a:xfrm>
          <a:prstGeom prst="rect">
            <a:avLst/>
          </a:prstGeom>
        </p:spPr>
      </p:pic>
      <p:pic>
        <p:nvPicPr>
          <p:cNvPr id="59" name="Картина 58">
            <a:extLst>
              <a:ext uri="{FF2B5EF4-FFF2-40B4-BE49-F238E27FC236}">
                <a16:creationId xmlns:a16="http://schemas.microsoft.com/office/drawing/2014/main" id="{D50D0B85-C8E0-D49F-D516-22C30C7BCA6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77714" y="3242391"/>
            <a:ext cx="1411680" cy="1411680"/>
          </a:xfrm>
          <a:prstGeom prst="rect">
            <a:avLst/>
          </a:prstGeom>
        </p:spPr>
      </p:pic>
      <p:pic>
        <p:nvPicPr>
          <p:cNvPr id="61" name="Картина 60">
            <a:extLst>
              <a:ext uri="{FF2B5EF4-FFF2-40B4-BE49-F238E27FC236}">
                <a16:creationId xmlns:a16="http://schemas.microsoft.com/office/drawing/2014/main" id="{122E39DD-DB58-0F44-C929-39A836FECAD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65899" y="3294448"/>
            <a:ext cx="1526665" cy="1526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3"/>
          <p:cNvSpPr txBox="1">
            <a:spLocks noGrp="1"/>
          </p:cNvSpPr>
          <p:nvPr>
            <p:ph type="title"/>
          </p:nvPr>
        </p:nvSpPr>
        <p:spPr>
          <a:xfrm>
            <a:off x="1803545" y="1614055"/>
            <a:ext cx="6576000" cy="22105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3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Let’s get to the game</a:t>
            </a:r>
            <a:endParaRPr sz="7200" b="1" dirty="0">
              <a:solidFill>
                <a:schemeClr val="accent3">
                  <a:lumMod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Watery Shapes Style MK Campaign by Slidesgo">
  <a:themeElements>
    <a:clrScheme name="Simple Light">
      <a:dk1>
        <a:srgbClr val="091D31"/>
      </a:dk1>
      <a:lt1>
        <a:srgbClr val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92</Words>
  <Application>Microsoft Office PowerPoint</Application>
  <PresentationFormat>Презентация на цял екран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3" baseType="lpstr">
      <vt:lpstr>Times New Roman</vt:lpstr>
      <vt:lpstr>Bebas Neue</vt:lpstr>
      <vt:lpstr>Arial</vt:lpstr>
      <vt:lpstr>Cambria</vt:lpstr>
      <vt:lpstr>Comfortaa</vt:lpstr>
      <vt:lpstr>Anaheim</vt:lpstr>
      <vt:lpstr>Wingdings</vt:lpstr>
      <vt:lpstr>Simple Watery Shapes Style MK Campaign by Slidesgo</vt:lpstr>
      <vt:lpstr>Презентация на PowerPoint</vt:lpstr>
      <vt:lpstr>Our Team</vt:lpstr>
      <vt:lpstr>Stages</vt:lpstr>
      <vt:lpstr>Used Technologies</vt:lpstr>
      <vt:lpstr>Let’s get to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admin</dc:creator>
  <cp:lastModifiedBy>Филипа Хараламбиева Попова</cp:lastModifiedBy>
  <cp:revision>4</cp:revision>
  <dcterms:modified xsi:type="dcterms:W3CDTF">2023-03-26T19:34:15Z</dcterms:modified>
</cp:coreProperties>
</file>