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3" r:id="rId6"/>
    <p:sldId id="300" r:id="rId7"/>
    <p:sldId id="301" r:id="rId8"/>
    <p:sldId id="261" r:id="rId9"/>
  </p:sldIdLst>
  <p:sldSz cx="9144000" cy="5143500" type="screen16x9"/>
  <p:notesSz cx="6858000" cy="9144000"/>
  <p:embeddedFontLst>
    <p:embeddedFont>
      <p:font typeface="Bahnschrift SemiLight Condensed" panose="020B0502040204020203" pitchFamily="34" charset="0"/>
      <p:regular r:id="rId11"/>
    </p:embeddedFont>
    <p:embeddedFont>
      <p:font typeface="Frank Ruhl Libre Medium" panose="00000600000000000000" pitchFamily="2" charset="-79"/>
      <p:regular r:id="rId12"/>
      <p:bold r:id="rId13"/>
    </p:embeddedFont>
    <p:embeddedFont>
      <p:font typeface="Lato Light" panose="020F0502020204030203" pitchFamily="34" charset="0"/>
      <p:regular r:id="rId14"/>
      <p:bold r:id="rId15"/>
      <p:italic r:id="rId16"/>
      <p:boldItalic r:id="rId17"/>
    </p:embeddedFont>
    <p:embeddedFont>
      <p:font typeface="Oswald Medium" panose="00000600000000000000" pitchFamily="2" charset="-52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20BD7-8F96-4827-85F2-C9151D4C26F0}">
  <a:tblStyle styleId="{82720BD7-8F96-4827-85F2-C9151D4C26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f340c683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f340c683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ed34c985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ed34c985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ed34c985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ed34c985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f340c683e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f340c683e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15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1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66925" y="2236950"/>
            <a:ext cx="3295500" cy="6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9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866925" y="548700"/>
            <a:ext cx="1619400" cy="14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866925" y="3626150"/>
            <a:ext cx="20382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7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 rot="-5400000">
            <a:off x="64671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801149" y="274070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14299" y="3478475"/>
            <a:ext cx="22206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3548549" y="274070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3461699" y="3478475"/>
            <a:ext cx="22206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6295940" y="2740700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6209090" y="3478475"/>
            <a:ext cx="22206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46840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2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1463050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4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4984825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7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8"/>
          </p:nvPr>
        </p:nvSpPr>
        <p:spPr>
          <a:xfrm>
            <a:off x="498485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9" hasCustomPrompt="1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13" hasCustomPrompt="1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14" hasCustomPrompt="1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15" hasCustomPrompt="1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7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A153D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 flipH="1">
            <a:off x="0" y="0"/>
            <a:ext cx="91440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496550"/>
            <a:ext cx="77154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4" r:id="rId5"/>
    <p:sldLayoutId id="2147483665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FACEA4B-F480-FD45-40DF-65701ED7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01" y="2330121"/>
            <a:ext cx="2724997" cy="22048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C1124A-9015-4CF9-B602-0C489647878A}"/>
              </a:ext>
            </a:extLst>
          </p:cNvPr>
          <p:cNvSpPr txBox="1">
            <a:spLocks/>
          </p:cNvSpPr>
          <p:nvPr/>
        </p:nvSpPr>
        <p:spPr>
          <a:xfrm>
            <a:off x="2238463" y="389160"/>
            <a:ext cx="8175812" cy="174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r>
              <a:rPr lang="en-US" sz="80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Bargain Team</a:t>
            </a:r>
            <a:endParaRPr lang="bg-BG" sz="80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Programs we used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 idx="2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Our team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4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Our idea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7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Stages of realization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 idx="9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95" name="Google Shape;195;p30"/>
          <p:cNvSpPr txBox="1">
            <a:spLocks noGrp="1"/>
          </p:cNvSpPr>
          <p:nvPr>
            <p:ph type="title" idx="13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 idx="14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02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 idx="15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98" name="Google Shape;198;p30"/>
          <p:cNvCxnSpPr/>
          <p:nvPr/>
        </p:nvCxnSpPr>
        <p:spPr>
          <a:xfrm>
            <a:off x="2489050" y="2155550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30"/>
          <p:cNvCxnSpPr/>
          <p:nvPr/>
        </p:nvCxnSpPr>
        <p:spPr>
          <a:xfrm>
            <a:off x="2489050" y="3995150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0"/>
          <p:cNvCxnSpPr/>
          <p:nvPr/>
        </p:nvCxnSpPr>
        <p:spPr>
          <a:xfrm>
            <a:off x="6010850" y="2155550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0"/>
          <p:cNvCxnSpPr/>
          <p:nvPr/>
        </p:nvCxnSpPr>
        <p:spPr>
          <a:xfrm>
            <a:off x="6010850" y="3995150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56CE9165-5AB0-4E29-B21E-121A83349D82}"/>
              </a:ext>
            </a:extLst>
          </p:cNvPr>
          <p:cNvSpPr txBox="1">
            <a:spLocks/>
          </p:cNvSpPr>
          <p:nvPr/>
        </p:nvSpPr>
        <p:spPr>
          <a:xfrm>
            <a:off x="2157780" y="-116136"/>
            <a:ext cx="8175812" cy="174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r>
              <a:rPr lang="en-US" sz="66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Table of contents</a:t>
            </a:r>
            <a:endParaRPr lang="bg-BG" sz="66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-4282" y="2757151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Atanas </a:t>
            </a:r>
            <a:r>
              <a:rPr lang="en-US" dirty="0" err="1"/>
              <a:t>Apostolov</a:t>
            </a:r>
            <a:endParaRPr dirty="0"/>
          </a:p>
        </p:txBody>
      </p:sp>
      <p:sp>
        <p:nvSpPr>
          <p:cNvPr id="207" name="Google Shape;207;p31"/>
          <p:cNvSpPr txBox="1">
            <a:spLocks noGrp="1"/>
          </p:cNvSpPr>
          <p:nvPr>
            <p:ph type="subTitle" idx="1"/>
          </p:nvPr>
        </p:nvSpPr>
        <p:spPr>
          <a:xfrm>
            <a:off x="0" y="3396691"/>
            <a:ext cx="2133750" cy="37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Scrum Trainer</a:t>
            </a:r>
            <a:endParaRPr sz="1200" dirty="0"/>
          </a:p>
        </p:txBody>
      </p:sp>
      <p:sp>
        <p:nvSpPr>
          <p:cNvPr id="208" name="Google Shape;208;p31"/>
          <p:cNvSpPr txBox="1">
            <a:spLocks noGrp="1"/>
          </p:cNvSpPr>
          <p:nvPr>
            <p:ph type="title" idx="2"/>
          </p:nvPr>
        </p:nvSpPr>
        <p:spPr>
          <a:xfrm>
            <a:off x="2380909" y="2750045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Georgi </a:t>
            </a:r>
            <a:r>
              <a:rPr lang="en-US" dirty="0" err="1"/>
              <a:t>Filipov</a:t>
            </a:r>
            <a:endParaRPr dirty="0"/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 idx="4"/>
          </p:nvPr>
        </p:nvSpPr>
        <p:spPr>
          <a:xfrm>
            <a:off x="4766100" y="2745279"/>
            <a:ext cx="20469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Ivailo Dandarinov</a:t>
            </a:r>
            <a:endParaRPr dirty="0"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3806285" y="491846"/>
            <a:ext cx="1531428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cxnSp>
        <p:nvCxnSpPr>
          <p:cNvPr id="216" name="Google Shape;216;p31"/>
          <p:cNvCxnSpPr/>
          <p:nvPr/>
        </p:nvCxnSpPr>
        <p:spPr>
          <a:xfrm>
            <a:off x="724390" y="3218945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1"/>
          <p:cNvCxnSpPr>
            <a:cxnSpLocks/>
          </p:cNvCxnSpPr>
          <p:nvPr/>
        </p:nvCxnSpPr>
        <p:spPr>
          <a:xfrm flipV="1">
            <a:off x="3017995" y="3247984"/>
            <a:ext cx="788290" cy="656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5498930" y="3230803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6">
            <a:extLst>
              <a:ext uri="{FF2B5EF4-FFF2-40B4-BE49-F238E27FC236}">
                <a16:creationId xmlns:a16="http://schemas.microsoft.com/office/drawing/2014/main" id="{2607EFE9-A0C6-A9E9-7C3E-BC3948DBB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0" y="1331897"/>
            <a:ext cx="1348416" cy="1425254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9B6078A4-A899-E333-8044-CAAAE43F8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95570" y="1370390"/>
            <a:ext cx="1348416" cy="1420436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86845F50-979D-28AF-4D9E-DFE6F064D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42" y="1370391"/>
            <a:ext cx="1348416" cy="1420435"/>
          </a:xfrm>
          <a:prstGeom prst="ellipse">
            <a:avLst/>
          </a:prstGeom>
          <a:ln w="127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4DD55-B071-8DC0-62D8-3CAD71DCE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23" y="1315123"/>
            <a:ext cx="1348417" cy="1420436"/>
          </a:xfrm>
          <a:prstGeom prst="ellipse">
            <a:avLst/>
          </a:prstGeom>
          <a:ln w="952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7" name="Google Shape;218;p31">
            <a:extLst>
              <a:ext uri="{FF2B5EF4-FFF2-40B4-BE49-F238E27FC236}">
                <a16:creationId xmlns:a16="http://schemas.microsoft.com/office/drawing/2014/main" id="{2E24C13A-A28B-FB89-DEAA-B9471D5BF44D}"/>
              </a:ext>
            </a:extLst>
          </p:cNvPr>
          <p:cNvCxnSpPr>
            <a:cxnSpLocks/>
          </p:cNvCxnSpPr>
          <p:nvPr/>
        </p:nvCxnSpPr>
        <p:spPr>
          <a:xfrm>
            <a:off x="7565411" y="3226051"/>
            <a:ext cx="64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10;p31">
            <a:extLst>
              <a:ext uri="{FF2B5EF4-FFF2-40B4-BE49-F238E27FC236}">
                <a16:creationId xmlns:a16="http://schemas.microsoft.com/office/drawing/2014/main" id="{313C62FD-0FC4-FEA0-8F6B-D387C9703785}"/>
              </a:ext>
            </a:extLst>
          </p:cNvPr>
          <p:cNvSpPr txBox="1">
            <a:spLocks/>
          </p:cNvSpPr>
          <p:nvPr/>
        </p:nvSpPr>
        <p:spPr>
          <a:xfrm>
            <a:off x="6864011" y="2745279"/>
            <a:ext cx="2046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1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r>
              <a:rPr lang="en-US" dirty="0"/>
              <a:t>Angel </a:t>
            </a:r>
            <a:r>
              <a:rPr lang="en-US" dirty="0" err="1"/>
              <a:t>Angelov</a:t>
            </a:r>
            <a:endParaRPr lang="en-US" dirty="0"/>
          </a:p>
        </p:txBody>
      </p:sp>
      <p:sp>
        <p:nvSpPr>
          <p:cNvPr id="13" name="Google Shape;207;p31">
            <a:extLst>
              <a:ext uri="{FF2B5EF4-FFF2-40B4-BE49-F238E27FC236}">
                <a16:creationId xmlns:a16="http://schemas.microsoft.com/office/drawing/2014/main" id="{EBD64198-D954-2C3C-B44A-71C22CF146B1}"/>
              </a:ext>
            </a:extLst>
          </p:cNvPr>
          <p:cNvSpPr txBox="1">
            <a:spLocks/>
          </p:cNvSpPr>
          <p:nvPr/>
        </p:nvSpPr>
        <p:spPr>
          <a:xfrm>
            <a:off x="2294059" y="3397240"/>
            <a:ext cx="2133750" cy="37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/>
              <a:t>Back-end developer</a:t>
            </a:r>
          </a:p>
        </p:txBody>
      </p:sp>
      <p:sp>
        <p:nvSpPr>
          <p:cNvPr id="14" name="Google Shape;207;p31">
            <a:extLst>
              <a:ext uri="{FF2B5EF4-FFF2-40B4-BE49-F238E27FC236}">
                <a16:creationId xmlns:a16="http://schemas.microsoft.com/office/drawing/2014/main" id="{4375AD12-62B7-9617-9D9E-47D3CF576A70}"/>
              </a:ext>
            </a:extLst>
          </p:cNvPr>
          <p:cNvSpPr txBox="1">
            <a:spLocks/>
          </p:cNvSpPr>
          <p:nvPr/>
        </p:nvSpPr>
        <p:spPr>
          <a:xfrm>
            <a:off x="4672768" y="3401100"/>
            <a:ext cx="2133750" cy="37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/>
              <a:t>Front-end developer</a:t>
            </a:r>
          </a:p>
        </p:txBody>
      </p:sp>
      <p:sp>
        <p:nvSpPr>
          <p:cNvPr id="15" name="Google Shape;207;p31">
            <a:extLst>
              <a:ext uri="{FF2B5EF4-FFF2-40B4-BE49-F238E27FC236}">
                <a16:creationId xmlns:a16="http://schemas.microsoft.com/office/drawing/2014/main" id="{62CA80B1-8F9A-895F-265E-9249AE25A559}"/>
              </a:ext>
            </a:extLst>
          </p:cNvPr>
          <p:cNvSpPr txBox="1">
            <a:spLocks/>
          </p:cNvSpPr>
          <p:nvPr/>
        </p:nvSpPr>
        <p:spPr>
          <a:xfrm>
            <a:off x="6820586" y="3396691"/>
            <a:ext cx="2133750" cy="37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/>
              <a:t>QA Engineer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B705ACC-ABC8-4D72-BA19-810C681BDA12}"/>
              </a:ext>
            </a:extLst>
          </p:cNvPr>
          <p:cNvSpPr txBox="1">
            <a:spLocks/>
          </p:cNvSpPr>
          <p:nvPr/>
        </p:nvSpPr>
        <p:spPr>
          <a:xfrm>
            <a:off x="2679326" y="-147882"/>
            <a:ext cx="3785348" cy="174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 Medium"/>
              <a:buNone/>
              <a:defRPr sz="3900" b="0" i="0" u="none" strike="noStrike" cap="none">
                <a:solidFill>
                  <a:schemeClr val="lt2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rank Ruhl Libre Medium"/>
              <a:buNone/>
              <a:defRPr sz="3600" b="0" i="0" u="none" strike="noStrike" cap="none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rank Ruhl Libre Medium"/>
              <a:buNone/>
              <a:defRPr sz="3600" b="0" i="0" u="none" strike="noStrike" cap="none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rank Ruhl Libre Medium"/>
              <a:buNone/>
              <a:defRPr sz="3600" b="0" i="0" u="none" strike="noStrike" cap="none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rank Ruhl Libre Medium"/>
              <a:buNone/>
              <a:defRPr sz="3600" b="0" i="0" u="none" strike="noStrike" cap="none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rank Ruhl Libre Medium"/>
              <a:buNone/>
              <a:defRPr sz="3600" b="0" i="0" u="none" strike="noStrike" cap="none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rank Ruhl Libre Medium"/>
              <a:buNone/>
              <a:defRPr sz="3600" b="0" i="0" u="none" strike="noStrike" cap="none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rank Ruhl Libre Medium"/>
              <a:buNone/>
              <a:defRPr sz="3600" b="0" i="0" u="none" strike="noStrike" cap="none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Frank Ruhl Libre Medium"/>
              <a:buNone/>
              <a:defRPr sz="3600" b="0" i="0" u="none" strike="noStrike" cap="none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r>
              <a:rPr lang="en-US" sz="96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Our idea</a:t>
            </a:r>
            <a:endParaRPr lang="bg-BG" sz="96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0DC1D-93E5-4A27-A2BF-DD0CE9289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14" y="1203511"/>
            <a:ext cx="3812242" cy="38122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/>
        </p:nvSpPr>
        <p:spPr>
          <a:xfrm>
            <a:off x="953423" y="3260912"/>
            <a:ext cx="1866000" cy="4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Planning</a:t>
            </a:r>
            <a:endParaRPr sz="200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5" name="Google Shape;395;p35"/>
          <p:cNvSpPr txBox="1"/>
          <p:nvPr/>
        </p:nvSpPr>
        <p:spPr>
          <a:xfrm>
            <a:off x="953423" y="2245190"/>
            <a:ext cx="18660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STEP 1</a:t>
            </a:r>
            <a:endParaRPr sz="2800" dirty="0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3638999" y="3272086"/>
            <a:ext cx="1866000" cy="46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Realization</a:t>
            </a:r>
            <a:endParaRPr lang="bg-BG" sz="200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3606926" y="2216955"/>
            <a:ext cx="18660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STEP 2</a:t>
            </a:r>
            <a:endParaRPr sz="2800" dirty="0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6324575" y="3260913"/>
            <a:ext cx="1866000" cy="45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Presentation</a:t>
            </a:r>
            <a:endParaRPr sz="200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6324575" y="2198250"/>
            <a:ext cx="18660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STEP 3</a:t>
            </a:r>
            <a:endParaRPr sz="2800" dirty="0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406" name="Google Shape;406;p35"/>
          <p:cNvCxnSpPr/>
          <p:nvPr/>
        </p:nvCxnSpPr>
        <p:spPr>
          <a:xfrm>
            <a:off x="2465927" y="2899307"/>
            <a:ext cx="1094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35"/>
          <p:cNvCxnSpPr/>
          <p:nvPr/>
        </p:nvCxnSpPr>
        <p:spPr>
          <a:xfrm>
            <a:off x="5109410" y="2889616"/>
            <a:ext cx="1094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D8F500F-8F44-BD20-1649-B0284EE9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57" y="2735592"/>
            <a:ext cx="518205" cy="5364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26E566-3F8B-C2AA-322B-588B970D9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244" y="2747611"/>
            <a:ext cx="591363" cy="548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2E1AF3-0806-6119-BB0A-FD10C4A34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810" y="2683598"/>
            <a:ext cx="475529" cy="67671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FF5678C-240F-4986-8F63-C1F593E9827D}"/>
              </a:ext>
            </a:extLst>
          </p:cNvPr>
          <p:cNvSpPr txBox="1">
            <a:spLocks/>
          </p:cNvSpPr>
          <p:nvPr/>
        </p:nvSpPr>
        <p:spPr>
          <a:xfrm>
            <a:off x="1021504" y="254689"/>
            <a:ext cx="8175812" cy="174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 sz="2800" b="0" i="0" u="none" strike="noStrike" cap="none"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ank Ruhl Libre Medium"/>
              <a:buNone/>
              <a:defRPr sz="2800" b="0" i="0" u="none" strike="noStrike" cap="none">
                <a:solidFill>
                  <a:schemeClr val="accent3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r>
              <a:rPr lang="en-US" sz="80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Stages of realization</a:t>
            </a:r>
            <a:endParaRPr lang="bg-BG" sz="80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2EEBFD-99E3-459F-4EFD-7043C96F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843957"/>
            <a:ext cx="6858000" cy="1241822"/>
          </a:xfrm>
        </p:spPr>
        <p:txBody>
          <a:bodyPr/>
          <a:lstStyle/>
          <a:p>
            <a:endParaRPr lang="en-US" dirty="0"/>
          </a:p>
          <a:p>
            <a:endParaRPr lang="bg-BG" dirty="0"/>
          </a:p>
        </p:txBody>
      </p:sp>
      <p:pic>
        <p:nvPicPr>
          <p:cNvPr id="2090" name="Picture 42">
            <a:extLst>
              <a:ext uri="{FF2B5EF4-FFF2-40B4-BE49-F238E27FC236}">
                <a16:creationId xmlns:a16="http://schemas.microsoft.com/office/drawing/2014/main" id="{00C8AD86-66A9-6F6D-BB45-C0527F482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96" y="2003381"/>
            <a:ext cx="1011222" cy="11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>
            <a:extLst>
              <a:ext uri="{FF2B5EF4-FFF2-40B4-BE49-F238E27FC236}">
                <a16:creationId xmlns:a16="http://schemas.microsoft.com/office/drawing/2014/main" id="{9C4A3589-BB0E-CF2C-8CE4-9BF590E9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866" y="3433018"/>
            <a:ext cx="1241822" cy="11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47004C2-0905-4E04-9328-2DA8E4585EA9}"/>
              </a:ext>
            </a:extLst>
          </p:cNvPr>
          <p:cNvSpPr txBox="1">
            <a:spLocks/>
          </p:cNvSpPr>
          <p:nvPr/>
        </p:nvSpPr>
        <p:spPr>
          <a:xfrm>
            <a:off x="1223682" y="-40111"/>
            <a:ext cx="6858000" cy="174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66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r>
              <a:rPr lang="en-US" sz="96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Used languages</a:t>
            </a:r>
            <a:endParaRPr lang="bg-BG" sz="96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64851B-D43B-462A-A858-FF56E2873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242" y="1933898"/>
            <a:ext cx="1241821" cy="12418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0EAADC-576E-4C93-937A-3DDC34FDB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454" y="1950838"/>
            <a:ext cx="1241822" cy="1241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74C8F9-F1A0-4688-945A-0E568E204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232" y="3433018"/>
            <a:ext cx="1011222" cy="11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4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8" descr="Visual Studio logo and symbol, meaning, history, PNG">
            <a:extLst>
              <a:ext uri="{FF2B5EF4-FFF2-40B4-BE49-F238E27FC236}">
                <a16:creationId xmlns:a16="http://schemas.microsoft.com/office/drawing/2014/main" id="{DDC559F6-6695-00B2-54B0-8812EC2A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8" y="2246063"/>
            <a:ext cx="1201653" cy="90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0">
            <a:extLst>
              <a:ext uri="{FF2B5EF4-FFF2-40B4-BE49-F238E27FC236}">
                <a16:creationId xmlns:a16="http://schemas.microsoft.com/office/drawing/2014/main" id="{16ED2B21-A2CF-1FD7-6FF2-529006C7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85" y="2168689"/>
            <a:ext cx="1201653" cy="9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6" descr="Git - Logo Downloads">
            <a:extLst>
              <a:ext uri="{FF2B5EF4-FFF2-40B4-BE49-F238E27FC236}">
                <a16:creationId xmlns:a16="http://schemas.microsoft.com/office/drawing/2014/main" id="{672B1506-2CA4-7EF1-78A8-9BD04C9B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72" y="2246063"/>
            <a:ext cx="1201653" cy="9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4">
            <a:extLst>
              <a:ext uri="{FF2B5EF4-FFF2-40B4-BE49-F238E27FC236}">
                <a16:creationId xmlns:a16="http://schemas.microsoft.com/office/drawing/2014/main" id="{B0A8C3BF-A9DE-F6A8-C4CA-EC400B63F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962" y="2168689"/>
            <a:ext cx="1013096" cy="96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Microsoft PowerPoint - Wikipedia">
            <a:extLst>
              <a:ext uri="{FF2B5EF4-FFF2-40B4-BE49-F238E27FC236}">
                <a16:creationId xmlns:a16="http://schemas.microsoft.com/office/drawing/2014/main" id="{5586E6C3-BE56-D3D8-92C8-456BBDA6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95" y="2168689"/>
            <a:ext cx="1032607" cy="9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6" descr="Figma Logo PNG vector in SVG, PDF, AI, CDR format">
            <a:extLst>
              <a:ext uri="{FF2B5EF4-FFF2-40B4-BE49-F238E27FC236}">
                <a16:creationId xmlns:a16="http://schemas.microsoft.com/office/drawing/2014/main" id="{9729F0AB-8CF1-F0A4-B06A-BD81B672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43" y="3648997"/>
            <a:ext cx="1099502" cy="9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E17E90E8-BDB7-6D38-45AE-9DF688A8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49" y="3654607"/>
            <a:ext cx="1021281" cy="91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0" descr="Github Logo - Free social media icons">
            <a:extLst>
              <a:ext uri="{FF2B5EF4-FFF2-40B4-BE49-F238E27FC236}">
                <a16:creationId xmlns:a16="http://schemas.microsoft.com/office/drawing/2014/main" id="{4083BFDE-DA77-E6A6-42B9-DA3536477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34" y="3648997"/>
            <a:ext cx="1032621" cy="916809"/>
          </a:xfrm>
          <a:prstGeom prst="rect">
            <a:avLst/>
          </a:prstGeom>
          <a:noFill/>
        </p:spPr>
      </p:pic>
      <p:pic>
        <p:nvPicPr>
          <p:cNvPr id="16" name="Picture 44">
            <a:extLst>
              <a:ext uri="{FF2B5EF4-FFF2-40B4-BE49-F238E27FC236}">
                <a16:creationId xmlns:a16="http://schemas.microsoft.com/office/drawing/2014/main" id="{A236BC4B-34CD-03BC-E148-A600540C5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9" y="3648997"/>
            <a:ext cx="1099502" cy="91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9C9D4BB-07F1-4CCA-8B52-984A0EE4D71B}"/>
              </a:ext>
            </a:extLst>
          </p:cNvPr>
          <p:cNvSpPr txBox="1">
            <a:spLocks/>
          </p:cNvSpPr>
          <p:nvPr/>
        </p:nvSpPr>
        <p:spPr>
          <a:xfrm>
            <a:off x="1142998" y="9222"/>
            <a:ext cx="6858000" cy="174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66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 Medium"/>
              <a:buNone/>
              <a:defRPr sz="5200" b="0" i="0" u="none" strike="noStrike" cap="non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r>
              <a:rPr lang="en-US" sz="96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Used tools</a:t>
            </a:r>
            <a:endParaRPr lang="bg-BG" sz="96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9628-1FBD-2326-95E1-1021B13D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852" y="2319653"/>
            <a:ext cx="6858000" cy="1742905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Let’s continue to our game</a:t>
            </a:r>
            <a:endParaRPr lang="bg-BG" sz="96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0182"/>
      </p:ext>
    </p:extLst>
  </p:cSld>
  <p:clrMapOvr>
    <a:masterClrMapping/>
  </p:clrMapOvr>
</p:sld>
</file>

<file path=ppt/theme/theme1.xml><?xml version="1.0" encoding="utf-8"?>
<a:theme xmlns:a="http://schemas.openxmlformats.org/drawingml/2006/main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</Words>
  <Application>Microsoft Office PowerPoint</Application>
  <PresentationFormat>On-screen Show (16:9)</PresentationFormat>
  <Paragraphs>30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Bahnschrift SemiLight Condensed</vt:lpstr>
      <vt:lpstr>Lato Light</vt:lpstr>
      <vt:lpstr>Oswald Medium</vt:lpstr>
      <vt:lpstr>Roboto</vt:lpstr>
      <vt:lpstr>Frank Ruhl Libre Medium</vt:lpstr>
      <vt:lpstr>Roboto Medium</vt:lpstr>
      <vt:lpstr>Arial</vt:lpstr>
      <vt:lpstr>Firemen Meeting by Slidesgo</vt:lpstr>
      <vt:lpstr>PowerPoint Presentation</vt:lpstr>
      <vt:lpstr>Programs we used</vt:lpstr>
      <vt:lpstr>Atanas Apostolov</vt:lpstr>
      <vt:lpstr>PowerPoint Presentation</vt:lpstr>
      <vt:lpstr>PowerPoint Presentation</vt:lpstr>
      <vt:lpstr>PowerPoint Presentation</vt:lpstr>
      <vt:lpstr>PowerPoint Presentation</vt:lpstr>
      <vt:lpstr>Let’s continue to our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Bargain</dc:title>
  <dc:creator>Angel</dc:creator>
  <cp:lastModifiedBy>Георги Яворов Филипов</cp:lastModifiedBy>
  <cp:revision>4</cp:revision>
  <dcterms:modified xsi:type="dcterms:W3CDTF">2023-03-26T19:56:17Z</dcterms:modified>
</cp:coreProperties>
</file>