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3" r:id="rId6"/>
    <p:sldId id="300" r:id="rId7"/>
    <p:sldId id="301" r:id="rId8"/>
    <p:sldId id="261" r:id="rId9"/>
  </p:sldIdLst>
  <p:sldSz cx="9144000" cy="5143500" type="screen16x9"/>
  <p:notesSz cx="6858000" cy="9144000"/>
  <p:embeddedFontLst>
    <p:embeddedFont>
      <p:font typeface="Frank Ruhl Libre Medium" panose="00000600000000000000" pitchFamily="2" charset="-79"/>
      <p:regular r:id="rId11"/>
      <p:bold r:id="rId12"/>
    </p:embeddedFont>
    <p:embeddedFont>
      <p:font typeface="Lato Light" panose="020F0502020204030203" pitchFamily="34" charset="0"/>
      <p:regular r:id="rId13"/>
      <p:bold r:id="rId14"/>
      <p:italic r:id="rId15"/>
      <p:boldItalic r:id="rId16"/>
    </p:embeddedFont>
    <p:embeddedFont>
      <p:font typeface="Oswald Medium" panose="00000600000000000000" pitchFamily="2" charset="-52"/>
      <p:regular r:id="rId17"/>
      <p:bold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Medium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720BD7-8F96-4827-85F2-C9151D4C26F0}">
  <a:tblStyle styleId="{82720BD7-8F96-4827-85F2-C9151D4C26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2" d="100"/>
          <a:sy n="202" d="100"/>
        </p:scale>
        <p:origin x="62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f340c683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f340c683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ed34c9859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ed34c9859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ed34c9859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ed34c9859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f340c683e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f340c683e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A153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87550" y="2526375"/>
            <a:ext cx="6168900" cy="86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175000" y="3273275"/>
            <a:ext cx="4794000" cy="49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1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-5400000">
            <a:off x="64695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866925" y="2236950"/>
            <a:ext cx="3295500" cy="6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9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866925" y="548700"/>
            <a:ext cx="1619400" cy="14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7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866925" y="3626150"/>
            <a:ext cx="2038200" cy="4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7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rgbClr val="0A1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 rot="-5400000">
            <a:off x="64671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801149" y="2740700"/>
            <a:ext cx="20469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714299" y="3478475"/>
            <a:ext cx="22206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2"/>
          </p:nvPr>
        </p:nvSpPr>
        <p:spPr>
          <a:xfrm>
            <a:off x="3548549" y="2740700"/>
            <a:ext cx="20469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3"/>
          </p:nvPr>
        </p:nvSpPr>
        <p:spPr>
          <a:xfrm>
            <a:off x="3461699" y="3478475"/>
            <a:ext cx="22206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4"/>
          </p:nvPr>
        </p:nvSpPr>
        <p:spPr>
          <a:xfrm>
            <a:off x="6295940" y="2740700"/>
            <a:ext cx="20469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5"/>
          </p:nvPr>
        </p:nvSpPr>
        <p:spPr>
          <a:xfrm>
            <a:off x="6209090" y="3478475"/>
            <a:ext cx="22206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6"/>
          </p:nvPr>
        </p:nvSpPr>
        <p:spPr>
          <a:xfrm>
            <a:off x="714300" y="548700"/>
            <a:ext cx="77151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rgbClr val="0A1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1468401" y="3488904"/>
            <a:ext cx="26961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1"/>
          </p:nvPr>
        </p:nvSpPr>
        <p:spPr>
          <a:xfrm>
            <a:off x="1468400" y="4053200"/>
            <a:ext cx="26961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2"/>
          </p:nvPr>
        </p:nvSpPr>
        <p:spPr>
          <a:xfrm>
            <a:off x="1463062" y="1638961"/>
            <a:ext cx="26961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3"/>
          </p:nvPr>
        </p:nvSpPr>
        <p:spPr>
          <a:xfrm>
            <a:off x="1463050" y="2203253"/>
            <a:ext cx="26961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 idx="4"/>
          </p:nvPr>
        </p:nvSpPr>
        <p:spPr>
          <a:xfrm>
            <a:off x="4984831" y="1638961"/>
            <a:ext cx="26961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5"/>
          </p:nvPr>
        </p:nvSpPr>
        <p:spPr>
          <a:xfrm>
            <a:off x="4984825" y="2203253"/>
            <a:ext cx="26961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 idx="6"/>
          </p:nvPr>
        </p:nvSpPr>
        <p:spPr>
          <a:xfrm>
            <a:off x="714300" y="548700"/>
            <a:ext cx="77151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7"/>
          </p:nvPr>
        </p:nvSpPr>
        <p:spPr>
          <a:xfrm>
            <a:off x="4984849" y="3488904"/>
            <a:ext cx="26961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8"/>
          </p:nvPr>
        </p:nvSpPr>
        <p:spPr>
          <a:xfrm>
            <a:off x="4984850" y="4053200"/>
            <a:ext cx="26961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title" idx="9" hasCustomPrompt="1"/>
          </p:nvPr>
        </p:nvSpPr>
        <p:spPr>
          <a:xfrm>
            <a:off x="1744610" y="1347050"/>
            <a:ext cx="21330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1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8"/>
          <p:cNvSpPr txBox="1">
            <a:spLocks noGrp="1"/>
          </p:cNvSpPr>
          <p:nvPr>
            <p:ph type="title" idx="13" hasCustomPrompt="1"/>
          </p:nvPr>
        </p:nvSpPr>
        <p:spPr>
          <a:xfrm>
            <a:off x="1744610" y="3188743"/>
            <a:ext cx="21330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1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8"/>
          <p:cNvSpPr txBox="1">
            <a:spLocks noGrp="1"/>
          </p:cNvSpPr>
          <p:nvPr>
            <p:ph type="title" idx="14" hasCustomPrompt="1"/>
          </p:nvPr>
        </p:nvSpPr>
        <p:spPr>
          <a:xfrm>
            <a:off x="5266394" y="1347050"/>
            <a:ext cx="21330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1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8"/>
          <p:cNvSpPr txBox="1">
            <a:spLocks noGrp="1"/>
          </p:cNvSpPr>
          <p:nvPr>
            <p:ph type="title" idx="15" hasCustomPrompt="1"/>
          </p:nvPr>
        </p:nvSpPr>
        <p:spPr>
          <a:xfrm>
            <a:off x="5266394" y="3188743"/>
            <a:ext cx="21330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1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7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>
            <a:off x="0" y="75"/>
            <a:ext cx="9144000" cy="5143500"/>
          </a:xfrm>
          <a:prstGeom prst="rect">
            <a:avLst/>
          </a:prstGeom>
          <a:solidFill>
            <a:srgbClr val="0A1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A153D"/>
              </a:solidFill>
            </a:endParaRPr>
          </a:p>
        </p:txBody>
      </p:sp>
      <p:sp>
        <p:nvSpPr>
          <p:cNvPr id="136" name="Google Shape;136;p19"/>
          <p:cNvSpPr/>
          <p:nvPr/>
        </p:nvSpPr>
        <p:spPr>
          <a:xfrm flipH="1">
            <a:off x="0" y="0"/>
            <a:ext cx="91440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714300" y="548700"/>
            <a:ext cx="77154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4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5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8700"/>
            <a:ext cx="77154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496550"/>
            <a:ext cx="7715400" cy="3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4" r:id="rId5"/>
    <p:sldLayoutId id="2147483665" r:id="rId6"/>
    <p:sldLayoutId id="2147483669" r:id="rId7"/>
    <p:sldLayoutId id="2147483670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ctrTitle"/>
          </p:nvPr>
        </p:nvSpPr>
        <p:spPr>
          <a:xfrm>
            <a:off x="1487550" y="1370346"/>
            <a:ext cx="6168900" cy="86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Bargain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FACEA4B-F480-FD45-40DF-65701ED74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501" y="2330121"/>
            <a:ext cx="2724997" cy="220486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1468401" y="3488904"/>
            <a:ext cx="26961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Programs we used</a:t>
            </a:r>
            <a:endParaRPr dirty="0"/>
          </a:p>
        </p:txBody>
      </p:sp>
      <p:sp>
        <p:nvSpPr>
          <p:cNvPr id="187" name="Google Shape;187;p30"/>
          <p:cNvSpPr txBox="1">
            <a:spLocks noGrp="1"/>
          </p:cNvSpPr>
          <p:nvPr>
            <p:ph type="title" idx="2"/>
          </p:nvPr>
        </p:nvSpPr>
        <p:spPr>
          <a:xfrm>
            <a:off x="1463062" y="1638961"/>
            <a:ext cx="26961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189" name="Google Shape;189;p30"/>
          <p:cNvSpPr txBox="1">
            <a:spLocks noGrp="1"/>
          </p:cNvSpPr>
          <p:nvPr>
            <p:ph type="title" idx="4"/>
          </p:nvPr>
        </p:nvSpPr>
        <p:spPr>
          <a:xfrm>
            <a:off x="4984831" y="1638961"/>
            <a:ext cx="26961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idea</a:t>
            </a:r>
            <a:endParaRPr dirty="0"/>
          </a:p>
        </p:txBody>
      </p:sp>
      <p:sp>
        <p:nvSpPr>
          <p:cNvPr id="191" name="Google Shape;191;p30"/>
          <p:cNvSpPr txBox="1">
            <a:spLocks noGrp="1"/>
          </p:cNvSpPr>
          <p:nvPr>
            <p:ph type="title" idx="6"/>
          </p:nvPr>
        </p:nvSpPr>
        <p:spPr>
          <a:xfrm>
            <a:off x="3296969" y="373938"/>
            <a:ext cx="2550061" cy="724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92" name="Google Shape;192;p30"/>
          <p:cNvSpPr txBox="1">
            <a:spLocks noGrp="1"/>
          </p:cNvSpPr>
          <p:nvPr>
            <p:ph type="title" idx="7"/>
          </p:nvPr>
        </p:nvSpPr>
        <p:spPr>
          <a:xfrm>
            <a:off x="4984849" y="3488904"/>
            <a:ext cx="26961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Stages of realization</a:t>
            </a:r>
            <a:endParaRPr dirty="0"/>
          </a:p>
        </p:txBody>
      </p:sp>
      <p:sp>
        <p:nvSpPr>
          <p:cNvPr id="194" name="Google Shape;194;p30"/>
          <p:cNvSpPr txBox="1">
            <a:spLocks noGrp="1"/>
          </p:cNvSpPr>
          <p:nvPr>
            <p:ph type="title" idx="9"/>
          </p:nvPr>
        </p:nvSpPr>
        <p:spPr>
          <a:xfrm>
            <a:off x="1744610" y="1347050"/>
            <a:ext cx="21330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95" name="Google Shape;195;p30"/>
          <p:cNvSpPr txBox="1">
            <a:spLocks noGrp="1"/>
          </p:cNvSpPr>
          <p:nvPr>
            <p:ph type="title" idx="13"/>
          </p:nvPr>
        </p:nvSpPr>
        <p:spPr>
          <a:xfrm>
            <a:off x="1744610" y="3188743"/>
            <a:ext cx="21330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96" name="Google Shape;196;p30"/>
          <p:cNvSpPr txBox="1">
            <a:spLocks noGrp="1"/>
          </p:cNvSpPr>
          <p:nvPr>
            <p:ph type="title" idx="14"/>
          </p:nvPr>
        </p:nvSpPr>
        <p:spPr>
          <a:xfrm>
            <a:off x="5266394" y="1347050"/>
            <a:ext cx="21330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title" idx="15"/>
          </p:nvPr>
        </p:nvSpPr>
        <p:spPr>
          <a:xfrm>
            <a:off x="5266394" y="3188743"/>
            <a:ext cx="21330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198" name="Google Shape;198;p30"/>
          <p:cNvCxnSpPr/>
          <p:nvPr/>
        </p:nvCxnSpPr>
        <p:spPr>
          <a:xfrm>
            <a:off x="2489050" y="2155550"/>
            <a:ext cx="64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30"/>
          <p:cNvCxnSpPr/>
          <p:nvPr/>
        </p:nvCxnSpPr>
        <p:spPr>
          <a:xfrm>
            <a:off x="2489050" y="3995150"/>
            <a:ext cx="64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30"/>
          <p:cNvCxnSpPr/>
          <p:nvPr/>
        </p:nvCxnSpPr>
        <p:spPr>
          <a:xfrm>
            <a:off x="6010850" y="2155550"/>
            <a:ext cx="64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30"/>
          <p:cNvCxnSpPr/>
          <p:nvPr/>
        </p:nvCxnSpPr>
        <p:spPr>
          <a:xfrm>
            <a:off x="6010850" y="3995150"/>
            <a:ext cx="64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title"/>
          </p:nvPr>
        </p:nvSpPr>
        <p:spPr>
          <a:xfrm>
            <a:off x="-4282" y="2757151"/>
            <a:ext cx="20469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Atanas </a:t>
            </a:r>
            <a:r>
              <a:rPr lang="en-US" dirty="0" err="1"/>
              <a:t>Apostolov</a:t>
            </a:r>
            <a:endParaRPr dirty="0"/>
          </a:p>
        </p:txBody>
      </p:sp>
      <p:sp>
        <p:nvSpPr>
          <p:cNvPr id="207" name="Google Shape;207;p31"/>
          <p:cNvSpPr txBox="1">
            <a:spLocks noGrp="1"/>
          </p:cNvSpPr>
          <p:nvPr>
            <p:ph type="subTitle" idx="1"/>
          </p:nvPr>
        </p:nvSpPr>
        <p:spPr>
          <a:xfrm>
            <a:off x="0" y="3396691"/>
            <a:ext cx="2133750" cy="378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/>
              <a:t>Scrum Trainer</a:t>
            </a:r>
            <a:endParaRPr sz="1200" dirty="0"/>
          </a:p>
        </p:txBody>
      </p:sp>
      <p:sp>
        <p:nvSpPr>
          <p:cNvPr id="208" name="Google Shape;208;p31"/>
          <p:cNvSpPr txBox="1">
            <a:spLocks noGrp="1"/>
          </p:cNvSpPr>
          <p:nvPr>
            <p:ph type="title" idx="2"/>
          </p:nvPr>
        </p:nvSpPr>
        <p:spPr>
          <a:xfrm>
            <a:off x="2380909" y="2750045"/>
            <a:ext cx="20469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Georgi </a:t>
            </a:r>
            <a:r>
              <a:rPr lang="en-US" dirty="0" err="1"/>
              <a:t>Filipov</a:t>
            </a:r>
            <a:endParaRPr dirty="0"/>
          </a:p>
        </p:txBody>
      </p:sp>
      <p:sp>
        <p:nvSpPr>
          <p:cNvPr id="210" name="Google Shape;210;p31"/>
          <p:cNvSpPr txBox="1">
            <a:spLocks noGrp="1"/>
          </p:cNvSpPr>
          <p:nvPr>
            <p:ph type="title" idx="4"/>
          </p:nvPr>
        </p:nvSpPr>
        <p:spPr>
          <a:xfrm>
            <a:off x="4766100" y="2745279"/>
            <a:ext cx="20469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Ivailo Dandarinov</a:t>
            </a:r>
            <a:endParaRPr dirty="0"/>
          </a:p>
        </p:txBody>
      </p:sp>
      <p:sp>
        <p:nvSpPr>
          <p:cNvPr id="215" name="Google Shape;215;p31"/>
          <p:cNvSpPr txBox="1">
            <a:spLocks noGrp="1"/>
          </p:cNvSpPr>
          <p:nvPr>
            <p:ph type="title" idx="6"/>
          </p:nvPr>
        </p:nvSpPr>
        <p:spPr>
          <a:xfrm>
            <a:off x="3806285" y="491846"/>
            <a:ext cx="1531428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team</a:t>
            </a:r>
            <a:endParaRPr dirty="0"/>
          </a:p>
        </p:txBody>
      </p:sp>
      <p:cxnSp>
        <p:nvCxnSpPr>
          <p:cNvPr id="216" name="Google Shape;216;p31"/>
          <p:cNvCxnSpPr/>
          <p:nvPr/>
        </p:nvCxnSpPr>
        <p:spPr>
          <a:xfrm>
            <a:off x="724390" y="3218945"/>
            <a:ext cx="64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31"/>
          <p:cNvCxnSpPr>
            <a:cxnSpLocks/>
          </p:cNvCxnSpPr>
          <p:nvPr/>
        </p:nvCxnSpPr>
        <p:spPr>
          <a:xfrm flipV="1">
            <a:off x="3017995" y="3247984"/>
            <a:ext cx="788290" cy="6568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31"/>
          <p:cNvCxnSpPr/>
          <p:nvPr/>
        </p:nvCxnSpPr>
        <p:spPr>
          <a:xfrm>
            <a:off x="5498930" y="3230803"/>
            <a:ext cx="64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6">
            <a:extLst>
              <a:ext uri="{FF2B5EF4-FFF2-40B4-BE49-F238E27FC236}">
                <a16:creationId xmlns:a16="http://schemas.microsoft.com/office/drawing/2014/main" id="{2607EFE9-A0C6-A9E9-7C3E-BC3948DBB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88" y="1566892"/>
            <a:ext cx="929327" cy="98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9B6078A4-A899-E333-8044-CAAAE43F8D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38119" y="1589466"/>
            <a:ext cx="932480" cy="98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4">
            <a:extLst>
              <a:ext uri="{FF2B5EF4-FFF2-40B4-BE49-F238E27FC236}">
                <a16:creationId xmlns:a16="http://schemas.microsoft.com/office/drawing/2014/main" id="{86845F50-979D-28AF-4D9E-DFE6F064D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403" y="1589466"/>
            <a:ext cx="932480" cy="98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84DD55-B071-8DC0-62D8-3CAD71DCE4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221" y="1578663"/>
            <a:ext cx="932480" cy="982284"/>
          </a:xfrm>
          <a:prstGeom prst="rect">
            <a:avLst/>
          </a:prstGeom>
        </p:spPr>
      </p:pic>
      <p:cxnSp>
        <p:nvCxnSpPr>
          <p:cNvPr id="7" name="Google Shape;218;p31">
            <a:extLst>
              <a:ext uri="{FF2B5EF4-FFF2-40B4-BE49-F238E27FC236}">
                <a16:creationId xmlns:a16="http://schemas.microsoft.com/office/drawing/2014/main" id="{2E24C13A-A28B-FB89-DEAA-B9471D5BF44D}"/>
              </a:ext>
            </a:extLst>
          </p:cNvPr>
          <p:cNvCxnSpPr>
            <a:cxnSpLocks/>
          </p:cNvCxnSpPr>
          <p:nvPr/>
        </p:nvCxnSpPr>
        <p:spPr>
          <a:xfrm>
            <a:off x="7565411" y="3226051"/>
            <a:ext cx="64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210;p31">
            <a:extLst>
              <a:ext uri="{FF2B5EF4-FFF2-40B4-BE49-F238E27FC236}">
                <a16:creationId xmlns:a16="http://schemas.microsoft.com/office/drawing/2014/main" id="{313C62FD-0FC4-FEA0-8F6B-D387C9703785}"/>
              </a:ext>
            </a:extLst>
          </p:cNvPr>
          <p:cNvSpPr txBox="1">
            <a:spLocks/>
          </p:cNvSpPr>
          <p:nvPr/>
        </p:nvSpPr>
        <p:spPr>
          <a:xfrm>
            <a:off x="6864011" y="2745279"/>
            <a:ext cx="20469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 sz="1800" b="0" i="0" u="none" strike="noStrike" cap="none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 sz="2800" b="0" i="0" u="none" strike="noStrike" cap="none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 sz="2800" b="0" i="0" u="none" strike="noStrike" cap="none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 sz="2800" b="0" i="0" u="none" strike="noStrike" cap="none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 sz="2800" b="0" i="0" u="none" strike="noStrike" cap="none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 sz="2800" b="0" i="0" u="none" strike="noStrike" cap="none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 sz="2800" b="0" i="0" u="none" strike="noStrike" cap="none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 sz="2800" b="0" i="0" u="none" strike="noStrike" cap="none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 sz="2800" b="0" i="0" u="none" strike="noStrike" cap="none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r>
              <a:rPr lang="en-US" dirty="0"/>
              <a:t>Angel </a:t>
            </a:r>
            <a:r>
              <a:rPr lang="en-US" dirty="0" err="1"/>
              <a:t>Angelov</a:t>
            </a:r>
            <a:endParaRPr lang="en-US" dirty="0"/>
          </a:p>
        </p:txBody>
      </p:sp>
      <p:sp>
        <p:nvSpPr>
          <p:cNvPr id="13" name="Google Shape;207;p31">
            <a:extLst>
              <a:ext uri="{FF2B5EF4-FFF2-40B4-BE49-F238E27FC236}">
                <a16:creationId xmlns:a16="http://schemas.microsoft.com/office/drawing/2014/main" id="{EBD64198-D954-2C3C-B44A-71C22CF146B1}"/>
              </a:ext>
            </a:extLst>
          </p:cNvPr>
          <p:cNvSpPr txBox="1">
            <a:spLocks/>
          </p:cNvSpPr>
          <p:nvPr/>
        </p:nvSpPr>
        <p:spPr>
          <a:xfrm>
            <a:off x="2294059" y="3397240"/>
            <a:ext cx="2133750" cy="37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1200" dirty="0"/>
              <a:t>Back-end developer</a:t>
            </a:r>
          </a:p>
        </p:txBody>
      </p:sp>
      <p:sp>
        <p:nvSpPr>
          <p:cNvPr id="14" name="Google Shape;207;p31">
            <a:extLst>
              <a:ext uri="{FF2B5EF4-FFF2-40B4-BE49-F238E27FC236}">
                <a16:creationId xmlns:a16="http://schemas.microsoft.com/office/drawing/2014/main" id="{4375AD12-62B7-9617-9D9E-47D3CF576A70}"/>
              </a:ext>
            </a:extLst>
          </p:cNvPr>
          <p:cNvSpPr txBox="1">
            <a:spLocks/>
          </p:cNvSpPr>
          <p:nvPr/>
        </p:nvSpPr>
        <p:spPr>
          <a:xfrm>
            <a:off x="4672768" y="3401100"/>
            <a:ext cx="2133750" cy="37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1200" dirty="0"/>
              <a:t>Front-end developer</a:t>
            </a:r>
          </a:p>
        </p:txBody>
      </p:sp>
      <p:sp>
        <p:nvSpPr>
          <p:cNvPr id="15" name="Google Shape;207;p31">
            <a:extLst>
              <a:ext uri="{FF2B5EF4-FFF2-40B4-BE49-F238E27FC236}">
                <a16:creationId xmlns:a16="http://schemas.microsoft.com/office/drawing/2014/main" id="{62CA80B1-8F9A-895F-265E-9249AE25A559}"/>
              </a:ext>
            </a:extLst>
          </p:cNvPr>
          <p:cNvSpPr txBox="1">
            <a:spLocks/>
          </p:cNvSpPr>
          <p:nvPr/>
        </p:nvSpPr>
        <p:spPr>
          <a:xfrm>
            <a:off x="6820586" y="3396691"/>
            <a:ext cx="2133750" cy="37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1200" dirty="0"/>
              <a:t>QA Engineer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2924250" y="774207"/>
            <a:ext cx="3295500" cy="10760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rPr>
              <a:t>Our Idea</a:t>
            </a:r>
            <a:endParaRPr dirty="0">
              <a:solidFill>
                <a:schemeClr val="accent3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cxnSp>
        <p:nvCxnSpPr>
          <p:cNvPr id="226" name="Google Shape;226;p32"/>
          <p:cNvCxnSpPr>
            <a:cxnSpLocks/>
          </p:cNvCxnSpPr>
          <p:nvPr/>
        </p:nvCxnSpPr>
        <p:spPr>
          <a:xfrm>
            <a:off x="3847113" y="2067409"/>
            <a:ext cx="1554006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2" descr="Creative Idea Png - Have Got An Idea, Transparent Png - 1024x1024(#454) -  PngFind">
            <a:extLst>
              <a:ext uri="{FF2B5EF4-FFF2-40B4-BE49-F238E27FC236}">
                <a16:creationId xmlns:a16="http://schemas.microsoft.com/office/drawing/2014/main" id="{A28F1571-2BB5-F0E1-67F5-2EEB4C1EB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793" y="1824282"/>
            <a:ext cx="3430414" cy="302503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5"/>
          <p:cNvSpPr txBox="1">
            <a:spLocks noGrp="1"/>
          </p:cNvSpPr>
          <p:nvPr>
            <p:ph type="title"/>
          </p:nvPr>
        </p:nvSpPr>
        <p:spPr>
          <a:xfrm>
            <a:off x="3060078" y="539287"/>
            <a:ext cx="3023843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Stages of realization</a:t>
            </a:r>
            <a:endParaRPr dirty="0"/>
          </a:p>
        </p:txBody>
      </p:sp>
      <p:sp>
        <p:nvSpPr>
          <p:cNvPr id="394" name="Google Shape;394;p35"/>
          <p:cNvSpPr txBox="1"/>
          <p:nvPr/>
        </p:nvSpPr>
        <p:spPr>
          <a:xfrm>
            <a:off x="953423" y="3262663"/>
            <a:ext cx="1866000" cy="45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Planning</a:t>
            </a:r>
            <a:endParaRPr sz="1300" dirty="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95" name="Google Shape;395;p35"/>
          <p:cNvSpPr txBox="1"/>
          <p:nvPr/>
        </p:nvSpPr>
        <p:spPr>
          <a:xfrm>
            <a:off x="953423" y="2245190"/>
            <a:ext cx="18660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2"/>
                </a:solidFill>
                <a:latin typeface="Oswald Medium"/>
                <a:ea typeface="Oswald Medium"/>
                <a:cs typeface="Oswald Medium"/>
                <a:sym typeface="Oswald Medium"/>
              </a:rPr>
              <a:t>STEP 1</a:t>
            </a:r>
            <a:endParaRPr sz="1700" dirty="0">
              <a:solidFill>
                <a:schemeClr val="accent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396" name="Google Shape;396;p35"/>
          <p:cNvSpPr txBox="1"/>
          <p:nvPr/>
        </p:nvSpPr>
        <p:spPr>
          <a:xfrm>
            <a:off x="3638999" y="3272086"/>
            <a:ext cx="1866000" cy="46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Realization</a:t>
            </a:r>
            <a:endParaRPr lang="bg-BG" sz="1300" dirty="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97" name="Google Shape;397;p35"/>
          <p:cNvSpPr txBox="1"/>
          <p:nvPr/>
        </p:nvSpPr>
        <p:spPr>
          <a:xfrm>
            <a:off x="3560327" y="2234023"/>
            <a:ext cx="18660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2"/>
                </a:solidFill>
                <a:latin typeface="Oswald Medium"/>
                <a:ea typeface="Oswald Medium"/>
                <a:cs typeface="Oswald Medium"/>
                <a:sym typeface="Oswald Medium"/>
              </a:rPr>
              <a:t>STEP 2</a:t>
            </a:r>
            <a:endParaRPr sz="1700" dirty="0">
              <a:solidFill>
                <a:schemeClr val="accent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398" name="Google Shape;398;p35"/>
          <p:cNvSpPr txBox="1"/>
          <p:nvPr/>
        </p:nvSpPr>
        <p:spPr>
          <a:xfrm>
            <a:off x="6324575" y="3260913"/>
            <a:ext cx="1866000" cy="45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Despite being red, </a:t>
            </a:r>
            <a:endParaRPr sz="1300" dirty="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99" name="Google Shape;399;p35"/>
          <p:cNvSpPr txBox="1"/>
          <p:nvPr/>
        </p:nvSpPr>
        <p:spPr>
          <a:xfrm>
            <a:off x="6324575" y="2198250"/>
            <a:ext cx="18660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2"/>
                </a:solidFill>
                <a:latin typeface="Oswald Medium"/>
                <a:ea typeface="Oswald Medium"/>
                <a:cs typeface="Oswald Medium"/>
                <a:sym typeface="Oswald Medium"/>
              </a:rPr>
              <a:t>STEP 3</a:t>
            </a:r>
            <a:endParaRPr sz="1700" dirty="0">
              <a:solidFill>
                <a:schemeClr val="accent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cxnSp>
        <p:nvCxnSpPr>
          <p:cNvPr id="406" name="Google Shape;406;p35"/>
          <p:cNvCxnSpPr/>
          <p:nvPr/>
        </p:nvCxnSpPr>
        <p:spPr>
          <a:xfrm>
            <a:off x="2465927" y="2899307"/>
            <a:ext cx="1094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7" name="Google Shape;407;p35"/>
          <p:cNvCxnSpPr/>
          <p:nvPr/>
        </p:nvCxnSpPr>
        <p:spPr>
          <a:xfrm>
            <a:off x="5109410" y="2889616"/>
            <a:ext cx="1094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D8F500F-8F44-BD20-1649-B0284EE9D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321" y="2637157"/>
            <a:ext cx="518205" cy="5364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26E566-3F8B-C2AA-322B-588B970D9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646" y="2624963"/>
            <a:ext cx="591363" cy="5486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2E1AF3-0806-6119-BB0A-FD10C4A34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990" y="2551258"/>
            <a:ext cx="475529" cy="6767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6F14-133A-DC92-D5BC-5BF9CBD24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8606" y="586172"/>
            <a:ext cx="3566786" cy="1062567"/>
          </a:xfrm>
        </p:spPr>
        <p:txBody>
          <a:bodyPr>
            <a:normAutofit/>
          </a:bodyPr>
          <a:lstStyle/>
          <a:p>
            <a:r>
              <a:rPr lang="en-US" sz="2800" b="1" dirty="0"/>
              <a:t>Used languages</a:t>
            </a:r>
            <a:endParaRPr lang="bg-BG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EEBFD-99E3-459F-4EFD-7043C96F6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843957"/>
            <a:ext cx="6858000" cy="1241822"/>
          </a:xfrm>
        </p:spPr>
        <p:txBody>
          <a:bodyPr/>
          <a:lstStyle/>
          <a:p>
            <a:endParaRPr lang="en-US" dirty="0"/>
          </a:p>
          <a:p>
            <a:endParaRPr lang="bg-BG" dirty="0"/>
          </a:p>
        </p:txBody>
      </p:sp>
      <p:pic>
        <p:nvPicPr>
          <p:cNvPr id="2056" name="Picture 8" descr="CSS">
            <a:extLst>
              <a:ext uri="{FF2B5EF4-FFF2-40B4-BE49-F238E27FC236}">
                <a16:creationId xmlns:a16="http://schemas.microsoft.com/office/drawing/2014/main" id="{9217F93C-0B50-5EF2-C500-56D0B0093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766" y="3499459"/>
            <a:ext cx="858928" cy="113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oogleTest">
            <a:extLst>
              <a:ext uri="{FF2B5EF4-FFF2-40B4-BE49-F238E27FC236}">
                <a16:creationId xmlns:a16="http://schemas.microsoft.com/office/drawing/2014/main" id="{C390276B-9861-47D6-30D6-F145249F5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535" y="2003381"/>
            <a:ext cx="858928" cy="113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>
            <a:extLst>
              <a:ext uri="{FF2B5EF4-FFF2-40B4-BE49-F238E27FC236}">
                <a16:creationId xmlns:a16="http://schemas.microsoft.com/office/drawing/2014/main" id="{00C8AD86-66A9-6F6D-BB45-C0527F482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796" y="2003381"/>
            <a:ext cx="1011222" cy="113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6" name="Picture 48" descr="HTML 5">
            <a:extLst>
              <a:ext uri="{FF2B5EF4-FFF2-40B4-BE49-F238E27FC236}">
                <a16:creationId xmlns:a16="http://schemas.microsoft.com/office/drawing/2014/main" id="{8D8A72FA-DED6-EC29-9591-830A0A5F2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981" y="2003381"/>
            <a:ext cx="1178561" cy="113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8" name="Picture 50">
            <a:extLst>
              <a:ext uri="{FF2B5EF4-FFF2-40B4-BE49-F238E27FC236}">
                <a16:creationId xmlns:a16="http://schemas.microsoft.com/office/drawing/2014/main" id="{9C4A3589-BB0E-CF2C-8CE4-9BF590E94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308" y="3530716"/>
            <a:ext cx="1241822" cy="110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44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6F14-133A-DC92-D5BC-5BF9CBD24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8606" y="586172"/>
            <a:ext cx="3566786" cy="1062567"/>
          </a:xfrm>
        </p:spPr>
        <p:txBody>
          <a:bodyPr>
            <a:normAutofit/>
          </a:bodyPr>
          <a:lstStyle/>
          <a:p>
            <a:r>
              <a:rPr lang="en-US" sz="2800" b="1" dirty="0"/>
              <a:t>Used Tools</a:t>
            </a:r>
            <a:endParaRPr lang="bg-BG" sz="2800" b="1" dirty="0"/>
          </a:p>
        </p:txBody>
      </p:sp>
      <p:pic>
        <p:nvPicPr>
          <p:cNvPr id="7" name="Picture 38" descr="Visual Studio logo and symbol, meaning, history, PNG">
            <a:extLst>
              <a:ext uri="{FF2B5EF4-FFF2-40B4-BE49-F238E27FC236}">
                <a16:creationId xmlns:a16="http://schemas.microsoft.com/office/drawing/2014/main" id="{DDC559F6-6695-00B2-54B0-8812EC2AF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98" y="2246063"/>
            <a:ext cx="1201653" cy="90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0">
            <a:extLst>
              <a:ext uri="{FF2B5EF4-FFF2-40B4-BE49-F238E27FC236}">
                <a16:creationId xmlns:a16="http://schemas.microsoft.com/office/drawing/2014/main" id="{16ED2B21-A2CF-1FD7-6FF2-529006C72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185" y="2168689"/>
            <a:ext cx="1201653" cy="96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6" descr="Git - Logo Downloads">
            <a:extLst>
              <a:ext uri="{FF2B5EF4-FFF2-40B4-BE49-F238E27FC236}">
                <a16:creationId xmlns:a16="http://schemas.microsoft.com/office/drawing/2014/main" id="{672B1506-2CA4-7EF1-78A8-9BD04C9B3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72" y="2246063"/>
            <a:ext cx="1201653" cy="96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4">
            <a:extLst>
              <a:ext uri="{FF2B5EF4-FFF2-40B4-BE49-F238E27FC236}">
                <a16:creationId xmlns:a16="http://schemas.microsoft.com/office/drawing/2014/main" id="{B0A8C3BF-A9DE-F6A8-C4CA-EC400B63F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962" y="2168689"/>
            <a:ext cx="1013096" cy="96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8" descr="Microsoft PowerPoint - Wikipedia">
            <a:extLst>
              <a:ext uri="{FF2B5EF4-FFF2-40B4-BE49-F238E27FC236}">
                <a16:creationId xmlns:a16="http://schemas.microsoft.com/office/drawing/2014/main" id="{5586E6C3-BE56-D3D8-92C8-456BBDA6B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195" y="2168689"/>
            <a:ext cx="1032607" cy="96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6" descr="Figma Logo PNG vector in SVG, PDF, AI, CDR format">
            <a:extLst>
              <a:ext uri="{FF2B5EF4-FFF2-40B4-BE49-F238E27FC236}">
                <a16:creationId xmlns:a16="http://schemas.microsoft.com/office/drawing/2014/main" id="{9729F0AB-8CF1-F0A4-B06A-BD81B6720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43" y="3648997"/>
            <a:ext cx="1099502" cy="91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2">
            <a:extLst>
              <a:ext uri="{FF2B5EF4-FFF2-40B4-BE49-F238E27FC236}">
                <a16:creationId xmlns:a16="http://schemas.microsoft.com/office/drawing/2014/main" id="{E17E90E8-BDB7-6D38-45AE-9DF688A83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49" y="3654607"/>
            <a:ext cx="1021281" cy="91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0" descr="Github Logo - Free social media icons">
            <a:extLst>
              <a:ext uri="{FF2B5EF4-FFF2-40B4-BE49-F238E27FC236}">
                <a16:creationId xmlns:a16="http://schemas.microsoft.com/office/drawing/2014/main" id="{4083BFDE-DA77-E6A6-42B9-DA3536477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34" y="3648997"/>
            <a:ext cx="1032621" cy="91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4">
            <a:extLst>
              <a:ext uri="{FF2B5EF4-FFF2-40B4-BE49-F238E27FC236}">
                <a16:creationId xmlns:a16="http://schemas.microsoft.com/office/drawing/2014/main" id="{A236BC4B-34CD-03BC-E148-A600540C5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059" y="3648997"/>
            <a:ext cx="1099502" cy="91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9628-1FBD-2326-95E1-1021B13D9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08464"/>
            <a:ext cx="6858000" cy="17429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j-lt"/>
              </a:rPr>
              <a:t>Let’s show you our game</a:t>
            </a:r>
            <a:endParaRPr lang="bg-BG" b="1" dirty="0">
              <a:latin typeface="+mj-lt"/>
            </a:endParaRPr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FBF14B18-E376-A84E-D0F4-2D47604B5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248" y="1790658"/>
            <a:ext cx="3263504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0182"/>
      </p:ext>
    </p:extLst>
  </p:cSld>
  <p:clrMapOvr>
    <a:masterClrMapping/>
  </p:clrMapOvr>
</p:sld>
</file>

<file path=ppt/theme/theme1.xml><?xml version="1.0" encoding="utf-8"?>
<a:theme xmlns:a="http://schemas.openxmlformats.org/drawingml/2006/main" name="Firemen Mee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0A153D"/>
      </a:lt2>
      <a:accent1>
        <a:srgbClr val="821409"/>
      </a:accent1>
      <a:accent2>
        <a:srgbClr val="6D9EEB"/>
      </a:accent2>
      <a:accent3>
        <a:srgbClr val="DC2417"/>
      </a:accent3>
      <a:accent4>
        <a:srgbClr val="FFC61A"/>
      </a:accent4>
      <a:accent5>
        <a:srgbClr val="FEE7B3"/>
      </a:accent5>
      <a:accent6>
        <a:srgbClr val="3C0002"/>
      </a:accent6>
      <a:hlink>
        <a:srgbClr val="6A5E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62</Words>
  <Application>Microsoft Office PowerPoint</Application>
  <PresentationFormat>On-screen Show (16:9)</PresentationFormat>
  <Paragraphs>30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Roboto Medium</vt:lpstr>
      <vt:lpstr>Lato Light</vt:lpstr>
      <vt:lpstr>Frank Ruhl Libre Medium</vt:lpstr>
      <vt:lpstr>Oswald Medium</vt:lpstr>
      <vt:lpstr>Roboto</vt:lpstr>
      <vt:lpstr>Arial</vt:lpstr>
      <vt:lpstr>Firemen Meeting by Slidesgo</vt:lpstr>
      <vt:lpstr>Bargain</vt:lpstr>
      <vt:lpstr>Programs we used</vt:lpstr>
      <vt:lpstr>Atanas Apostolov</vt:lpstr>
      <vt:lpstr>Our Idea</vt:lpstr>
      <vt:lpstr>Stages of realization</vt:lpstr>
      <vt:lpstr>Used languages</vt:lpstr>
      <vt:lpstr>Used Tools</vt:lpstr>
      <vt:lpstr>Let’s show you our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Bargain</dc:title>
  <dc:creator>Angel</dc:creator>
  <cp:lastModifiedBy>Ангел Христов Ангелов</cp:lastModifiedBy>
  <cp:revision>2</cp:revision>
  <dcterms:modified xsi:type="dcterms:W3CDTF">2023-03-26T11:51:31Z</dcterms:modified>
</cp:coreProperties>
</file>