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0"/>
  </p:notesMasterIdLst>
  <p:sldIdLst>
    <p:sldId id="256" r:id="rId2"/>
    <p:sldId id="263" r:id="rId3"/>
    <p:sldId id="276" r:id="rId4"/>
    <p:sldId id="265" r:id="rId5"/>
    <p:sldId id="271" r:id="rId6"/>
    <p:sldId id="281" r:id="rId7"/>
    <p:sldId id="258" r:id="rId8"/>
    <p:sldId id="274" r:id="rId9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1"/>
    </p:embeddedFont>
    <p:embeddedFont>
      <p:font typeface="Michroma" panose="020B0604020202020204" charset="0"/>
      <p:regular r:id="rId12"/>
    </p:embeddedFont>
    <p:embeddedFont>
      <p:font typeface="Montserrat" panose="000005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2E3C"/>
    <a:srgbClr val="5555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5EC5A31-8F32-47C1-B86C-9661543D1B32}">
  <a:tblStyle styleId="{15EC5A31-8F32-47C1-B86C-9661543D1B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1bd6449d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1bd6449d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d1bd6449de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d1bd6449de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10c5e339841_0_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10c5e339841_0_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d1bd6449de_0_6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d1bd6449de_0_6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10f499fd2d7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10f499fd2d7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10f499fd2d7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10f499fd2d7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4047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1bd6449de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d1bd6449de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10c5e339841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10c5e339841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49150" y="340200"/>
            <a:ext cx="8045700" cy="446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34475" y="1656125"/>
            <a:ext cx="6155100" cy="16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Kanit"/>
              <a:buNone/>
              <a:defRPr sz="3500" b="1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34466" y="3737954"/>
            <a:ext cx="42585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/>
          <p:nvPr/>
        </p:nvSpPr>
        <p:spPr>
          <a:xfrm>
            <a:off x="549150" y="340200"/>
            <a:ext cx="8045700" cy="206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30"/>
          <p:cNvSpPr/>
          <p:nvPr/>
        </p:nvSpPr>
        <p:spPr>
          <a:xfrm>
            <a:off x="549150" y="2700975"/>
            <a:ext cx="8045700" cy="206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549150" y="340200"/>
            <a:ext cx="8045700" cy="446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360750" y="1904150"/>
            <a:ext cx="4476900" cy="122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8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6574400" y="2379275"/>
            <a:ext cx="1810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1344728" y="3132350"/>
            <a:ext cx="3822600" cy="6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549150" y="340200"/>
            <a:ext cx="8045700" cy="446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2245583" y="2534445"/>
            <a:ext cx="16977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5418408" y="2534445"/>
            <a:ext cx="16977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1530750" y="3045345"/>
            <a:ext cx="2907600" cy="8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4703650" y="3045345"/>
            <a:ext cx="2907600" cy="8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1587225" y="687376"/>
            <a:ext cx="596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549150" y="340200"/>
            <a:ext cx="8045700" cy="446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746209" y="1318412"/>
            <a:ext cx="3448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2" hasCustomPrompt="1"/>
          </p:nvPr>
        </p:nvSpPr>
        <p:spPr>
          <a:xfrm>
            <a:off x="3881508" y="2337882"/>
            <a:ext cx="490500" cy="2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41309" y="1769762"/>
            <a:ext cx="2752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3"/>
          </p:nvPr>
        </p:nvSpPr>
        <p:spPr>
          <a:xfrm>
            <a:off x="4718317" y="1318409"/>
            <a:ext cx="3448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4" hasCustomPrompt="1"/>
          </p:nvPr>
        </p:nvSpPr>
        <p:spPr>
          <a:xfrm>
            <a:off x="3881508" y="1161561"/>
            <a:ext cx="490500" cy="2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5"/>
          </p:nvPr>
        </p:nvSpPr>
        <p:spPr>
          <a:xfrm>
            <a:off x="4718317" y="1769746"/>
            <a:ext cx="2752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6"/>
          </p:nvPr>
        </p:nvSpPr>
        <p:spPr>
          <a:xfrm>
            <a:off x="4718317" y="2501134"/>
            <a:ext cx="3448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7" hasCustomPrompt="1"/>
          </p:nvPr>
        </p:nvSpPr>
        <p:spPr>
          <a:xfrm>
            <a:off x="7915683" y="2338086"/>
            <a:ext cx="490500" cy="2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8"/>
          </p:nvPr>
        </p:nvSpPr>
        <p:spPr>
          <a:xfrm>
            <a:off x="4718317" y="2950759"/>
            <a:ext cx="2752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9"/>
          </p:nvPr>
        </p:nvSpPr>
        <p:spPr>
          <a:xfrm>
            <a:off x="746209" y="2496134"/>
            <a:ext cx="3448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13" hasCustomPrompt="1"/>
          </p:nvPr>
        </p:nvSpPr>
        <p:spPr>
          <a:xfrm>
            <a:off x="3881508" y="3510346"/>
            <a:ext cx="490500" cy="2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4"/>
          </p:nvPr>
        </p:nvSpPr>
        <p:spPr>
          <a:xfrm>
            <a:off x="746209" y="2945759"/>
            <a:ext cx="2752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15"/>
          </p:nvPr>
        </p:nvSpPr>
        <p:spPr>
          <a:xfrm>
            <a:off x="743759" y="3669075"/>
            <a:ext cx="3448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16" hasCustomPrompt="1"/>
          </p:nvPr>
        </p:nvSpPr>
        <p:spPr>
          <a:xfrm>
            <a:off x="7915683" y="1161571"/>
            <a:ext cx="490500" cy="2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7"/>
          </p:nvPr>
        </p:nvSpPr>
        <p:spPr>
          <a:xfrm>
            <a:off x="743759" y="4118700"/>
            <a:ext cx="2752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18"/>
          </p:nvPr>
        </p:nvSpPr>
        <p:spPr>
          <a:xfrm>
            <a:off x="4718317" y="3674075"/>
            <a:ext cx="3448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19" hasCustomPrompt="1"/>
          </p:nvPr>
        </p:nvSpPr>
        <p:spPr>
          <a:xfrm>
            <a:off x="7915683" y="3520115"/>
            <a:ext cx="490500" cy="2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20"/>
          </p:nvPr>
        </p:nvSpPr>
        <p:spPr>
          <a:xfrm>
            <a:off x="4718317" y="4123700"/>
            <a:ext cx="2752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21"/>
          </p:nvPr>
        </p:nvSpPr>
        <p:spPr>
          <a:xfrm>
            <a:off x="1916600" y="521225"/>
            <a:ext cx="53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549150" y="340200"/>
            <a:ext cx="8045700" cy="446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1279800" y="688600"/>
            <a:ext cx="6584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/>
          <p:nvPr/>
        </p:nvSpPr>
        <p:spPr>
          <a:xfrm>
            <a:off x="549150" y="340200"/>
            <a:ext cx="8045700" cy="446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1018850" y="2603075"/>
            <a:ext cx="1738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ubTitle" idx="1"/>
          </p:nvPr>
        </p:nvSpPr>
        <p:spPr>
          <a:xfrm>
            <a:off x="720000" y="3130775"/>
            <a:ext cx="2336400" cy="7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title" idx="2"/>
          </p:nvPr>
        </p:nvSpPr>
        <p:spPr>
          <a:xfrm>
            <a:off x="3702600" y="2603075"/>
            <a:ext cx="1738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ubTitle" idx="3"/>
          </p:nvPr>
        </p:nvSpPr>
        <p:spPr>
          <a:xfrm>
            <a:off x="3403800" y="3130775"/>
            <a:ext cx="2336400" cy="7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title" idx="4"/>
          </p:nvPr>
        </p:nvSpPr>
        <p:spPr>
          <a:xfrm>
            <a:off x="6386400" y="2603075"/>
            <a:ext cx="1738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ubTitle" idx="5"/>
          </p:nvPr>
        </p:nvSpPr>
        <p:spPr>
          <a:xfrm>
            <a:off x="6087600" y="3130775"/>
            <a:ext cx="2336400" cy="7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title" idx="6"/>
          </p:nvPr>
        </p:nvSpPr>
        <p:spPr>
          <a:xfrm>
            <a:off x="2015625" y="683400"/>
            <a:ext cx="5112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BLANK_1_1_1_1_1_1_3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/>
          <p:nvPr/>
        </p:nvSpPr>
        <p:spPr>
          <a:xfrm>
            <a:off x="549150" y="340200"/>
            <a:ext cx="8045700" cy="446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title" hasCustomPrompt="1"/>
          </p:nvPr>
        </p:nvSpPr>
        <p:spPr>
          <a:xfrm>
            <a:off x="3036850" y="1959079"/>
            <a:ext cx="1353900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68" name="Google Shape;168;p27"/>
          <p:cNvSpPr txBox="1">
            <a:spLocks noGrp="1"/>
          </p:cNvSpPr>
          <p:nvPr>
            <p:ph type="subTitle" idx="1"/>
          </p:nvPr>
        </p:nvSpPr>
        <p:spPr>
          <a:xfrm>
            <a:off x="715100" y="2189825"/>
            <a:ext cx="22797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title" idx="2" hasCustomPrompt="1"/>
          </p:nvPr>
        </p:nvSpPr>
        <p:spPr>
          <a:xfrm>
            <a:off x="4758160" y="1959075"/>
            <a:ext cx="1353900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70" name="Google Shape;170;p27"/>
          <p:cNvSpPr txBox="1">
            <a:spLocks noGrp="1"/>
          </p:cNvSpPr>
          <p:nvPr>
            <p:ph type="subTitle" idx="3"/>
          </p:nvPr>
        </p:nvSpPr>
        <p:spPr>
          <a:xfrm>
            <a:off x="6204282" y="2189828"/>
            <a:ext cx="2081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7"/>
          <p:cNvSpPr txBox="1">
            <a:spLocks noGrp="1"/>
          </p:cNvSpPr>
          <p:nvPr>
            <p:ph type="title" idx="4" hasCustomPrompt="1"/>
          </p:nvPr>
        </p:nvSpPr>
        <p:spPr>
          <a:xfrm>
            <a:off x="3036694" y="3466627"/>
            <a:ext cx="1353900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72" name="Google Shape;172;p27"/>
          <p:cNvSpPr txBox="1">
            <a:spLocks noGrp="1"/>
          </p:cNvSpPr>
          <p:nvPr>
            <p:ph type="subTitle" idx="5"/>
          </p:nvPr>
        </p:nvSpPr>
        <p:spPr>
          <a:xfrm>
            <a:off x="715100" y="3695525"/>
            <a:ext cx="22797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7"/>
          <p:cNvSpPr txBox="1">
            <a:spLocks noGrp="1"/>
          </p:cNvSpPr>
          <p:nvPr>
            <p:ph type="title" idx="6"/>
          </p:nvPr>
        </p:nvSpPr>
        <p:spPr>
          <a:xfrm>
            <a:off x="2853575" y="688600"/>
            <a:ext cx="3437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7"/>
          <p:cNvSpPr txBox="1">
            <a:spLocks noGrp="1"/>
          </p:cNvSpPr>
          <p:nvPr>
            <p:ph type="subTitle" idx="7"/>
          </p:nvPr>
        </p:nvSpPr>
        <p:spPr>
          <a:xfrm>
            <a:off x="1095925" y="1688728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7"/>
          <p:cNvSpPr txBox="1">
            <a:spLocks noGrp="1"/>
          </p:cNvSpPr>
          <p:nvPr>
            <p:ph type="subTitle" idx="8"/>
          </p:nvPr>
        </p:nvSpPr>
        <p:spPr>
          <a:xfrm>
            <a:off x="6204282" y="1688728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7"/>
          <p:cNvSpPr txBox="1">
            <a:spLocks noGrp="1"/>
          </p:cNvSpPr>
          <p:nvPr>
            <p:ph type="subTitle" idx="9"/>
          </p:nvPr>
        </p:nvSpPr>
        <p:spPr>
          <a:xfrm>
            <a:off x="1095925" y="3194428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7"/>
          <p:cNvSpPr txBox="1">
            <a:spLocks noGrp="1"/>
          </p:cNvSpPr>
          <p:nvPr>
            <p:ph type="title" idx="13" hasCustomPrompt="1"/>
          </p:nvPr>
        </p:nvSpPr>
        <p:spPr>
          <a:xfrm>
            <a:off x="4758312" y="3466627"/>
            <a:ext cx="1353900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78" name="Google Shape;178;p27"/>
          <p:cNvSpPr txBox="1">
            <a:spLocks noGrp="1"/>
          </p:cNvSpPr>
          <p:nvPr>
            <p:ph type="subTitle" idx="14"/>
          </p:nvPr>
        </p:nvSpPr>
        <p:spPr>
          <a:xfrm>
            <a:off x="6204282" y="3702528"/>
            <a:ext cx="20814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7"/>
          <p:cNvSpPr txBox="1">
            <a:spLocks noGrp="1"/>
          </p:cNvSpPr>
          <p:nvPr>
            <p:ph type="subTitle" idx="15"/>
          </p:nvPr>
        </p:nvSpPr>
        <p:spPr>
          <a:xfrm>
            <a:off x="6204282" y="3201428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/>
          <p:nvPr/>
        </p:nvSpPr>
        <p:spPr>
          <a:xfrm>
            <a:off x="534625" y="340200"/>
            <a:ext cx="3714900" cy="446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9"/>
          <p:cNvSpPr/>
          <p:nvPr/>
        </p:nvSpPr>
        <p:spPr>
          <a:xfrm>
            <a:off x="4894600" y="340200"/>
            <a:ext cx="3714900" cy="446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ichroma"/>
              <a:buNone/>
              <a:defRPr sz="26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hroma"/>
              <a:buNone/>
              <a:defRPr sz="2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hroma"/>
              <a:buNone/>
              <a:defRPr sz="2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hroma"/>
              <a:buNone/>
              <a:defRPr sz="2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hroma"/>
              <a:buNone/>
              <a:defRPr sz="2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hroma"/>
              <a:buNone/>
              <a:defRPr sz="2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hroma"/>
              <a:buNone/>
              <a:defRPr sz="2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hroma"/>
              <a:buNone/>
              <a:defRPr sz="2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hroma"/>
              <a:buNone/>
              <a:defRPr sz="2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59" r:id="rId5"/>
    <p:sldLayoutId id="2147483663" r:id="rId6"/>
    <p:sldLayoutId id="2147483668" r:id="rId7"/>
    <p:sldLayoutId id="2147483673" r:id="rId8"/>
    <p:sldLayoutId id="2147483675" r:id="rId9"/>
    <p:sldLayoutId id="2147483676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microsoft.com/office/2007/relationships/hdphoto" Target="../media/hdphoto1.wdp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/>
          <p:nvPr/>
        </p:nvSpPr>
        <p:spPr>
          <a:xfrm>
            <a:off x="7721025" y="778475"/>
            <a:ext cx="440400" cy="3369000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4"/>
          <p:cNvSpPr txBox="1">
            <a:spLocks noGrp="1"/>
          </p:cNvSpPr>
          <p:nvPr>
            <p:ph type="ctrTitle"/>
          </p:nvPr>
        </p:nvSpPr>
        <p:spPr>
          <a:xfrm>
            <a:off x="1234475" y="1656125"/>
            <a:ext cx="6155100" cy="16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chemeClr val="tx1"/>
                </a:solidFill>
              </a:rPr>
              <a:t>Bargain</a:t>
            </a:r>
            <a:endParaRPr sz="7200" dirty="0">
              <a:solidFill>
                <a:schemeClr val="tx1"/>
              </a:solidFill>
            </a:endParaRPr>
          </a:p>
        </p:txBody>
      </p:sp>
      <p:cxnSp>
        <p:nvCxnSpPr>
          <p:cNvPr id="205" name="Google Shape;205;p34"/>
          <p:cNvCxnSpPr/>
          <p:nvPr/>
        </p:nvCxnSpPr>
        <p:spPr>
          <a:xfrm>
            <a:off x="1021650" y="1462801"/>
            <a:ext cx="6367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34"/>
          <p:cNvCxnSpPr>
            <a:endCxn id="209" idx="2"/>
          </p:cNvCxnSpPr>
          <p:nvPr/>
        </p:nvCxnSpPr>
        <p:spPr>
          <a:xfrm>
            <a:off x="1024159" y="3577873"/>
            <a:ext cx="4690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9" name="Google Shape;209;p34"/>
          <p:cNvSpPr/>
          <p:nvPr/>
        </p:nvSpPr>
        <p:spPr>
          <a:xfrm>
            <a:off x="5714959" y="3406123"/>
            <a:ext cx="343500" cy="3435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34"/>
          <p:cNvSpPr/>
          <p:nvPr/>
        </p:nvSpPr>
        <p:spPr>
          <a:xfrm rot="10800000">
            <a:off x="7180872" y="954413"/>
            <a:ext cx="208573" cy="386116"/>
          </a:xfrm>
          <a:custGeom>
            <a:avLst/>
            <a:gdLst/>
            <a:ahLst/>
            <a:cxnLst/>
            <a:rect l="l" t="t" r="r" b="b"/>
            <a:pathLst>
              <a:path w="65796" h="121803" extrusionOk="0">
                <a:moveTo>
                  <a:pt x="56238" y="0"/>
                </a:moveTo>
                <a:cubicBezTo>
                  <a:pt x="54019" y="0"/>
                  <a:pt x="51801" y="848"/>
                  <a:pt x="50105" y="2545"/>
                </a:cubicBezTo>
                <a:lnTo>
                  <a:pt x="10178" y="42471"/>
                </a:lnTo>
                <a:cubicBezTo>
                  <a:pt x="1" y="52649"/>
                  <a:pt x="1" y="69154"/>
                  <a:pt x="10178" y="79332"/>
                </a:cubicBezTo>
                <a:lnTo>
                  <a:pt x="50105" y="119259"/>
                </a:lnTo>
                <a:cubicBezTo>
                  <a:pt x="51703" y="120889"/>
                  <a:pt x="53889" y="121770"/>
                  <a:pt x="56172" y="121803"/>
                </a:cubicBezTo>
                <a:cubicBezTo>
                  <a:pt x="58488" y="121803"/>
                  <a:pt x="60706" y="120889"/>
                  <a:pt x="62370" y="119259"/>
                </a:cubicBezTo>
                <a:cubicBezTo>
                  <a:pt x="65795" y="115866"/>
                  <a:pt x="65795" y="110321"/>
                  <a:pt x="62370" y="106928"/>
                </a:cubicBezTo>
                <a:lnTo>
                  <a:pt x="22443" y="67067"/>
                </a:lnTo>
                <a:cubicBezTo>
                  <a:pt x="18986" y="63674"/>
                  <a:pt x="18986" y="58129"/>
                  <a:pt x="22443" y="54736"/>
                </a:cubicBezTo>
                <a:lnTo>
                  <a:pt x="62370" y="14875"/>
                </a:lnTo>
                <a:cubicBezTo>
                  <a:pt x="65795" y="11482"/>
                  <a:pt x="65795" y="5937"/>
                  <a:pt x="62370" y="2545"/>
                </a:cubicBezTo>
                <a:cubicBezTo>
                  <a:pt x="60674" y="848"/>
                  <a:pt x="58456" y="0"/>
                  <a:pt x="5623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34"/>
          <p:cNvSpPr/>
          <p:nvPr/>
        </p:nvSpPr>
        <p:spPr>
          <a:xfrm rot="-5400000" flipH="1">
            <a:off x="7836958" y="4298701"/>
            <a:ext cx="208533" cy="178633"/>
          </a:xfrm>
          <a:custGeom>
            <a:avLst/>
            <a:gdLst/>
            <a:ahLst/>
            <a:cxnLst/>
            <a:rect l="l" t="t" r="r" b="b"/>
            <a:pathLst>
              <a:path w="121771" h="104311" extrusionOk="0">
                <a:moveTo>
                  <a:pt x="48572" y="1"/>
                </a:moveTo>
                <a:cubicBezTo>
                  <a:pt x="46354" y="1"/>
                  <a:pt x="44135" y="841"/>
                  <a:pt x="42439" y="2521"/>
                </a:cubicBezTo>
                <a:lnTo>
                  <a:pt x="5122" y="39935"/>
                </a:lnTo>
                <a:cubicBezTo>
                  <a:pt x="1860" y="43197"/>
                  <a:pt x="33" y="47601"/>
                  <a:pt x="1" y="52201"/>
                </a:cubicBezTo>
                <a:cubicBezTo>
                  <a:pt x="33" y="56767"/>
                  <a:pt x="1893" y="61138"/>
                  <a:pt x="5122" y="64368"/>
                </a:cubicBezTo>
                <a:lnTo>
                  <a:pt x="42439" y="101783"/>
                </a:lnTo>
                <a:cubicBezTo>
                  <a:pt x="44144" y="103471"/>
                  <a:pt x="46365" y="104311"/>
                  <a:pt x="48584" y="104311"/>
                </a:cubicBezTo>
                <a:cubicBezTo>
                  <a:pt x="50826" y="104311"/>
                  <a:pt x="53065" y="103455"/>
                  <a:pt x="54770" y="101750"/>
                </a:cubicBezTo>
                <a:cubicBezTo>
                  <a:pt x="58129" y="98325"/>
                  <a:pt x="58129" y="92812"/>
                  <a:pt x="54704" y="89420"/>
                </a:cubicBezTo>
                <a:lnTo>
                  <a:pt x="26097" y="60910"/>
                </a:lnTo>
                <a:lnTo>
                  <a:pt x="113094" y="60910"/>
                </a:lnTo>
                <a:cubicBezTo>
                  <a:pt x="117889" y="60910"/>
                  <a:pt x="121771" y="56996"/>
                  <a:pt x="121771" y="52201"/>
                </a:cubicBezTo>
                <a:cubicBezTo>
                  <a:pt x="121771" y="47405"/>
                  <a:pt x="117889" y="43491"/>
                  <a:pt x="113094" y="43491"/>
                </a:cubicBezTo>
                <a:lnTo>
                  <a:pt x="26097" y="43491"/>
                </a:lnTo>
                <a:lnTo>
                  <a:pt x="54704" y="14883"/>
                </a:lnTo>
                <a:cubicBezTo>
                  <a:pt x="58162" y="11491"/>
                  <a:pt x="58162" y="5946"/>
                  <a:pt x="54704" y="2521"/>
                </a:cubicBezTo>
                <a:cubicBezTo>
                  <a:pt x="53008" y="841"/>
                  <a:pt x="50790" y="1"/>
                  <a:pt x="4857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4"/>
          <p:cNvSpPr/>
          <p:nvPr/>
        </p:nvSpPr>
        <p:spPr>
          <a:xfrm rot="10800000" flipH="1">
            <a:off x="972322" y="3749648"/>
            <a:ext cx="208573" cy="386116"/>
          </a:xfrm>
          <a:custGeom>
            <a:avLst/>
            <a:gdLst/>
            <a:ahLst/>
            <a:cxnLst/>
            <a:rect l="l" t="t" r="r" b="b"/>
            <a:pathLst>
              <a:path w="65796" h="121803" extrusionOk="0">
                <a:moveTo>
                  <a:pt x="56238" y="0"/>
                </a:moveTo>
                <a:cubicBezTo>
                  <a:pt x="54019" y="0"/>
                  <a:pt x="51801" y="848"/>
                  <a:pt x="50105" y="2545"/>
                </a:cubicBezTo>
                <a:lnTo>
                  <a:pt x="10178" y="42471"/>
                </a:lnTo>
                <a:cubicBezTo>
                  <a:pt x="1" y="52649"/>
                  <a:pt x="1" y="69154"/>
                  <a:pt x="10178" y="79332"/>
                </a:cubicBezTo>
                <a:lnTo>
                  <a:pt x="50105" y="119259"/>
                </a:lnTo>
                <a:cubicBezTo>
                  <a:pt x="51703" y="120889"/>
                  <a:pt x="53889" y="121770"/>
                  <a:pt x="56172" y="121803"/>
                </a:cubicBezTo>
                <a:cubicBezTo>
                  <a:pt x="58488" y="121803"/>
                  <a:pt x="60706" y="120889"/>
                  <a:pt x="62370" y="119259"/>
                </a:cubicBezTo>
                <a:cubicBezTo>
                  <a:pt x="65795" y="115866"/>
                  <a:pt x="65795" y="110321"/>
                  <a:pt x="62370" y="106928"/>
                </a:cubicBezTo>
                <a:lnTo>
                  <a:pt x="22443" y="67067"/>
                </a:lnTo>
                <a:cubicBezTo>
                  <a:pt x="18986" y="63674"/>
                  <a:pt x="18986" y="58129"/>
                  <a:pt x="22443" y="54736"/>
                </a:cubicBezTo>
                <a:lnTo>
                  <a:pt x="62370" y="14875"/>
                </a:lnTo>
                <a:cubicBezTo>
                  <a:pt x="65795" y="11482"/>
                  <a:pt x="65795" y="5937"/>
                  <a:pt x="62370" y="2545"/>
                </a:cubicBezTo>
                <a:cubicBezTo>
                  <a:pt x="60674" y="848"/>
                  <a:pt x="58456" y="0"/>
                  <a:pt x="5623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4"/>
          <p:cNvSpPr/>
          <p:nvPr/>
        </p:nvSpPr>
        <p:spPr>
          <a:xfrm flipH="1">
            <a:off x="1132067" y="898439"/>
            <a:ext cx="208533" cy="178633"/>
          </a:xfrm>
          <a:custGeom>
            <a:avLst/>
            <a:gdLst/>
            <a:ahLst/>
            <a:cxnLst/>
            <a:rect l="l" t="t" r="r" b="b"/>
            <a:pathLst>
              <a:path w="121771" h="104311" extrusionOk="0">
                <a:moveTo>
                  <a:pt x="48572" y="1"/>
                </a:moveTo>
                <a:cubicBezTo>
                  <a:pt x="46354" y="1"/>
                  <a:pt x="44135" y="841"/>
                  <a:pt x="42439" y="2521"/>
                </a:cubicBezTo>
                <a:lnTo>
                  <a:pt x="5122" y="39935"/>
                </a:lnTo>
                <a:cubicBezTo>
                  <a:pt x="1860" y="43197"/>
                  <a:pt x="33" y="47601"/>
                  <a:pt x="1" y="52201"/>
                </a:cubicBezTo>
                <a:cubicBezTo>
                  <a:pt x="33" y="56767"/>
                  <a:pt x="1893" y="61138"/>
                  <a:pt x="5122" y="64368"/>
                </a:cubicBezTo>
                <a:lnTo>
                  <a:pt x="42439" y="101783"/>
                </a:lnTo>
                <a:cubicBezTo>
                  <a:pt x="44144" y="103471"/>
                  <a:pt x="46365" y="104311"/>
                  <a:pt x="48584" y="104311"/>
                </a:cubicBezTo>
                <a:cubicBezTo>
                  <a:pt x="50826" y="104311"/>
                  <a:pt x="53065" y="103455"/>
                  <a:pt x="54770" y="101750"/>
                </a:cubicBezTo>
                <a:cubicBezTo>
                  <a:pt x="58129" y="98325"/>
                  <a:pt x="58129" y="92812"/>
                  <a:pt x="54704" y="89420"/>
                </a:cubicBezTo>
                <a:lnTo>
                  <a:pt x="26097" y="60910"/>
                </a:lnTo>
                <a:lnTo>
                  <a:pt x="113094" y="60910"/>
                </a:lnTo>
                <a:cubicBezTo>
                  <a:pt x="117889" y="60910"/>
                  <a:pt x="121771" y="56996"/>
                  <a:pt x="121771" y="52201"/>
                </a:cubicBezTo>
                <a:cubicBezTo>
                  <a:pt x="121771" y="47405"/>
                  <a:pt x="117889" y="43491"/>
                  <a:pt x="113094" y="43491"/>
                </a:cubicBezTo>
                <a:lnTo>
                  <a:pt x="26097" y="43491"/>
                </a:lnTo>
                <a:lnTo>
                  <a:pt x="54704" y="14883"/>
                </a:lnTo>
                <a:cubicBezTo>
                  <a:pt x="58162" y="11491"/>
                  <a:pt x="58162" y="5946"/>
                  <a:pt x="54704" y="2521"/>
                </a:cubicBezTo>
                <a:cubicBezTo>
                  <a:pt x="53008" y="841"/>
                  <a:pt x="50790" y="1"/>
                  <a:pt x="4857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" name="Google Shape;214;p34"/>
          <p:cNvGrpSpPr/>
          <p:nvPr/>
        </p:nvGrpSpPr>
        <p:grpSpPr>
          <a:xfrm rot="10800000" flipH="1">
            <a:off x="1082737" y="2406280"/>
            <a:ext cx="208551" cy="228115"/>
            <a:chOff x="1348000" y="237300"/>
            <a:chExt cx="4772325" cy="5220025"/>
          </a:xfrm>
        </p:grpSpPr>
        <p:sp>
          <p:nvSpPr>
            <p:cNvPr id="215" name="Google Shape;215;p34"/>
            <p:cNvSpPr/>
            <p:nvPr/>
          </p:nvSpPr>
          <p:spPr>
            <a:xfrm>
              <a:off x="3522925" y="237300"/>
              <a:ext cx="2597400" cy="5220025"/>
            </a:xfrm>
            <a:custGeom>
              <a:avLst/>
              <a:gdLst/>
              <a:ahLst/>
              <a:cxnLst/>
              <a:rect l="l" t="t" r="r" b="b"/>
              <a:pathLst>
                <a:path w="103896" h="208801" extrusionOk="0">
                  <a:moveTo>
                    <a:pt x="9607" y="0"/>
                  </a:moveTo>
                  <a:cubicBezTo>
                    <a:pt x="7373" y="0"/>
                    <a:pt x="5138" y="848"/>
                    <a:pt x="3426" y="2545"/>
                  </a:cubicBezTo>
                  <a:cubicBezTo>
                    <a:pt x="33" y="5970"/>
                    <a:pt x="33" y="11483"/>
                    <a:pt x="3426" y="14908"/>
                  </a:cubicBezTo>
                  <a:lnTo>
                    <a:pt x="74505" y="85986"/>
                  </a:lnTo>
                  <a:cubicBezTo>
                    <a:pt x="84682" y="96164"/>
                    <a:pt x="84682" y="112669"/>
                    <a:pt x="74505" y="122847"/>
                  </a:cubicBezTo>
                  <a:lnTo>
                    <a:pt x="3426" y="193925"/>
                  </a:lnTo>
                  <a:cubicBezTo>
                    <a:pt x="1" y="197318"/>
                    <a:pt x="1" y="202863"/>
                    <a:pt x="3426" y="206288"/>
                  </a:cubicBezTo>
                  <a:cubicBezTo>
                    <a:pt x="5090" y="207919"/>
                    <a:pt x="7308" y="208800"/>
                    <a:pt x="9624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86868" y="135210"/>
                  </a:lnTo>
                  <a:cubicBezTo>
                    <a:pt x="103895" y="118215"/>
                    <a:pt x="103895" y="90618"/>
                    <a:pt x="86868" y="73623"/>
                  </a:cubicBezTo>
                  <a:lnTo>
                    <a:pt x="15789" y="2545"/>
                  </a:lnTo>
                  <a:cubicBezTo>
                    <a:pt x="14076" y="848"/>
                    <a:pt x="11842" y="0"/>
                    <a:pt x="9607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4"/>
            <p:cNvSpPr/>
            <p:nvPr/>
          </p:nvSpPr>
          <p:spPr>
            <a:xfrm>
              <a:off x="1348000" y="237300"/>
              <a:ext cx="2732750" cy="5220025"/>
            </a:xfrm>
            <a:custGeom>
              <a:avLst/>
              <a:gdLst/>
              <a:ahLst/>
              <a:cxnLst/>
              <a:rect l="l" t="t" r="r" b="b"/>
              <a:pathLst>
                <a:path w="109310" h="208801" extrusionOk="0">
                  <a:moveTo>
                    <a:pt x="9623" y="0"/>
                  </a:moveTo>
                  <a:cubicBezTo>
                    <a:pt x="7389" y="0"/>
                    <a:pt x="5155" y="848"/>
                    <a:pt x="3458" y="2545"/>
                  </a:cubicBezTo>
                  <a:cubicBezTo>
                    <a:pt x="33" y="5970"/>
                    <a:pt x="33" y="11483"/>
                    <a:pt x="3458" y="14908"/>
                  </a:cubicBezTo>
                  <a:lnTo>
                    <a:pt x="86867" y="98251"/>
                  </a:lnTo>
                  <a:cubicBezTo>
                    <a:pt x="90292" y="101644"/>
                    <a:pt x="90292" y="107189"/>
                    <a:pt x="86867" y="110582"/>
                  </a:cubicBezTo>
                  <a:lnTo>
                    <a:pt x="3458" y="193925"/>
                  </a:lnTo>
                  <a:cubicBezTo>
                    <a:pt x="1" y="197318"/>
                    <a:pt x="1" y="202863"/>
                    <a:pt x="3458" y="206288"/>
                  </a:cubicBezTo>
                  <a:cubicBezTo>
                    <a:pt x="5089" y="207919"/>
                    <a:pt x="7307" y="208800"/>
                    <a:pt x="9623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99132" y="122847"/>
                  </a:lnTo>
                  <a:cubicBezTo>
                    <a:pt x="109310" y="112669"/>
                    <a:pt x="109310" y="96164"/>
                    <a:pt x="99132" y="85986"/>
                  </a:cubicBezTo>
                  <a:lnTo>
                    <a:pt x="15789" y="2545"/>
                  </a:lnTo>
                  <a:cubicBezTo>
                    <a:pt x="14092" y="848"/>
                    <a:pt x="11858" y="0"/>
                    <a:pt x="9623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34"/>
          <p:cNvSpPr txBox="1"/>
          <p:nvPr/>
        </p:nvSpPr>
        <p:spPr>
          <a:xfrm>
            <a:off x="5641453" y="3460117"/>
            <a:ext cx="490500" cy="2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52E3C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>
              <a:solidFill>
                <a:srgbClr val="F52E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72D004C-92B4-BA3F-79E4-FF87C2444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189" y="445325"/>
            <a:ext cx="1215474" cy="948663"/>
          </a:xfrm>
          <a:prstGeom prst="rect">
            <a:avLst/>
          </a:prstGeom>
        </p:spPr>
      </p:pic>
      <p:sp>
        <p:nvSpPr>
          <p:cNvPr id="2" name="Google Shape;792;p52">
            <a:extLst>
              <a:ext uri="{FF2B5EF4-FFF2-40B4-BE49-F238E27FC236}">
                <a16:creationId xmlns:a16="http://schemas.microsoft.com/office/drawing/2014/main" id="{A9F25D5B-E338-0A02-3B1C-CE5B81A93E94}"/>
              </a:ext>
            </a:extLst>
          </p:cNvPr>
          <p:cNvSpPr/>
          <p:nvPr/>
        </p:nvSpPr>
        <p:spPr>
          <a:xfrm>
            <a:off x="1290995" y="3219998"/>
            <a:ext cx="1350126" cy="1350126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100000">
                <a:schemeClr val="tx2">
                  <a:lumMod val="20000"/>
                  <a:lumOff val="80000"/>
                </a:schemeClr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1"/>
          <p:cNvSpPr txBox="1">
            <a:spLocks noGrp="1"/>
          </p:cNvSpPr>
          <p:nvPr>
            <p:ph type="title"/>
          </p:nvPr>
        </p:nvSpPr>
        <p:spPr>
          <a:xfrm>
            <a:off x="1587225" y="687376"/>
            <a:ext cx="596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 OF. </a:t>
            </a:r>
            <a:r>
              <a:rPr lang="en">
                <a:solidFill>
                  <a:schemeClr val="lt2"/>
                </a:solidFill>
              </a:rPr>
              <a:t>CONTENST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57" name="Google Shape;357;p41"/>
          <p:cNvSpPr txBox="1">
            <a:spLocks noGrp="1"/>
          </p:cNvSpPr>
          <p:nvPr>
            <p:ph type="subTitle" idx="1"/>
          </p:nvPr>
        </p:nvSpPr>
        <p:spPr>
          <a:xfrm>
            <a:off x="2136767" y="2204127"/>
            <a:ext cx="16977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TEAM</a:t>
            </a:r>
            <a:endParaRPr dirty="0"/>
          </a:p>
        </p:txBody>
      </p:sp>
      <p:sp>
        <p:nvSpPr>
          <p:cNvPr id="358" name="Google Shape;358;p41"/>
          <p:cNvSpPr txBox="1">
            <a:spLocks noGrp="1"/>
          </p:cNvSpPr>
          <p:nvPr>
            <p:ph type="subTitle" idx="2"/>
          </p:nvPr>
        </p:nvSpPr>
        <p:spPr>
          <a:xfrm>
            <a:off x="5307534" y="3538545"/>
            <a:ext cx="16977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IDEA</a:t>
            </a:r>
            <a:endParaRPr dirty="0"/>
          </a:p>
        </p:txBody>
      </p:sp>
      <p:cxnSp>
        <p:nvCxnSpPr>
          <p:cNvPr id="361" name="Google Shape;361;p41"/>
          <p:cNvCxnSpPr/>
          <p:nvPr/>
        </p:nvCxnSpPr>
        <p:spPr>
          <a:xfrm>
            <a:off x="1398150" y="2437545"/>
            <a:ext cx="0" cy="1611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2" name="Google Shape;362;p41"/>
          <p:cNvCxnSpPr/>
          <p:nvPr/>
        </p:nvCxnSpPr>
        <p:spPr>
          <a:xfrm>
            <a:off x="4571000" y="2437545"/>
            <a:ext cx="0" cy="1611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3" name="Google Shape;363;p41"/>
          <p:cNvCxnSpPr/>
          <p:nvPr/>
        </p:nvCxnSpPr>
        <p:spPr>
          <a:xfrm>
            <a:off x="7743900" y="2437545"/>
            <a:ext cx="0" cy="1611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4" name="Google Shape;364;p41"/>
          <p:cNvCxnSpPr>
            <a:cxnSpLocks/>
          </p:cNvCxnSpPr>
          <p:nvPr/>
        </p:nvCxnSpPr>
        <p:spPr>
          <a:xfrm>
            <a:off x="2011680" y="3062878"/>
            <a:ext cx="521817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65" name="Google Shape;365;p41"/>
          <p:cNvGrpSpPr/>
          <p:nvPr/>
        </p:nvGrpSpPr>
        <p:grpSpPr>
          <a:xfrm rot="10800000" flipH="1">
            <a:off x="1378173" y="859675"/>
            <a:ext cx="208551" cy="228115"/>
            <a:chOff x="1348000" y="237300"/>
            <a:chExt cx="4772325" cy="5220025"/>
          </a:xfrm>
        </p:grpSpPr>
        <p:sp>
          <p:nvSpPr>
            <p:cNvPr id="366" name="Google Shape;366;p41"/>
            <p:cNvSpPr/>
            <p:nvPr/>
          </p:nvSpPr>
          <p:spPr>
            <a:xfrm>
              <a:off x="3522925" y="237300"/>
              <a:ext cx="2597400" cy="5220025"/>
            </a:xfrm>
            <a:custGeom>
              <a:avLst/>
              <a:gdLst/>
              <a:ahLst/>
              <a:cxnLst/>
              <a:rect l="l" t="t" r="r" b="b"/>
              <a:pathLst>
                <a:path w="103896" h="208801" extrusionOk="0">
                  <a:moveTo>
                    <a:pt x="9607" y="0"/>
                  </a:moveTo>
                  <a:cubicBezTo>
                    <a:pt x="7373" y="0"/>
                    <a:pt x="5138" y="848"/>
                    <a:pt x="3426" y="2545"/>
                  </a:cubicBezTo>
                  <a:cubicBezTo>
                    <a:pt x="33" y="5970"/>
                    <a:pt x="33" y="11483"/>
                    <a:pt x="3426" y="14908"/>
                  </a:cubicBezTo>
                  <a:lnTo>
                    <a:pt x="74505" y="85986"/>
                  </a:lnTo>
                  <a:cubicBezTo>
                    <a:pt x="84682" y="96164"/>
                    <a:pt x="84682" y="112669"/>
                    <a:pt x="74505" y="122847"/>
                  </a:cubicBezTo>
                  <a:lnTo>
                    <a:pt x="3426" y="193925"/>
                  </a:lnTo>
                  <a:cubicBezTo>
                    <a:pt x="1" y="197318"/>
                    <a:pt x="1" y="202863"/>
                    <a:pt x="3426" y="206288"/>
                  </a:cubicBezTo>
                  <a:cubicBezTo>
                    <a:pt x="5090" y="207919"/>
                    <a:pt x="7308" y="208800"/>
                    <a:pt x="9624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86868" y="135210"/>
                  </a:lnTo>
                  <a:cubicBezTo>
                    <a:pt x="103895" y="118215"/>
                    <a:pt x="103895" y="90618"/>
                    <a:pt x="86868" y="73623"/>
                  </a:cubicBezTo>
                  <a:lnTo>
                    <a:pt x="15789" y="2545"/>
                  </a:lnTo>
                  <a:cubicBezTo>
                    <a:pt x="14076" y="848"/>
                    <a:pt x="11842" y="0"/>
                    <a:pt x="9607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1"/>
            <p:cNvSpPr/>
            <p:nvPr/>
          </p:nvSpPr>
          <p:spPr>
            <a:xfrm>
              <a:off x="1348000" y="237300"/>
              <a:ext cx="2732750" cy="5220025"/>
            </a:xfrm>
            <a:custGeom>
              <a:avLst/>
              <a:gdLst/>
              <a:ahLst/>
              <a:cxnLst/>
              <a:rect l="l" t="t" r="r" b="b"/>
              <a:pathLst>
                <a:path w="109310" h="208801" extrusionOk="0">
                  <a:moveTo>
                    <a:pt x="9623" y="0"/>
                  </a:moveTo>
                  <a:cubicBezTo>
                    <a:pt x="7389" y="0"/>
                    <a:pt x="5155" y="848"/>
                    <a:pt x="3458" y="2545"/>
                  </a:cubicBezTo>
                  <a:cubicBezTo>
                    <a:pt x="33" y="5970"/>
                    <a:pt x="33" y="11483"/>
                    <a:pt x="3458" y="14908"/>
                  </a:cubicBezTo>
                  <a:lnTo>
                    <a:pt x="86867" y="98251"/>
                  </a:lnTo>
                  <a:cubicBezTo>
                    <a:pt x="90292" y="101644"/>
                    <a:pt x="90292" y="107189"/>
                    <a:pt x="86867" y="110582"/>
                  </a:cubicBezTo>
                  <a:lnTo>
                    <a:pt x="3458" y="193925"/>
                  </a:lnTo>
                  <a:cubicBezTo>
                    <a:pt x="1" y="197318"/>
                    <a:pt x="1" y="202863"/>
                    <a:pt x="3458" y="206288"/>
                  </a:cubicBezTo>
                  <a:cubicBezTo>
                    <a:pt x="5089" y="207919"/>
                    <a:pt x="7307" y="208800"/>
                    <a:pt x="9623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99132" y="122847"/>
                  </a:lnTo>
                  <a:cubicBezTo>
                    <a:pt x="109310" y="112669"/>
                    <a:pt x="109310" y="96164"/>
                    <a:pt x="99132" y="85986"/>
                  </a:cubicBezTo>
                  <a:lnTo>
                    <a:pt x="15789" y="2545"/>
                  </a:lnTo>
                  <a:cubicBezTo>
                    <a:pt x="14092" y="848"/>
                    <a:pt x="11858" y="0"/>
                    <a:pt x="9623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8" name="Google Shape;368;p41"/>
          <p:cNvGrpSpPr/>
          <p:nvPr/>
        </p:nvGrpSpPr>
        <p:grpSpPr>
          <a:xfrm flipH="1">
            <a:off x="7556922" y="859675"/>
            <a:ext cx="161782" cy="228115"/>
            <a:chOff x="1348000" y="237300"/>
            <a:chExt cx="4772325" cy="5220025"/>
          </a:xfrm>
        </p:grpSpPr>
        <p:sp>
          <p:nvSpPr>
            <p:cNvPr id="369" name="Google Shape;369;p41"/>
            <p:cNvSpPr/>
            <p:nvPr/>
          </p:nvSpPr>
          <p:spPr>
            <a:xfrm>
              <a:off x="3522925" y="237300"/>
              <a:ext cx="2597400" cy="5220025"/>
            </a:xfrm>
            <a:custGeom>
              <a:avLst/>
              <a:gdLst/>
              <a:ahLst/>
              <a:cxnLst/>
              <a:rect l="l" t="t" r="r" b="b"/>
              <a:pathLst>
                <a:path w="103896" h="208801" extrusionOk="0">
                  <a:moveTo>
                    <a:pt x="9607" y="0"/>
                  </a:moveTo>
                  <a:cubicBezTo>
                    <a:pt x="7373" y="0"/>
                    <a:pt x="5138" y="848"/>
                    <a:pt x="3426" y="2545"/>
                  </a:cubicBezTo>
                  <a:cubicBezTo>
                    <a:pt x="33" y="5970"/>
                    <a:pt x="33" y="11483"/>
                    <a:pt x="3426" y="14908"/>
                  </a:cubicBezTo>
                  <a:lnTo>
                    <a:pt x="74505" y="85986"/>
                  </a:lnTo>
                  <a:cubicBezTo>
                    <a:pt x="84682" y="96164"/>
                    <a:pt x="84682" y="112669"/>
                    <a:pt x="74505" y="122847"/>
                  </a:cubicBezTo>
                  <a:lnTo>
                    <a:pt x="3426" y="193925"/>
                  </a:lnTo>
                  <a:cubicBezTo>
                    <a:pt x="1" y="197318"/>
                    <a:pt x="1" y="202863"/>
                    <a:pt x="3426" y="206288"/>
                  </a:cubicBezTo>
                  <a:cubicBezTo>
                    <a:pt x="5090" y="207919"/>
                    <a:pt x="7308" y="208800"/>
                    <a:pt x="9624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86868" y="135210"/>
                  </a:lnTo>
                  <a:cubicBezTo>
                    <a:pt x="103895" y="118215"/>
                    <a:pt x="103895" y="90618"/>
                    <a:pt x="86868" y="73623"/>
                  </a:cubicBezTo>
                  <a:lnTo>
                    <a:pt x="15789" y="2545"/>
                  </a:lnTo>
                  <a:cubicBezTo>
                    <a:pt x="14076" y="848"/>
                    <a:pt x="11842" y="0"/>
                    <a:pt x="9607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1"/>
            <p:cNvSpPr/>
            <p:nvPr/>
          </p:nvSpPr>
          <p:spPr>
            <a:xfrm>
              <a:off x="1348000" y="237300"/>
              <a:ext cx="2732750" cy="5220025"/>
            </a:xfrm>
            <a:custGeom>
              <a:avLst/>
              <a:gdLst/>
              <a:ahLst/>
              <a:cxnLst/>
              <a:rect l="l" t="t" r="r" b="b"/>
              <a:pathLst>
                <a:path w="109310" h="208801" extrusionOk="0">
                  <a:moveTo>
                    <a:pt x="9623" y="0"/>
                  </a:moveTo>
                  <a:cubicBezTo>
                    <a:pt x="7389" y="0"/>
                    <a:pt x="5155" y="848"/>
                    <a:pt x="3458" y="2545"/>
                  </a:cubicBezTo>
                  <a:cubicBezTo>
                    <a:pt x="33" y="5970"/>
                    <a:pt x="33" y="11483"/>
                    <a:pt x="3458" y="14908"/>
                  </a:cubicBezTo>
                  <a:lnTo>
                    <a:pt x="86867" y="98251"/>
                  </a:lnTo>
                  <a:cubicBezTo>
                    <a:pt x="90292" y="101644"/>
                    <a:pt x="90292" y="107189"/>
                    <a:pt x="86867" y="110582"/>
                  </a:cubicBezTo>
                  <a:lnTo>
                    <a:pt x="3458" y="193925"/>
                  </a:lnTo>
                  <a:cubicBezTo>
                    <a:pt x="1" y="197318"/>
                    <a:pt x="1" y="202863"/>
                    <a:pt x="3458" y="206288"/>
                  </a:cubicBezTo>
                  <a:cubicBezTo>
                    <a:pt x="5089" y="207919"/>
                    <a:pt x="7307" y="208800"/>
                    <a:pt x="9623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99132" y="122847"/>
                  </a:lnTo>
                  <a:cubicBezTo>
                    <a:pt x="109310" y="112669"/>
                    <a:pt x="109310" y="96164"/>
                    <a:pt x="99132" y="85986"/>
                  </a:cubicBezTo>
                  <a:lnTo>
                    <a:pt x="15789" y="2545"/>
                  </a:lnTo>
                  <a:cubicBezTo>
                    <a:pt x="14092" y="848"/>
                    <a:pt x="11858" y="0"/>
                    <a:pt x="9623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1" name="Google Shape;371;p41"/>
          <p:cNvSpPr/>
          <p:nvPr/>
        </p:nvSpPr>
        <p:spPr>
          <a:xfrm flipH="1">
            <a:off x="1423297" y="2973562"/>
            <a:ext cx="208533" cy="178633"/>
          </a:xfrm>
          <a:custGeom>
            <a:avLst/>
            <a:gdLst/>
            <a:ahLst/>
            <a:cxnLst/>
            <a:rect l="l" t="t" r="r" b="b"/>
            <a:pathLst>
              <a:path w="121771" h="104311" extrusionOk="0">
                <a:moveTo>
                  <a:pt x="48572" y="1"/>
                </a:moveTo>
                <a:cubicBezTo>
                  <a:pt x="46354" y="1"/>
                  <a:pt x="44135" y="841"/>
                  <a:pt x="42439" y="2521"/>
                </a:cubicBezTo>
                <a:lnTo>
                  <a:pt x="5122" y="39935"/>
                </a:lnTo>
                <a:cubicBezTo>
                  <a:pt x="1860" y="43197"/>
                  <a:pt x="33" y="47601"/>
                  <a:pt x="1" y="52201"/>
                </a:cubicBezTo>
                <a:cubicBezTo>
                  <a:pt x="33" y="56767"/>
                  <a:pt x="1893" y="61138"/>
                  <a:pt x="5122" y="64368"/>
                </a:cubicBezTo>
                <a:lnTo>
                  <a:pt x="42439" y="101783"/>
                </a:lnTo>
                <a:cubicBezTo>
                  <a:pt x="44144" y="103471"/>
                  <a:pt x="46365" y="104311"/>
                  <a:pt x="48584" y="104311"/>
                </a:cubicBezTo>
                <a:cubicBezTo>
                  <a:pt x="50826" y="104311"/>
                  <a:pt x="53065" y="103455"/>
                  <a:pt x="54770" y="101750"/>
                </a:cubicBezTo>
                <a:cubicBezTo>
                  <a:pt x="58129" y="98325"/>
                  <a:pt x="58129" y="92812"/>
                  <a:pt x="54704" y="89420"/>
                </a:cubicBezTo>
                <a:lnTo>
                  <a:pt x="26097" y="60910"/>
                </a:lnTo>
                <a:lnTo>
                  <a:pt x="113094" y="60910"/>
                </a:lnTo>
                <a:cubicBezTo>
                  <a:pt x="117889" y="60910"/>
                  <a:pt x="121771" y="56996"/>
                  <a:pt x="121771" y="52201"/>
                </a:cubicBezTo>
                <a:cubicBezTo>
                  <a:pt x="121771" y="47405"/>
                  <a:pt x="117889" y="43491"/>
                  <a:pt x="113094" y="43491"/>
                </a:cubicBezTo>
                <a:lnTo>
                  <a:pt x="26097" y="43491"/>
                </a:lnTo>
                <a:lnTo>
                  <a:pt x="54704" y="14883"/>
                </a:lnTo>
                <a:cubicBezTo>
                  <a:pt x="58162" y="11491"/>
                  <a:pt x="58162" y="5946"/>
                  <a:pt x="54704" y="2521"/>
                </a:cubicBezTo>
                <a:cubicBezTo>
                  <a:pt x="53008" y="841"/>
                  <a:pt x="50790" y="1"/>
                  <a:pt x="4857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41"/>
          <p:cNvSpPr/>
          <p:nvPr/>
        </p:nvSpPr>
        <p:spPr>
          <a:xfrm rot="10800000" flipH="1">
            <a:off x="7463851" y="2973561"/>
            <a:ext cx="208533" cy="178633"/>
          </a:xfrm>
          <a:custGeom>
            <a:avLst/>
            <a:gdLst/>
            <a:ahLst/>
            <a:cxnLst/>
            <a:rect l="l" t="t" r="r" b="b"/>
            <a:pathLst>
              <a:path w="121771" h="104311" extrusionOk="0">
                <a:moveTo>
                  <a:pt x="48572" y="1"/>
                </a:moveTo>
                <a:cubicBezTo>
                  <a:pt x="46354" y="1"/>
                  <a:pt x="44135" y="841"/>
                  <a:pt x="42439" y="2521"/>
                </a:cubicBezTo>
                <a:lnTo>
                  <a:pt x="5122" y="39935"/>
                </a:lnTo>
                <a:cubicBezTo>
                  <a:pt x="1860" y="43197"/>
                  <a:pt x="33" y="47601"/>
                  <a:pt x="1" y="52201"/>
                </a:cubicBezTo>
                <a:cubicBezTo>
                  <a:pt x="33" y="56767"/>
                  <a:pt x="1893" y="61138"/>
                  <a:pt x="5122" y="64368"/>
                </a:cubicBezTo>
                <a:lnTo>
                  <a:pt x="42439" y="101783"/>
                </a:lnTo>
                <a:cubicBezTo>
                  <a:pt x="44144" y="103471"/>
                  <a:pt x="46365" y="104311"/>
                  <a:pt x="48584" y="104311"/>
                </a:cubicBezTo>
                <a:cubicBezTo>
                  <a:pt x="50826" y="104311"/>
                  <a:pt x="53065" y="103455"/>
                  <a:pt x="54770" y="101750"/>
                </a:cubicBezTo>
                <a:cubicBezTo>
                  <a:pt x="58129" y="98325"/>
                  <a:pt x="58129" y="92812"/>
                  <a:pt x="54704" y="89420"/>
                </a:cubicBezTo>
                <a:lnTo>
                  <a:pt x="26097" y="60910"/>
                </a:lnTo>
                <a:lnTo>
                  <a:pt x="113094" y="60910"/>
                </a:lnTo>
                <a:cubicBezTo>
                  <a:pt x="117889" y="60910"/>
                  <a:pt x="121771" y="56996"/>
                  <a:pt x="121771" y="52201"/>
                </a:cubicBezTo>
                <a:cubicBezTo>
                  <a:pt x="121771" y="47405"/>
                  <a:pt x="117889" y="43491"/>
                  <a:pt x="113094" y="43491"/>
                </a:cubicBezTo>
                <a:lnTo>
                  <a:pt x="26097" y="43491"/>
                </a:lnTo>
                <a:lnTo>
                  <a:pt x="54704" y="14883"/>
                </a:lnTo>
                <a:cubicBezTo>
                  <a:pt x="58162" y="11491"/>
                  <a:pt x="58162" y="5946"/>
                  <a:pt x="54704" y="2521"/>
                </a:cubicBezTo>
                <a:cubicBezTo>
                  <a:pt x="53008" y="841"/>
                  <a:pt x="50790" y="1"/>
                  <a:pt x="4857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357;p41">
            <a:extLst>
              <a:ext uri="{FF2B5EF4-FFF2-40B4-BE49-F238E27FC236}">
                <a16:creationId xmlns:a16="http://schemas.microsoft.com/office/drawing/2014/main" id="{16A0D05A-63FB-0B02-37EF-6D7C3EF8E3A9}"/>
              </a:ext>
            </a:extLst>
          </p:cNvPr>
          <p:cNvSpPr txBox="1">
            <a:spLocks/>
          </p:cNvSpPr>
          <p:nvPr/>
        </p:nvSpPr>
        <p:spPr>
          <a:xfrm>
            <a:off x="1820551" y="3538545"/>
            <a:ext cx="2543177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/>
              <a:t>TOOLS AND LANGUAGES</a:t>
            </a:r>
          </a:p>
        </p:txBody>
      </p:sp>
      <p:sp>
        <p:nvSpPr>
          <p:cNvPr id="10" name="Google Shape;357;p41">
            <a:extLst>
              <a:ext uri="{FF2B5EF4-FFF2-40B4-BE49-F238E27FC236}">
                <a16:creationId xmlns:a16="http://schemas.microsoft.com/office/drawing/2014/main" id="{537E3B91-928A-C6BD-00B3-6C6C7F924494}"/>
              </a:ext>
            </a:extLst>
          </p:cNvPr>
          <p:cNvSpPr txBox="1">
            <a:spLocks/>
          </p:cNvSpPr>
          <p:nvPr/>
        </p:nvSpPr>
        <p:spPr>
          <a:xfrm>
            <a:off x="4778273" y="2204127"/>
            <a:ext cx="2641506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/>
              <a:t>STAGES OF</a:t>
            </a:r>
          </a:p>
          <a:p>
            <a:pPr marL="0" indent="0"/>
            <a:r>
              <a:rPr lang="en-US" dirty="0"/>
              <a:t>REALIZATION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9" name="Google Shape;909;p54"/>
          <p:cNvGrpSpPr/>
          <p:nvPr/>
        </p:nvGrpSpPr>
        <p:grpSpPr>
          <a:xfrm rot="10800000" flipH="1">
            <a:off x="636502" y="466305"/>
            <a:ext cx="208551" cy="228115"/>
            <a:chOff x="1348000" y="237300"/>
            <a:chExt cx="4772325" cy="5220025"/>
          </a:xfrm>
        </p:grpSpPr>
        <p:sp>
          <p:nvSpPr>
            <p:cNvPr id="910" name="Google Shape;910;p54"/>
            <p:cNvSpPr/>
            <p:nvPr/>
          </p:nvSpPr>
          <p:spPr>
            <a:xfrm>
              <a:off x="3522925" y="237300"/>
              <a:ext cx="2597400" cy="5220025"/>
            </a:xfrm>
            <a:custGeom>
              <a:avLst/>
              <a:gdLst/>
              <a:ahLst/>
              <a:cxnLst/>
              <a:rect l="l" t="t" r="r" b="b"/>
              <a:pathLst>
                <a:path w="103896" h="208801" extrusionOk="0">
                  <a:moveTo>
                    <a:pt x="9607" y="0"/>
                  </a:moveTo>
                  <a:cubicBezTo>
                    <a:pt x="7373" y="0"/>
                    <a:pt x="5138" y="848"/>
                    <a:pt x="3426" y="2545"/>
                  </a:cubicBezTo>
                  <a:cubicBezTo>
                    <a:pt x="33" y="5970"/>
                    <a:pt x="33" y="11483"/>
                    <a:pt x="3426" y="14908"/>
                  </a:cubicBezTo>
                  <a:lnTo>
                    <a:pt x="74505" y="85986"/>
                  </a:lnTo>
                  <a:cubicBezTo>
                    <a:pt x="84682" y="96164"/>
                    <a:pt x="84682" y="112669"/>
                    <a:pt x="74505" y="122847"/>
                  </a:cubicBezTo>
                  <a:lnTo>
                    <a:pt x="3426" y="193925"/>
                  </a:lnTo>
                  <a:cubicBezTo>
                    <a:pt x="1" y="197318"/>
                    <a:pt x="1" y="202863"/>
                    <a:pt x="3426" y="206288"/>
                  </a:cubicBezTo>
                  <a:cubicBezTo>
                    <a:pt x="5090" y="207919"/>
                    <a:pt x="7308" y="208800"/>
                    <a:pt x="9624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86868" y="135210"/>
                  </a:lnTo>
                  <a:cubicBezTo>
                    <a:pt x="103895" y="118215"/>
                    <a:pt x="103895" y="90618"/>
                    <a:pt x="86868" y="73623"/>
                  </a:cubicBezTo>
                  <a:lnTo>
                    <a:pt x="15789" y="2545"/>
                  </a:lnTo>
                  <a:cubicBezTo>
                    <a:pt x="14076" y="848"/>
                    <a:pt x="11842" y="0"/>
                    <a:pt x="9607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54"/>
            <p:cNvSpPr/>
            <p:nvPr/>
          </p:nvSpPr>
          <p:spPr>
            <a:xfrm>
              <a:off x="1348000" y="237300"/>
              <a:ext cx="2732750" cy="5220025"/>
            </a:xfrm>
            <a:custGeom>
              <a:avLst/>
              <a:gdLst/>
              <a:ahLst/>
              <a:cxnLst/>
              <a:rect l="l" t="t" r="r" b="b"/>
              <a:pathLst>
                <a:path w="109310" h="208801" extrusionOk="0">
                  <a:moveTo>
                    <a:pt x="9623" y="0"/>
                  </a:moveTo>
                  <a:cubicBezTo>
                    <a:pt x="7389" y="0"/>
                    <a:pt x="5155" y="848"/>
                    <a:pt x="3458" y="2545"/>
                  </a:cubicBezTo>
                  <a:cubicBezTo>
                    <a:pt x="33" y="5970"/>
                    <a:pt x="33" y="11483"/>
                    <a:pt x="3458" y="14908"/>
                  </a:cubicBezTo>
                  <a:lnTo>
                    <a:pt x="86867" y="98251"/>
                  </a:lnTo>
                  <a:cubicBezTo>
                    <a:pt x="90292" y="101644"/>
                    <a:pt x="90292" y="107189"/>
                    <a:pt x="86867" y="110582"/>
                  </a:cubicBezTo>
                  <a:lnTo>
                    <a:pt x="3458" y="193925"/>
                  </a:lnTo>
                  <a:cubicBezTo>
                    <a:pt x="1" y="197318"/>
                    <a:pt x="1" y="202863"/>
                    <a:pt x="3458" y="206288"/>
                  </a:cubicBezTo>
                  <a:cubicBezTo>
                    <a:pt x="5089" y="207919"/>
                    <a:pt x="7307" y="208800"/>
                    <a:pt x="9623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99132" y="122847"/>
                  </a:lnTo>
                  <a:cubicBezTo>
                    <a:pt x="109310" y="112669"/>
                    <a:pt x="109310" y="96164"/>
                    <a:pt x="99132" y="85986"/>
                  </a:cubicBezTo>
                  <a:lnTo>
                    <a:pt x="15789" y="2545"/>
                  </a:lnTo>
                  <a:cubicBezTo>
                    <a:pt x="14092" y="848"/>
                    <a:pt x="11858" y="0"/>
                    <a:pt x="9623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2" name="Google Shape;912;p54"/>
          <p:cNvGrpSpPr/>
          <p:nvPr/>
        </p:nvGrpSpPr>
        <p:grpSpPr>
          <a:xfrm flipH="1">
            <a:off x="8345556" y="4530680"/>
            <a:ext cx="161782" cy="228115"/>
            <a:chOff x="1348000" y="237300"/>
            <a:chExt cx="4772325" cy="5220025"/>
          </a:xfrm>
        </p:grpSpPr>
        <p:sp>
          <p:nvSpPr>
            <p:cNvPr id="913" name="Google Shape;913;p54"/>
            <p:cNvSpPr/>
            <p:nvPr/>
          </p:nvSpPr>
          <p:spPr>
            <a:xfrm>
              <a:off x="3522925" y="237300"/>
              <a:ext cx="2597400" cy="5220025"/>
            </a:xfrm>
            <a:custGeom>
              <a:avLst/>
              <a:gdLst/>
              <a:ahLst/>
              <a:cxnLst/>
              <a:rect l="l" t="t" r="r" b="b"/>
              <a:pathLst>
                <a:path w="103896" h="208801" extrusionOk="0">
                  <a:moveTo>
                    <a:pt x="9607" y="0"/>
                  </a:moveTo>
                  <a:cubicBezTo>
                    <a:pt x="7373" y="0"/>
                    <a:pt x="5138" y="848"/>
                    <a:pt x="3426" y="2545"/>
                  </a:cubicBezTo>
                  <a:cubicBezTo>
                    <a:pt x="33" y="5970"/>
                    <a:pt x="33" y="11483"/>
                    <a:pt x="3426" y="14908"/>
                  </a:cubicBezTo>
                  <a:lnTo>
                    <a:pt x="74505" y="85986"/>
                  </a:lnTo>
                  <a:cubicBezTo>
                    <a:pt x="84682" y="96164"/>
                    <a:pt x="84682" y="112669"/>
                    <a:pt x="74505" y="122847"/>
                  </a:cubicBezTo>
                  <a:lnTo>
                    <a:pt x="3426" y="193925"/>
                  </a:lnTo>
                  <a:cubicBezTo>
                    <a:pt x="1" y="197318"/>
                    <a:pt x="1" y="202863"/>
                    <a:pt x="3426" y="206288"/>
                  </a:cubicBezTo>
                  <a:cubicBezTo>
                    <a:pt x="5090" y="207919"/>
                    <a:pt x="7308" y="208800"/>
                    <a:pt x="9624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86868" y="135210"/>
                  </a:lnTo>
                  <a:cubicBezTo>
                    <a:pt x="103895" y="118215"/>
                    <a:pt x="103895" y="90618"/>
                    <a:pt x="86868" y="73623"/>
                  </a:cubicBezTo>
                  <a:lnTo>
                    <a:pt x="15789" y="2545"/>
                  </a:lnTo>
                  <a:cubicBezTo>
                    <a:pt x="14076" y="848"/>
                    <a:pt x="11842" y="0"/>
                    <a:pt x="9607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54"/>
            <p:cNvSpPr/>
            <p:nvPr/>
          </p:nvSpPr>
          <p:spPr>
            <a:xfrm>
              <a:off x="1348000" y="237300"/>
              <a:ext cx="2732750" cy="5220025"/>
            </a:xfrm>
            <a:custGeom>
              <a:avLst/>
              <a:gdLst/>
              <a:ahLst/>
              <a:cxnLst/>
              <a:rect l="l" t="t" r="r" b="b"/>
              <a:pathLst>
                <a:path w="109310" h="208801" extrusionOk="0">
                  <a:moveTo>
                    <a:pt x="9623" y="0"/>
                  </a:moveTo>
                  <a:cubicBezTo>
                    <a:pt x="7389" y="0"/>
                    <a:pt x="5155" y="848"/>
                    <a:pt x="3458" y="2545"/>
                  </a:cubicBezTo>
                  <a:cubicBezTo>
                    <a:pt x="33" y="5970"/>
                    <a:pt x="33" y="11483"/>
                    <a:pt x="3458" y="14908"/>
                  </a:cubicBezTo>
                  <a:lnTo>
                    <a:pt x="86867" y="98251"/>
                  </a:lnTo>
                  <a:cubicBezTo>
                    <a:pt x="90292" y="101644"/>
                    <a:pt x="90292" y="107189"/>
                    <a:pt x="86867" y="110582"/>
                  </a:cubicBezTo>
                  <a:lnTo>
                    <a:pt x="3458" y="193925"/>
                  </a:lnTo>
                  <a:cubicBezTo>
                    <a:pt x="1" y="197318"/>
                    <a:pt x="1" y="202863"/>
                    <a:pt x="3458" y="206288"/>
                  </a:cubicBezTo>
                  <a:cubicBezTo>
                    <a:pt x="5089" y="207919"/>
                    <a:pt x="7307" y="208800"/>
                    <a:pt x="9623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99132" y="122847"/>
                  </a:lnTo>
                  <a:cubicBezTo>
                    <a:pt x="109310" y="112669"/>
                    <a:pt x="109310" y="96164"/>
                    <a:pt x="99132" y="85986"/>
                  </a:cubicBezTo>
                  <a:lnTo>
                    <a:pt x="15789" y="2545"/>
                  </a:lnTo>
                  <a:cubicBezTo>
                    <a:pt x="14092" y="848"/>
                    <a:pt x="11858" y="0"/>
                    <a:pt x="9623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8" name="Google Shape;918;p54"/>
          <p:cNvSpPr txBox="1"/>
          <p:nvPr/>
        </p:nvSpPr>
        <p:spPr>
          <a:xfrm>
            <a:off x="562566" y="2309209"/>
            <a:ext cx="2235900" cy="260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SCRUM TRAINER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CE8DE63-DEED-5A49-EFE2-50D7D46BE94F}"/>
              </a:ext>
            </a:extLst>
          </p:cNvPr>
          <p:cNvGrpSpPr/>
          <p:nvPr/>
        </p:nvGrpSpPr>
        <p:grpSpPr>
          <a:xfrm>
            <a:off x="379655" y="1409922"/>
            <a:ext cx="7880820" cy="3401556"/>
            <a:chOff x="448774" y="1808749"/>
            <a:chExt cx="7880820" cy="3401556"/>
          </a:xfrm>
        </p:grpSpPr>
        <p:sp>
          <p:nvSpPr>
            <p:cNvPr id="907" name="Google Shape;907;p54"/>
            <p:cNvSpPr/>
            <p:nvPr/>
          </p:nvSpPr>
          <p:spPr>
            <a:xfrm>
              <a:off x="3728493" y="2147000"/>
              <a:ext cx="1676700" cy="1676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15" name="Google Shape;915;p54"/>
            <p:cNvCxnSpPr>
              <a:cxnSpLocks/>
              <a:endCxn id="916" idx="1"/>
            </p:cNvCxnSpPr>
            <p:nvPr/>
          </p:nvCxnSpPr>
          <p:spPr>
            <a:xfrm>
              <a:off x="870728" y="2985350"/>
              <a:ext cx="2862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17" name="Google Shape;917;p54"/>
            <p:cNvSpPr txBox="1"/>
            <p:nvPr/>
          </p:nvSpPr>
          <p:spPr>
            <a:xfrm>
              <a:off x="448774" y="2344763"/>
              <a:ext cx="2600455" cy="52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chemeClr val="dk1"/>
                  </a:solidFill>
                  <a:latin typeface="Michroma"/>
                  <a:ea typeface="Michroma"/>
                  <a:cs typeface="Michroma"/>
                  <a:sym typeface="Michroma"/>
                </a:rPr>
                <a:t>ATANAS</a:t>
              </a:r>
            </a:p>
          </p:txBody>
        </p:sp>
        <p:sp>
          <p:nvSpPr>
            <p:cNvPr id="919" name="Google Shape;919;p54"/>
            <p:cNvSpPr txBox="1"/>
            <p:nvPr/>
          </p:nvSpPr>
          <p:spPr>
            <a:xfrm>
              <a:off x="6199160" y="2351693"/>
              <a:ext cx="19809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chemeClr val="dk1"/>
                  </a:solidFill>
                  <a:latin typeface="Michroma"/>
                  <a:ea typeface="Michroma"/>
                  <a:cs typeface="Michroma"/>
                  <a:sym typeface="Michroma"/>
                </a:rPr>
                <a:t>IVAILO</a:t>
              </a:r>
              <a:endParaRPr sz="2000" b="1" dirty="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endParaRPr>
            </a:p>
          </p:txBody>
        </p:sp>
        <p:sp>
          <p:nvSpPr>
            <p:cNvPr id="920" name="Google Shape;920;p54"/>
            <p:cNvSpPr txBox="1"/>
            <p:nvPr/>
          </p:nvSpPr>
          <p:spPr>
            <a:xfrm>
              <a:off x="6063047" y="2720063"/>
              <a:ext cx="2235900" cy="3196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FRONT-END</a:t>
              </a:r>
              <a:endParaRPr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21" name="Google Shape;921;p54"/>
            <p:cNvSpPr txBox="1"/>
            <p:nvPr/>
          </p:nvSpPr>
          <p:spPr>
            <a:xfrm>
              <a:off x="687597" y="4682605"/>
              <a:ext cx="19809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dk1"/>
                  </a:solidFill>
                  <a:latin typeface="Michroma"/>
                  <a:ea typeface="Michroma"/>
                  <a:cs typeface="Michroma"/>
                  <a:sym typeface="Michroma"/>
                </a:rPr>
                <a:t>GEORGI</a:t>
              </a:r>
              <a:endParaRPr sz="2000" b="1" dirty="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endParaRPr>
            </a:p>
          </p:txBody>
        </p:sp>
        <p:sp>
          <p:nvSpPr>
            <p:cNvPr id="922" name="Google Shape;922;p54"/>
            <p:cNvSpPr txBox="1"/>
            <p:nvPr/>
          </p:nvSpPr>
          <p:spPr>
            <a:xfrm>
              <a:off x="631685" y="4527279"/>
              <a:ext cx="2235900" cy="2555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BACK-END</a:t>
              </a:r>
              <a:endParaRPr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23" name="Google Shape;923;p54"/>
            <p:cNvSpPr txBox="1"/>
            <p:nvPr/>
          </p:nvSpPr>
          <p:spPr>
            <a:xfrm>
              <a:off x="6247828" y="4655075"/>
              <a:ext cx="19809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chemeClr val="dk1"/>
                  </a:solidFill>
                  <a:latin typeface="Michroma"/>
                  <a:ea typeface="Michroma"/>
                  <a:cs typeface="Michroma"/>
                  <a:sym typeface="Michroma"/>
                </a:rPr>
                <a:t>ANGEL</a:t>
              </a:r>
              <a:endParaRPr sz="2000" b="1" dirty="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endParaRPr>
            </a:p>
          </p:txBody>
        </p:sp>
        <p:sp>
          <p:nvSpPr>
            <p:cNvPr id="924" name="Google Shape;924;p54"/>
            <p:cNvSpPr txBox="1"/>
            <p:nvPr/>
          </p:nvSpPr>
          <p:spPr>
            <a:xfrm>
              <a:off x="6093694" y="4434125"/>
              <a:ext cx="22359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QA</a:t>
              </a:r>
              <a:endParaRPr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16" name="Google Shape;916;p54"/>
            <p:cNvSpPr txBox="1"/>
            <p:nvPr/>
          </p:nvSpPr>
          <p:spPr>
            <a:xfrm>
              <a:off x="3733628" y="2491700"/>
              <a:ext cx="1676700" cy="98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chemeClr val="dk1"/>
                  </a:solidFill>
                  <a:latin typeface="Michroma"/>
                  <a:ea typeface="Michroma"/>
                  <a:cs typeface="Michroma"/>
                  <a:sym typeface="Michroma"/>
                </a:rPr>
                <a:t>TEAM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chemeClr val="dk1"/>
                  </a:solidFill>
                  <a:latin typeface="Michroma"/>
                  <a:ea typeface="Michroma"/>
                  <a:cs typeface="Michroma"/>
                  <a:sym typeface="Michroma"/>
                </a:rPr>
                <a:t>VIEW</a:t>
              </a:r>
              <a:endParaRPr sz="2000" b="1" dirty="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endParaRPr>
            </a:p>
          </p:txBody>
        </p:sp>
        <p:cxnSp>
          <p:nvCxnSpPr>
            <p:cNvPr id="925" name="Google Shape;925;p54"/>
            <p:cNvCxnSpPr>
              <a:cxnSpLocks/>
            </p:cNvCxnSpPr>
            <p:nvPr/>
          </p:nvCxnSpPr>
          <p:spPr>
            <a:xfrm>
              <a:off x="5405193" y="3003626"/>
              <a:ext cx="2853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6" name="Google Shape;926;p54"/>
            <p:cNvCxnSpPr/>
            <p:nvPr/>
          </p:nvCxnSpPr>
          <p:spPr>
            <a:xfrm>
              <a:off x="869190" y="2994371"/>
              <a:ext cx="0" cy="41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9" name="Google Shape;929;p54"/>
            <p:cNvCxnSpPr>
              <a:cxnSpLocks/>
            </p:cNvCxnSpPr>
            <p:nvPr/>
          </p:nvCxnSpPr>
          <p:spPr>
            <a:xfrm>
              <a:off x="8261978" y="2560871"/>
              <a:ext cx="0" cy="433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30" name="Google Shape;930;p54"/>
            <p:cNvSpPr/>
            <p:nvPr/>
          </p:nvSpPr>
          <p:spPr>
            <a:xfrm rot="-5400000">
              <a:off x="4461614" y="1719978"/>
              <a:ext cx="208573" cy="386116"/>
            </a:xfrm>
            <a:custGeom>
              <a:avLst/>
              <a:gdLst/>
              <a:ahLst/>
              <a:cxnLst/>
              <a:rect l="l" t="t" r="r" b="b"/>
              <a:pathLst>
                <a:path w="65796" h="121803" extrusionOk="0">
                  <a:moveTo>
                    <a:pt x="56238" y="0"/>
                  </a:moveTo>
                  <a:cubicBezTo>
                    <a:pt x="54019" y="0"/>
                    <a:pt x="51801" y="848"/>
                    <a:pt x="50105" y="2545"/>
                  </a:cubicBezTo>
                  <a:lnTo>
                    <a:pt x="10178" y="42471"/>
                  </a:lnTo>
                  <a:cubicBezTo>
                    <a:pt x="1" y="52649"/>
                    <a:pt x="1" y="69154"/>
                    <a:pt x="10178" y="79332"/>
                  </a:cubicBezTo>
                  <a:lnTo>
                    <a:pt x="50105" y="119259"/>
                  </a:lnTo>
                  <a:cubicBezTo>
                    <a:pt x="51703" y="120889"/>
                    <a:pt x="53889" y="121770"/>
                    <a:pt x="56172" y="121803"/>
                  </a:cubicBezTo>
                  <a:cubicBezTo>
                    <a:pt x="58488" y="121803"/>
                    <a:pt x="60706" y="120889"/>
                    <a:pt x="62370" y="119259"/>
                  </a:cubicBezTo>
                  <a:cubicBezTo>
                    <a:pt x="65795" y="115866"/>
                    <a:pt x="65795" y="110321"/>
                    <a:pt x="62370" y="106928"/>
                  </a:cubicBezTo>
                  <a:lnTo>
                    <a:pt x="22443" y="67067"/>
                  </a:lnTo>
                  <a:cubicBezTo>
                    <a:pt x="18986" y="63674"/>
                    <a:pt x="18986" y="58129"/>
                    <a:pt x="22443" y="54736"/>
                  </a:cubicBezTo>
                  <a:lnTo>
                    <a:pt x="62370" y="14875"/>
                  </a:lnTo>
                  <a:cubicBezTo>
                    <a:pt x="65795" y="11482"/>
                    <a:pt x="65795" y="5937"/>
                    <a:pt x="62370" y="2545"/>
                  </a:cubicBezTo>
                  <a:cubicBezTo>
                    <a:pt x="60674" y="848"/>
                    <a:pt x="58456" y="0"/>
                    <a:pt x="562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54"/>
            <p:cNvSpPr/>
            <p:nvPr/>
          </p:nvSpPr>
          <p:spPr>
            <a:xfrm rot="-5400000" flipH="1">
              <a:off x="4461614" y="3855800"/>
              <a:ext cx="208573" cy="386116"/>
            </a:xfrm>
            <a:custGeom>
              <a:avLst/>
              <a:gdLst/>
              <a:ahLst/>
              <a:cxnLst/>
              <a:rect l="l" t="t" r="r" b="b"/>
              <a:pathLst>
                <a:path w="65796" h="121803" extrusionOk="0">
                  <a:moveTo>
                    <a:pt x="56238" y="0"/>
                  </a:moveTo>
                  <a:cubicBezTo>
                    <a:pt x="54019" y="0"/>
                    <a:pt x="51801" y="848"/>
                    <a:pt x="50105" y="2545"/>
                  </a:cubicBezTo>
                  <a:lnTo>
                    <a:pt x="10178" y="42471"/>
                  </a:lnTo>
                  <a:cubicBezTo>
                    <a:pt x="1" y="52649"/>
                    <a:pt x="1" y="69154"/>
                    <a:pt x="10178" y="79332"/>
                  </a:cubicBezTo>
                  <a:lnTo>
                    <a:pt x="50105" y="119259"/>
                  </a:lnTo>
                  <a:cubicBezTo>
                    <a:pt x="51703" y="120889"/>
                    <a:pt x="53889" y="121770"/>
                    <a:pt x="56172" y="121803"/>
                  </a:cubicBezTo>
                  <a:cubicBezTo>
                    <a:pt x="58488" y="121803"/>
                    <a:pt x="60706" y="120889"/>
                    <a:pt x="62370" y="119259"/>
                  </a:cubicBezTo>
                  <a:cubicBezTo>
                    <a:pt x="65795" y="115866"/>
                    <a:pt x="65795" y="110321"/>
                    <a:pt x="62370" y="106928"/>
                  </a:cubicBezTo>
                  <a:lnTo>
                    <a:pt x="22443" y="67067"/>
                  </a:lnTo>
                  <a:cubicBezTo>
                    <a:pt x="18986" y="63674"/>
                    <a:pt x="18986" y="58129"/>
                    <a:pt x="22443" y="54736"/>
                  </a:cubicBezTo>
                  <a:lnTo>
                    <a:pt x="62370" y="14875"/>
                  </a:lnTo>
                  <a:cubicBezTo>
                    <a:pt x="65795" y="11482"/>
                    <a:pt x="65795" y="5937"/>
                    <a:pt x="62370" y="2545"/>
                  </a:cubicBezTo>
                  <a:cubicBezTo>
                    <a:pt x="60674" y="848"/>
                    <a:pt x="58456" y="0"/>
                    <a:pt x="562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13EABE2-2876-E4E5-7077-F21170DA6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278" y="562944"/>
            <a:ext cx="1330030" cy="13300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A3B551-6AD7-4604-24EA-F1B1BF17B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501" y="2721044"/>
            <a:ext cx="1330030" cy="13300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3C4AD8-263B-983D-47BA-BF46BD0E49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2278" y="2737908"/>
            <a:ext cx="1373762" cy="1373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D0FA8D-7740-8C0E-494E-A4323DE956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4867" y="565716"/>
            <a:ext cx="1330030" cy="13300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3"/>
          <p:cNvSpPr/>
          <p:nvPr/>
        </p:nvSpPr>
        <p:spPr>
          <a:xfrm>
            <a:off x="4086027" y="3095206"/>
            <a:ext cx="885803" cy="88580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43"/>
          <p:cNvSpPr txBox="1">
            <a:spLocks noGrp="1"/>
          </p:cNvSpPr>
          <p:nvPr>
            <p:ph type="title" idx="6"/>
          </p:nvPr>
        </p:nvSpPr>
        <p:spPr>
          <a:xfrm>
            <a:off x="1104156" y="851167"/>
            <a:ext cx="6651019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STAGES </a:t>
            </a:r>
            <a:br>
              <a:rPr lang="en" dirty="0"/>
            </a:br>
            <a:r>
              <a:rPr lang="en" dirty="0"/>
              <a:t>OF</a:t>
            </a:r>
            <a:br>
              <a:rPr lang="en" dirty="0"/>
            </a:br>
            <a:r>
              <a:rPr lang="en" dirty="0"/>
              <a:t> </a:t>
            </a:r>
            <a:r>
              <a:rPr lang="en" dirty="0">
                <a:solidFill>
                  <a:schemeClr val="lt2"/>
                </a:solidFill>
              </a:rPr>
              <a:t>COMPETITORS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411" name="Google Shape;411;p43"/>
          <p:cNvSpPr txBox="1">
            <a:spLocks noGrp="1"/>
          </p:cNvSpPr>
          <p:nvPr>
            <p:ph type="title"/>
          </p:nvPr>
        </p:nvSpPr>
        <p:spPr>
          <a:xfrm>
            <a:off x="468509" y="4126993"/>
            <a:ext cx="2365246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PLANNING</a:t>
            </a:r>
            <a:endParaRPr dirty="0"/>
          </a:p>
        </p:txBody>
      </p:sp>
      <p:sp>
        <p:nvSpPr>
          <p:cNvPr id="413" name="Google Shape;413;p43"/>
          <p:cNvSpPr txBox="1">
            <a:spLocks noGrp="1"/>
          </p:cNvSpPr>
          <p:nvPr>
            <p:ph type="title" idx="2"/>
          </p:nvPr>
        </p:nvSpPr>
        <p:spPr>
          <a:xfrm>
            <a:off x="3301597" y="2603075"/>
            <a:ext cx="268742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REALIZATION</a:t>
            </a:r>
            <a:endParaRPr dirty="0"/>
          </a:p>
        </p:txBody>
      </p:sp>
      <p:sp>
        <p:nvSpPr>
          <p:cNvPr id="415" name="Google Shape;415;p43"/>
          <p:cNvSpPr txBox="1">
            <a:spLocks noGrp="1"/>
          </p:cNvSpPr>
          <p:nvPr>
            <p:ph type="title" idx="4"/>
          </p:nvPr>
        </p:nvSpPr>
        <p:spPr>
          <a:xfrm>
            <a:off x="5954308" y="4126993"/>
            <a:ext cx="3089136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PRESENT</a:t>
            </a:r>
            <a:endParaRPr dirty="0"/>
          </a:p>
        </p:txBody>
      </p:sp>
      <p:grpSp>
        <p:nvGrpSpPr>
          <p:cNvPr id="417" name="Google Shape;417;p43"/>
          <p:cNvGrpSpPr/>
          <p:nvPr/>
        </p:nvGrpSpPr>
        <p:grpSpPr>
          <a:xfrm rot="10800000" flipH="1">
            <a:off x="3773347" y="1023458"/>
            <a:ext cx="208551" cy="228115"/>
            <a:chOff x="1348000" y="237300"/>
            <a:chExt cx="4772325" cy="5220025"/>
          </a:xfrm>
        </p:grpSpPr>
        <p:sp>
          <p:nvSpPr>
            <p:cNvPr id="418" name="Google Shape;418;p43"/>
            <p:cNvSpPr/>
            <p:nvPr/>
          </p:nvSpPr>
          <p:spPr>
            <a:xfrm>
              <a:off x="3522925" y="237300"/>
              <a:ext cx="2597400" cy="5220025"/>
            </a:xfrm>
            <a:custGeom>
              <a:avLst/>
              <a:gdLst/>
              <a:ahLst/>
              <a:cxnLst/>
              <a:rect l="l" t="t" r="r" b="b"/>
              <a:pathLst>
                <a:path w="103896" h="208801" extrusionOk="0">
                  <a:moveTo>
                    <a:pt x="9607" y="0"/>
                  </a:moveTo>
                  <a:cubicBezTo>
                    <a:pt x="7373" y="0"/>
                    <a:pt x="5138" y="848"/>
                    <a:pt x="3426" y="2545"/>
                  </a:cubicBezTo>
                  <a:cubicBezTo>
                    <a:pt x="33" y="5970"/>
                    <a:pt x="33" y="11483"/>
                    <a:pt x="3426" y="14908"/>
                  </a:cubicBezTo>
                  <a:lnTo>
                    <a:pt x="74505" y="85986"/>
                  </a:lnTo>
                  <a:cubicBezTo>
                    <a:pt x="84682" y="96164"/>
                    <a:pt x="84682" y="112669"/>
                    <a:pt x="74505" y="122847"/>
                  </a:cubicBezTo>
                  <a:lnTo>
                    <a:pt x="3426" y="193925"/>
                  </a:lnTo>
                  <a:cubicBezTo>
                    <a:pt x="1" y="197318"/>
                    <a:pt x="1" y="202863"/>
                    <a:pt x="3426" y="206288"/>
                  </a:cubicBezTo>
                  <a:cubicBezTo>
                    <a:pt x="5090" y="207919"/>
                    <a:pt x="7308" y="208800"/>
                    <a:pt x="9624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86868" y="135210"/>
                  </a:lnTo>
                  <a:cubicBezTo>
                    <a:pt x="103895" y="118215"/>
                    <a:pt x="103895" y="90618"/>
                    <a:pt x="86868" y="73623"/>
                  </a:cubicBezTo>
                  <a:lnTo>
                    <a:pt x="15789" y="2545"/>
                  </a:lnTo>
                  <a:cubicBezTo>
                    <a:pt x="14076" y="848"/>
                    <a:pt x="11842" y="0"/>
                    <a:pt x="9607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3"/>
            <p:cNvSpPr/>
            <p:nvPr/>
          </p:nvSpPr>
          <p:spPr>
            <a:xfrm>
              <a:off x="1348000" y="237300"/>
              <a:ext cx="2732750" cy="5220025"/>
            </a:xfrm>
            <a:custGeom>
              <a:avLst/>
              <a:gdLst/>
              <a:ahLst/>
              <a:cxnLst/>
              <a:rect l="l" t="t" r="r" b="b"/>
              <a:pathLst>
                <a:path w="109310" h="208801" extrusionOk="0">
                  <a:moveTo>
                    <a:pt x="9623" y="0"/>
                  </a:moveTo>
                  <a:cubicBezTo>
                    <a:pt x="7389" y="0"/>
                    <a:pt x="5155" y="848"/>
                    <a:pt x="3458" y="2545"/>
                  </a:cubicBezTo>
                  <a:cubicBezTo>
                    <a:pt x="33" y="5970"/>
                    <a:pt x="33" y="11483"/>
                    <a:pt x="3458" y="14908"/>
                  </a:cubicBezTo>
                  <a:lnTo>
                    <a:pt x="86867" y="98251"/>
                  </a:lnTo>
                  <a:cubicBezTo>
                    <a:pt x="90292" y="101644"/>
                    <a:pt x="90292" y="107189"/>
                    <a:pt x="86867" y="110582"/>
                  </a:cubicBezTo>
                  <a:lnTo>
                    <a:pt x="3458" y="193925"/>
                  </a:lnTo>
                  <a:cubicBezTo>
                    <a:pt x="1" y="197318"/>
                    <a:pt x="1" y="202863"/>
                    <a:pt x="3458" y="206288"/>
                  </a:cubicBezTo>
                  <a:cubicBezTo>
                    <a:pt x="5089" y="207919"/>
                    <a:pt x="7307" y="208800"/>
                    <a:pt x="9623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99132" y="122847"/>
                  </a:lnTo>
                  <a:cubicBezTo>
                    <a:pt x="109310" y="112669"/>
                    <a:pt x="109310" y="96164"/>
                    <a:pt x="99132" y="85986"/>
                  </a:cubicBezTo>
                  <a:lnTo>
                    <a:pt x="15789" y="2545"/>
                  </a:lnTo>
                  <a:cubicBezTo>
                    <a:pt x="14092" y="848"/>
                    <a:pt x="11858" y="0"/>
                    <a:pt x="9623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20" name="Google Shape;420;p43"/>
          <p:cNvGrpSpPr/>
          <p:nvPr/>
        </p:nvGrpSpPr>
        <p:grpSpPr>
          <a:xfrm flipH="1">
            <a:off x="4890939" y="1023459"/>
            <a:ext cx="161782" cy="228115"/>
            <a:chOff x="1348000" y="237300"/>
            <a:chExt cx="4772325" cy="5220025"/>
          </a:xfrm>
        </p:grpSpPr>
        <p:sp>
          <p:nvSpPr>
            <p:cNvPr id="421" name="Google Shape;421;p43"/>
            <p:cNvSpPr/>
            <p:nvPr/>
          </p:nvSpPr>
          <p:spPr>
            <a:xfrm>
              <a:off x="3522925" y="237300"/>
              <a:ext cx="2597400" cy="5220025"/>
            </a:xfrm>
            <a:custGeom>
              <a:avLst/>
              <a:gdLst/>
              <a:ahLst/>
              <a:cxnLst/>
              <a:rect l="l" t="t" r="r" b="b"/>
              <a:pathLst>
                <a:path w="103896" h="208801" extrusionOk="0">
                  <a:moveTo>
                    <a:pt x="9607" y="0"/>
                  </a:moveTo>
                  <a:cubicBezTo>
                    <a:pt x="7373" y="0"/>
                    <a:pt x="5138" y="848"/>
                    <a:pt x="3426" y="2545"/>
                  </a:cubicBezTo>
                  <a:cubicBezTo>
                    <a:pt x="33" y="5970"/>
                    <a:pt x="33" y="11483"/>
                    <a:pt x="3426" y="14908"/>
                  </a:cubicBezTo>
                  <a:lnTo>
                    <a:pt x="74505" y="85986"/>
                  </a:lnTo>
                  <a:cubicBezTo>
                    <a:pt x="84682" y="96164"/>
                    <a:pt x="84682" y="112669"/>
                    <a:pt x="74505" y="122847"/>
                  </a:cubicBezTo>
                  <a:lnTo>
                    <a:pt x="3426" y="193925"/>
                  </a:lnTo>
                  <a:cubicBezTo>
                    <a:pt x="1" y="197318"/>
                    <a:pt x="1" y="202863"/>
                    <a:pt x="3426" y="206288"/>
                  </a:cubicBezTo>
                  <a:cubicBezTo>
                    <a:pt x="5090" y="207919"/>
                    <a:pt x="7308" y="208800"/>
                    <a:pt x="9624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86868" y="135210"/>
                  </a:lnTo>
                  <a:cubicBezTo>
                    <a:pt x="103895" y="118215"/>
                    <a:pt x="103895" y="90618"/>
                    <a:pt x="86868" y="73623"/>
                  </a:cubicBezTo>
                  <a:lnTo>
                    <a:pt x="15789" y="2545"/>
                  </a:lnTo>
                  <a:cubicBezTo>
                    <a:pt x="14076" y="848"/>
                    <a:pt x="11842" y="0"/>
                    <a:pt x="9607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3"/>
            <p:cNvSpPr/>
            <p:nvPr/>
          </p:nvSpPr>
          <p:spPr>
            <a:xfrm>
              <a:off x="1348000" y="237300"/>
              <a:ext cx="2732750" cy="5220025"/>
            </a:xfrm>
            <a:custGeom>
              <a:avLst/>
              <a:gdLst/>
              <a:ahLst/>
              <a:cxnLst/>
              <a:rect l="l" t="t" r="r" b="b"/>
              <a:pathLst>
                <a:path w="109310" h="208801" extrusionOk="0">
                  <a:moveTo>
                    <a:pt x="9623" y="0"/>
                  </a:moveTo>
                  <a:cubicBezTo>
                    <a:pt x="7389" y="0"/>
                    <a:pt x="5155" y="848"/>
                    <a:pt x="3458" y="2545"/>
                  </a:cubicBezTo>
                  <a:cubicBezTo>
                    <a:pt x="33" y="5970"/>
                    <a:pt x="33" y="11483"/>
                    <a:pt x="3458" y="14908"/>
                  </a:cubicBezTo>
                  <a:lnTo>
                    <a:pt x="86867" y="98251"/>
                  </a:lnTo>
                  <a:cubicBezTo>
                    <a:pt x="90292" y="101644"/>
                    <a:pt x="90292" y="107189"/>
                    <a:pt x="86867" y="110582"/>
                  </a:cubicBezTo>
                  <a:lnTo>
                    <a:pt x="3458" y="193925"/>
                  </a:lnTo>
                  <a:cubicBezTo>
                    <a:pt x="1" y="197318"/>
                    <a:pt x="1" y="202863"/>
                    <a:pt x="3458" y="206288"/>
                  </a:cubicBezTo>
                  <a:cubicBezTo>
                    <a:pt x="5089" y="207919"/>
                    <a:pt x="7307" y="208800"/>
                    <a:pt x="9623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99132" y="122847"/>
                  </a:lnTo>
                  <a:cubicBezTo>
                    <a:pt x="109310" y="112669"/>
                    <a:pt x="109310" y="96164"/>
                    <a:pt x="99132" y="85986"/>
                  </a:cubicBezTo>
                  <a:lnTo>
                    <a:pt x="15789" y="2545"/>
                  </a:lnTo>
                  <a:cubicBezTo>
                    <a:pt x="14092" y="848"/>
                    <a:pt x="11858" y="0"/>
                    <a:pt x="9623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43" name="Google Shape;443;p43"/>
          <p:cNvCxnSpPr/>
          <p:nvPr/>
        </p:nvCxnSpPr>
        <p:spPr>
          <a:xfrm>
            <a:off x="2680298" y="2603075"/>
            <a:ext cx="0" cy="1425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4" name="Google Shape;444;p43"/>
          <p:cNvCxnSpPr/>
          <p:nvPr/>
        </p:nvCxnSpPr>
        <p:spPr>
          <a:xfrm>
            <a:off x="6374148" y="2603075"/>
            <a:ext cx="0" cy="1425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5" name="Google Shape;445;p43"/>
          <p:cNvSpPr/>
          <p:nvPr/>
        </p:nvSpPr>
        <p:spPr>
          <a:xfrm rot="5400000" flipH="1">
            <a:off x="1546866" y="1797932"/>
            <a:ext cx="208533" cy="178633"/>
          </a:xfrm>
          <a:custGeom>
            <a:avLst/>
            <a:gdLst/>
            <a:ahLst/>
            <a:cxnLst/>
            <a:rect l="l" t="t" r="r" b="b"/>
            <a:pathLst>
              <a:path w="121771" h="104311" extrusionOk="0">
                <a:moveTo>
                  <a:pt x="48572" y="1"/>
                </a:moveTo>
                <a:cubicBezTo>
                  <a:pt x="46354" y="1"/>
                  <a:pt x="44135" y="841"/>
                  <a:pt x="42439" y="2521"/>
                </a:cubicBezTo>
                <a:lnTo>
                  <a:pt x="5122" y="39935"/>
                </a:lnTo>
                <a:cubicBezTo>
                  <a:pt x="1860" y="43197"/>
                  <a:pt x="33" y="47601"/>
                  <a:pt x="1" y="52201"/>
                </a:cubicBezTo>
                <a:cubicBezTo>
                  <a:pt x="33" y="56767"/>
                  <a:pt x="1893" y="61138"/>
                  <a:pt x="5122" y="64368"/>
                </a:cubicBezTo>
                <a:lnTo>
                  <a:pt x="42439" y="101783"/>
                </a:lnTo>
                <a:cubicBezTo>
                  <a:pt x="44144" y="103471"/>
                  <a:pt x="46365" y="104311"/>
                  <a:pt x="48584" y="104311"/>
                </a:cubicBezTo>
                <a:cubicBezTo>
                  <a:pt x="50826" y="104311"/>
                  <a:pt x="53065" y="103455"/>
                  <a:pt x="54770" y="101750"/>
                </a:cubicBezTo>
                <a:cubicBezTo>
                  <a:pt x="58129" y="98325"/>
                  <a:pt x="58129" y="92812"/>
                  <a:pt x="54704" y="89420"/>
                </a:cubicBezTo>
                <a:lnTo>
                  <a:pt x="26097" y="60910"/>
                </a:lnTo>
                <a:lnTo>
                  <a:pt x="113094" y="60910"/>
                </a:lnTo>
                <a:cubicBezTo>
                  <a:pt x="117889" y="60910"/>
                  <a:pt x="121771" y="56996"/>
                  <a:pt x="121771" y="52201"/>
                </a:cubicBezTo>
                <a:cubicBezTo>
                  <a:pt x="121771" y="47405"/>
                  <a:pt x="117889" y="43491"/>
                  <a:pt x="113094" y="43491"/>
                </a:cubicBezTo>
                <a:lnTo>
                  <a:pt x="26097" y="43491"/>
                </a:lnTo>
                <a:lnTo>
                  <a:pt x="54704" y="14883"/>
                </a:lnTo>
                <a:cubicBezTo>
                  <a:pt x="58162" y="11491"/>
                  <a:pt x="58162" y="5946"/>
                  <a:pt x="54704" y="2521"/>
                </a:cubicBezTo>
                <a:cubicBezTo>
                  <a:pt x="53008" y="841"/>
                  <a:pt x="50790" y="1"/>
                  <a:pt x="4857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43"/>
          <p:cNvSpPr/>
          <p:nvPr/>
        </p:nvSpPr>
        <p:spPr>
          <a:xfrm rot="16200000" flipH="1">
            <a:off x="4424661" y="4255392"/>
            <a:ext cx="208533" cy="178633"/>
          </a:xfrm>
          <a:custGeom>
            <a:avLst/>
            <a:gdLst/>
            <a:ahLst/>
            <a:cxnLst/>
            <a:rect l="l" t="t" r="r" b="b"/>
            <a:pathLst>
              <a:path w="121771" h="104311" extrusionOk="0">
                <a:moveTo>
                  <a:pt x="48572" y="1"/>
                </a:moveTo>
                <a:cubicBezTo>
                  <a:pt x="46354" y="1"/>
                  <a:pt x="44135" y="841"/>
                  <a:pt x="42439" y="2521"/>
                </a:cubicBezTo>
                <a:lnTo>
                  <a:pt x="5122" y="39935"/>
                </a:lnTo>
                <a:cubicBezTo>
                  <a:pt x="1860" y="43197"/>
                  <a:pt x="33" y="47601"/>
                  <a:pt x="1" y="52201"/>
                </a:cubicBezTo>
                <a:cubicBezTo>
                  <a:pt x="33" y="56767"/>
                  <a:pt x="1893" y="61138"/>
                  <a:pt x="5122" y="64368"/>
                </a:cubicBezTo>
                <a:lnTo>
                  <a:pt x="42439" y="101783"/>
                </a:lnTo>
                <a:cubicBezTo>
                  <a:pt x="44144" y="103471"/>
                  <a:pt x="46365" y="104311"/>
                  <a:pt x="48584" y="104311"/>
                </a:cubicBezTo>
                <a:cubicBezTo>
                  <a:pt x="50826" y="104311"/>
                  <a:pt x="53065" y="103455"/>
                  <a:pt x="54770" y="101750"/>
                </a:cubicBezTo>
                <a:cubicBezTo>
                  <a:pt x="58129" y="98325"/>
                  <a:pt x="58129" y="92812"/>
                  <a:pt x="54704" y="89420"/>
                </a:cubicBezTo>
                <a:lnTo>
                  <a:pt x="26097" y="60910"/>
                </a:lnTo>
                <a:lnTo>
                  <a:pt x="113094" y="60910"/>
                </a:lnTo>
                <a:cubicBezTo>
                  <a:pt x="117889" y="60910"/>
                  <a:pt x="121771" y="56996"/>
                  <a:pt x="121771" y="52201"/>
                </a:cubicBezTo>
                <a:cubicBezTo>
                  <a:pt x="121771" y="47405"/>
                  <a:pt x="117889" y="43491"/>
                  <a:pt x="113094" y="43491"/>
                </a:cubicBezTo>
                <a:lnTo>
                  <a:pt x="26097" y="43491"/>
                </a:lnTo>
                <a:lnTo>
                  <a:pt x="54704" y="14883"/>
                </a:lnTo>
                <a:cubicBezTo>
                  <a:pt x="58162" y="11491"/>
                  <a:pt x="58162" y="5946"/>
                  <a:pt x="54704" y="2521"/>
                </a:cubicBezTo>
                <a:cubicBezTo>
                  <a:pt x="53008" y="841"/>
                  <a:pt x="50790" y="1"/>
                  <a:pt x="4857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554BC7-7A2C-C816-5B87-DA41A308A653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</a:blip>
          <a:stretch>
            <a:fillRect/>
          </a:stretch>
        </p:blipFill>
        <p:spPr>
          <a:xfrm>
            <a:off x="4230614" y="3252981"/>
            <a:ext cx="596630" cy="553575"/>
          </a:xfrm>
          <a:prstGeom prst="rect">
            <a:avLst/>
          </a:prstGeom>
        </p:spPr>
      </p:pic>
      <p:sp>
        <p:nvSpPr>
          <p:cNvPr id="10" name="Google Shape;408;p43">
            <a:extLst>
              <a:ext uri="{FF2B5EF4-FFF2-40B4-BE49-F238E27FC236}">
                <a16:creationId xmlns:a16="http://schemas.microsoft.com/office/drawing/2014/main" id="{B6BBDCE6-029C-0328-AD37-A4D9CBD1323B}"/>
              </a:ext>
            </a:extLst>
          </p:cNvPr>
          <p:cNvSpPr/>
          <p:nvPr/>
        </p:nvSpPr>
        <p:spPr>
          <a:xfrm>
            <a:off x="1186194" y="3086866"/>
            <a:ext cx="885803" cy="88580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408;p43">
            <a:extLst>
              <a:ext uri="{FF2B5EF4-FFF2-40B4-BE49-F238E27FC236}">
                <a16:creationId xmlns:a16="http://schemas.microsoft.com/office/drawing/2014/main" id="{81BDCB02-7776-3C4D-25C2-8777D76FE77E}"/>
              </a:ext>
            </a:extLst>
          </p:cNvPr>
          <p:cNvSpPr/>
          <p:nvPr/>
        </p:nvSpPr>
        <p:spPr>
          <a:xfrm>
            <a:off x="7025517" y="3142872"/>
            <a:ext cx="885803" cy="88580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7854A4-8E75-9235-3580-801978B93FDC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50000"/>
          </a:blip>
          <a:stretch>
            <a:fillRect/>
          </a:stretch>
        </p:blipFill>
        <p:spPr>
          <a:xfrm>
            <a:off x="1316815" y="3206465"/>
            <a:ext cx="624560" cy="646603"/>
          </a:xfrm>
          <a:prstGeom prst="rect">
            <a:avLst/>
          </a:prstGeom>
        </p:spPr>
      </p:pic>
      <p:sp>
        <p:nvSpPr>
          <p:cNvPr id="12" name="Google Shape;445;p43">
            <a:extLst>
              <a:ext uri="{FF2B5EF4-FFF2-40B4-BE49-F238E27FC236}">
                <a16:creationId xmlns:a16="http://schemas.microsoft.com/office/drawing/2014/main" id="{064D9929-3175-C03B-61D6-648718C9B443}"/>
              </a:ext>
            </a:extLst>
          </p:cNvPr>
          <p:cNvSpPr/>
          <p:nvPr/>
        </p:nvSpPr>
        <p:spPr>
          <a:xfrm rot="5400000" flipH="1">
            <a:off x="7394610" y="1781003"/>
            <a:ext cx="208533" cy="178633"/>
          </a:xfrm>
          <a:custGeom>
            <a:avLst/>
            <a:gdLst/>
            <a:ahLst/>
            <a:cxnLst/>
            <a:rect l="l" t="t" r="r" b="b"/>
            <a:pathLst>
              <a:path w="121771" h="104311" extrusionOk="0">
                <a:moveTo>
                  <a:pt x="48572" y="1"/>
                </a:moveTo>
                <a:cubicBezTo>
                  <a:pt x="46354" y="1"/>
                  <a:pt x="44135" y="841"/>
                  <a:pt x="42439" y="2521"/>
                </a:cubicBezTo>
                <a:lnTo>
                  <a:pt x="5122" y="39935"/>
                </a:lnTo>
                <a:cubicBezTo>
                  <a:pt x="1860" y="43197"/>
                  <a:pt x="33" y="47601"/>
                  <a:pt x="1" y="52201"/>
                </a:cubicBezTo>
                <a:cubicBezTo>
                  <a:pt x="33" y="56767"/>
                  <a:pt x="1893" y="61138"/>
                  <a:pt x="5122" y="64368"/>
                </a:cubicBezTo>
                <a:lnTo>
                  <a:pt x="42439" y="101783"/>
                </a:lnTo>
                <a:cubicBezTo>
                  <a:pt x="44144" y="103471"/>
                  <a:pt x="46365" y="104311"/>
                  <a:pt x="48584" y="104311"/>
                </a:cubicBezTo>
                <a:cubicBezTo>
                  <a:pt x="50826" y="104311"/>
                  <a:pt x="53065" y="103455"/>
                  <a:pt x="54770" y="101750"/>
                </a:cubicBezTo>
                <a:cubicBezTo>
                  <a:pt x="58129" y="98325"/>
                  <a:pt x="58129" y="92812"/>
                  <a:pt x="54704" y="89420"/>
                </a:cubicBezTo>
                <a:lnTo>
                  <a:pt x="26097" y="60910"/>
                </a:lnTo>
                <a:lnTo>
                  <a:pt x="113094" y="60910"/>
                </a:lnTo>
                <a:cubicBezTo>
                  <a:pt x="117889" y="60910"/>
                  <a:pt x="121771" y="56996"/>
                  <a:pt x="121771" y="52201"/>
                </a:cubicBezTo>
                <a:cubicBezTo>
                  <a:pt x="121771" y="47405"/>
                  <a:pt x="117889" y="43491"/>
                  <a:pt x="113094" y="43491"/>
                </a:cubicBezTo>
                <a:lnTo>
                  <a:pt x="26097" y="43491"/>
                </a:lnTo>
                <a:lnTo>
                  <a:pt x="54704" y="14883"/>
                </a:lnTo>
                <a:cubicBezTo>
                  <a:pt x="58162" y="11491"/>
                  <a:pt x="58162" y="5946"/>
                  <a:pt x="54704" y="2521"/>
                </a:cubicBezTo>
                <a:cubicBezTo>
                  <a:pt x="53008" y="841"/>
                  <a:pt x="50790" y="1"/>
                  <a:pt x="4857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66AAA76-74BA-9BCB-1674-5B9E33EF5BD4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50000"/>
          </a:blip>
          <a:stretch>
            <a:fillRect/>
          </a:stretch>
        </p:blipFill>
        <p:spPr>
          <a:xfrm>
            <a:off x="7229205" y="3241190"/>
            <a:ext cx="478428" cy="68084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49"/>
          <p:cNvSpPr txBox="1">
            <a:spLocks noGrp="1"/>
          </p:cNvSpPr>
          <p:nvPr>
            <p:ph type="title" idx="6"/>
          </p:nvPr>
        </p:nvSpPr>
        <p:spPr>
          <a:xfrm>
            <a:off x="2236897" y="687382"/>
            <a:ext cx="4669139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USED </a:t>
            </a:r>
            <a:r>
              <a:rPr lang="en" dirty="0">
                <a:solidFill>
                  <a:schemeClr val="tx1"/>
                </a:solidFill>
              </a:rPr>
              <a:t>LANGUAGE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623" name="Google Shape;623;p49"/>
          <p:cNvGrpSpPr/>
          <p:nvPr/>
        </p:nvGrpSpPr>
        <p:grpSpPr>
          <a:xfrm rot="10800000" flipH="1">
            <a:off x="1344661" y="859674"/>
            <a:ext cx="208551" cy="228115"/>
            <a:chOff x="1348000" y="237300"/>
            <a:chExt cx="4772325" cy="5220025"/>
          </a:xfrm>
        </p:grpSpPr>
        <p:sp>
          <p:nvSpPr>
            <p:cNvPr id="624" name="Google Shape;624;p49"/>
            <p:cNvSpPr/>
            <p:nvPr/>
          </p:nvSpPr>
          <p:spPr>
            <a:xfrm>
              <a:off x="3522925" y="237300"/>
              <a:ext cx="2597400" cy="5220025"/>
            </a:xfrm>
            <a:custGeom>
              <a:avLst/>
              <a:gdLst/>
              <a:ahLst/>
              <a:cxnLst/>
              <a:rect l="l" t="t" r="r" b="b"/>
              <a:pathLst>
                <a:path w="103896" h="208801" extrusionOk="0">
                  <a:moveTo>
                    <a:pt x="9607" y="0"/>
                  </a:moveTo>
                  <a:cubicBezTo>
                    <a:pt x="7373" y="0"/>
                    <a:pt x="5138" y="848"/>
                    <a:pt x="3426" y="2545"/>
                  </a:cubicBezTo>
                  <a:cubicBezTo>
                    <a:pt x="33" y="5970"/>
                    <a:pt x="33" y="11483"/>
                    <a:pt x="3426" y="14908"/>
                  </a:cubicBezTo>
                  <a:lnTo>
                    <a:pt x="74505" y="85986"/>
                  </a:lnTo>
                  <a:cubicBezTo>
                    <a:pt x="84682" y="96164"/>
                    <a:pt x="84682" y="112669"/>
                    <a:pt x="74505" y="122847"/>
                  </a:cubicBezTo>
                  <a:lnTo>
                    <a:pt x="3426" y="193925"/>
                  </a:lnTo>
                  <a:cubicBezTo>
                    <a:pt x="1" y="197318"/>
                    <a:pt x="1" y="202863"/>
                    <a:pt x="3426" y="206288"/>
                  </a:cubicBezTo>
                  <a:cubicBezTo>
                    <a:pt x="5090" y="207919"/>
                    <a:pt x="7308" y="208800"/>
                    <a:pt x="9624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86868" y="135210"/>
                  </a:lnTo>
                  <a:cubicBezTo>
                    <a:pt x="103895" y="118215"/>
                    <a:pt x="103895" y="90618"/>
                    <a:pt x="86868" y="73623"/>
                  </a:cubicBezTo>
                  <a:lnTo>
                    <a:pt x="15789" y="2545"/>
                  </a:lnTo>
                  <a:cubicBezTo>
                    <a:pt x="14076" y="848"/>
                    <a:pt x="11842" y="0"/>
                    <a:pt x="9607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9"/>
            <p:cNvSpPr/>
            <p:nvPr/>
          </p:nvSpPr>
          <p:spPr>
            <a:xfrm>
              <a:off x="1348000" y="237300"/>
              <a:ext cx="2732750" cy="5220025"/>
            </a:xfrm>
            <a:custGeom>
              <a:avLst/>
              <a:gdLst/>
              <a:ahLst/>
              <a:cxnLst/>
              <a:rect l="l" t="t" r="r" b="b"/>
              <a:pathLst>
                <a:path w="109310" h="208801" extrusionOk="0">
                  <a:moveTo>
                    <a:pt x="9623" y="0"/>
                  </a:moveTo>
                  <a:cubicBezTo>
                    <a:pt x="7389" y="0"/>
                    <a:pt x="5155" y="848"/>
                    <a:pt x="3458" y="2545"/>
                  </a:cubicBezTo>
                  <a:cubicBezTo>
                    <a:pt x="33" y="5970"/>
                    <a:pt x="33" y="11483"/>
                    <a:pt x="3458" y="14908"/>
                  </a:cubicBezTo>
                  <a:lnTo>
                    <a:pt x="86867" y="98251"/>
                  </a:lnTo>
                  <a:cubicBezTo>
                    <a:pt x="90292" y="101644"/>
                    <a:pt x="90292" y="107189"/>
                    <a:pt x="86867" y="110582"/>
                  </a:cubicBezTo>
                  <a:lnTo>
                    <a:pt x="3458" y="193925"/>
                  </a:lnTo>
                  <a:cubicBezTo>
                    <a:pt x="1" y="197318"/>
                    <a:pt x="1" y="202863"/>
                    <a:pt x="3458" y="206288"/>
                  </a:cubicBezTo>
                  <a:cubicBezTo>
                    <a:pt x="5089" y="207919"/>
                    <a:pt x="7307" y="208800"/>
                    <a:pt x="9623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99132" y="122847"/>
                  </a:lnTo>
                  <a:cubicBezTo>
                    <a:pt x="109310" y="112669"/>
                    <a:pt x="109310" y="96164"/>
                    <a:pt x="99132" y="85986"/>
                  </a:cubicBezTo>
                  <a:lnTo>
                    <a:pt x="15789" y="2545"/>
                  </a:lnTo>
                  <a:cubicBezTo>
                    <a:pt x="14092" y="848"/>
                    <a:pt x="11858" y="0"/>
                    <a:pt x="9623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6" name="Google Shape;626;p49"/>
          <p:cNvGrpSpPr/>
          <p:nvPr/>
        </p:nvGrpSpPr>
        <p:grpSpPr>
          <a:xfrm flipH="1">
            <a:off x="7704296" y="859674"/>
            <a:ext cx="161782" cy="228115"/>
            <a:chOff x="1348000" y="237300"/>
            <a:chExt cx="4772325" cy="5220025"/>
          </a:xfrm>
        </p:grpSpPr>
        <p:sp>
          <p:nvSpPr>
            <p:cNvPr id="627" name="Google Shape;627;p49"/>
            <p:cNvSpPr/>
            <p:nvPr/>
          </p:nvSpPr>
          <p:spPr>
            <a:xfrm>
              <a:off x="3522925" y="237300"/>
              <a:ext cx="2597400" cy="5220025"/>
            </a:xfrm>
            <a:custGeom>
              <a:avLst/>
              <a:gdLst/>
              <a:ahLst/>
              <a:cxnLst/>
              <a:rect l="l" t="t" r="r" b="b"/>
              <a:pathLst>
                <a:path w="103896" h="208801" extrusionOk="0">
                  <a:moveTo>
                    <a:pt x="9607" y="0"/>
                  </a:moveTo>
                  <a:cubicBezTo>
                    <a:pt x="7373" y="0"/>
                    <a:pt x="5138" y="848"/>
                    <a:pt x="3426" y="2545"/>
                  </a:cubicBezTo>
                  <a:cubicBezTo>
                    <a:pt x="33" y="5970"/>
                    <a:pt x="33" y="11483"/>
                    <a:pt x="3426" y="14908"/>
                  </a:cubicBezTo>
                  <a:lnTo>
                    <a:pt x="74505" y="85986"/>
                  </a:lnTo>
                  <a:cubicBezTo>
                    <a:pt x="84682" y="96164"/>
                    <a:pt x="84682" y="112669"/>
                    <a:pt x="74505" y="122847"/>
                  </a:cubicBezTo>
                  <a:lnTo>
                    <a:pt x="3426" y="193925"/>
                  </a:lnTo>
                  <a:cubicBezTo>
                    <a:pt x="1" y="197318"/>
                    <a:pt x="1" y="202863"/>
                    <a:pt x="3426" y="206288"/>
                  </a:cubicBezTo>
                  <a:cubicBezTo>
                    <a:pt x="5090" y="207919"/>
                    <a:pt x="7308" y="208800"/>
                    <a:pt x="9624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86868" y="135210"/>
                  </a:lnTo>
                  <a:cubicBezTo>
                    <a:pt x="103895" y="118215"/>
                    <a:pt x="103895" y="90618"/>
                    <a:pt x="86868" y="73623"/>
                  </a:cubicBezTo>
                  <a:lnTo>
                    <a:pt x="15789" y="2545"/>
                  </a:lnTo>
                  <a:cubicBezTo>
                    <a:pt x="14076" y="848"/>
                    <a:pt x="11842" y="0"/>
                    <a:pt x="9607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9"/>
            <p:cNvSpPr/>
            <p:nvPr/>
          </p:nvSpPr>
          <p:spPr>
            <a:xfrm>
              <a:off x="1348000" y="237300"/>
              <a:ext cx="2732750" cy="5220025"/>
            </a:xfrm>
            <a:custGeom>
              <a:avLst/>
              <a:gdLst/>
              <a:ahLst/>
              <a:cxnLst/>
              <a:rect l="l" t="t" r="r" b="b"/>
              <a:pathLst>
                <a:path w="109310" h="208801" extrusionOk="0">
                  <a:moveTo>
                    <a:pt x="9623" y="0"/>
                  </a:moveTo>
                  <a:cubicBezTo>
                    <a:pt x="7389" y="0"/>
                    <a:pt x="5155" y="848"/>
                    <a:pt x="3458" y="2545"/>
                  </a:cubicBezTo>
                  <a:cubicBezTo>
                    <a:pt x="33" y="5970"/>
                    <a:pt x="33" y="11483"/>
                    <a:pt x="3458" y="14908"/>
                  </a:cubicBezTo>
                  <a:lnTo>
                    <a:pt x="86867" y="98251"/>
                  </a:lnTo>
                  <a:cubicBezTo>
                    <a:pt x="90292" y="101644"/>
                    <a:pt x="90292" y="107189"/>
                    <a:pt x="86867" y="110582"/>
                  </a:cubicBezTo>
                  <a:lnTo>
                    <a:pt x="3458" y="193925"/>
                  </a:lnTo>
                  <a:cubicBezTo>
                    <a:pt x="1" y="197318"/>
                    <a:pt x="1" y="202863"/>
                    <a:pt x="3458" y="206288"/>
                  </a:cubicBezTo>
                  <a:cubicBezTo>
                    <a:pt x="5089" y="207919"/>
                    <a:pt x="7307" y="208800"/>
                    <a:pt x="9623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99132" y="122847"/>
                  </a:lnTo>
                  <a:cubicBezTo>
                    <a:pt x="109310" y="112669"/>
                    <a:pt x="109310" y="96164"/>
                    <a:pt x="99132" y="85986"/>
                  </a:cubicBezTo>
                  <a:lnTo>
                    <a:pt x="15789" y="2545"/>
                  </a:lnTo>
                  <a:cubicBezTo>
                    <a:pt x="14092" y="848"/>
                    <a:pt x="11858" y="0"/>
                    <a:pt x="9623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922DEA-5E74-FE55-EF3A-C8114ADEDCF9}"/>
              </a:ext>
            </a:extLst>
          </p:cNvPr>
          <p:cNvGrpSpPr/>
          <p:nvPr/>
        </p:nvGrpSpPr>
        <p:grpSpPr>
          <a:xfrm>
            <a:off x="7088386" y="3422252"/>
            <a:ext cx="1169486" cy="1169400"/>
            <a:chOff x="3129009" y="1577186"/>
            <a:chExt cx="1169486" cy="1169400"/>
          </a:xfrm>
        </p:grpSpPr>
        <p:sp>
          <p:nvSpPr>
            <p:cNvPr id="634" name="Google Shape;634;p49"/>
            <p:cNvSpPr/>
            <p:nvPr/>
          </p:nvSpPr>
          <p:spPr>
            <a:xfrm>
              <a:off x="3129009" y="1577186"/>
              <a:ext cx="1169400" cy="1169400"/>
            </a:xfrm>
            <a:prstGeom prst="donut">
              <a:avLst>
                <a:gd name="adj" fmla="val 8389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5" name="Google Shape;635;p49"/>
            <p:cNvSpPr/>
            <p:nvPr/>
          </p:nvSpPr>
          <p:spPr>
            <a:xfrm rot="5400000">
              <a:off x="3129095" y="1577186"/>
              <a:ext cx="1169400" cy="1169400"/>
            </a:xfrm>
            <a:prstGeom prst="blockArc">
              <a:avLst>
                <a:gd name="adj1" fmla="val 10800000"/>
                <a:gd name="adj2" fmla="val 1812622"/>
                <a:gd name="adj3" fmla="val 8682"/>
              </a:avLst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C00000"/>
                </a:solidFill>
              </a:endParaRPr>
            </a:p>
          </p:txBody>
        </p:sp>
      </p:grpSp>
      <p:cxnSp>
        <p:nvCxnSpPr>
          <p:cNvPr id="640" name="Google Shape;640;p49"/>
          <p:cNvCxnSpPr>
            <a:cxnSpLocks/>
          </p:cNvCxnSpPr>
          <p:nvPr/>
        </p:nvCxnSpPr>
        <p:spPr>
          <a:xfrm>
            <a:off x="5404005" y="2914668"/>
            <a:ext cx="2675170" cy="3507"/>
          </a:xfrm>
          <a:prstGeom prst="straightConnector1">
            <a:avLst/>
          </a:prstGeom>
          <a:noFill/>
          <a:ln w="9525" cap="flat" cmpd="sng">
            <a:solidFill>
              <a:srgbClr val="100E0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1" name="Google Shape;641;p49"/>
          <p:cNvSpPr/>
          <p:nvPr/>
        </p:nvSpPr>
        <p:spPr>
          <a:xfrm>
            <a:off x="8086208" y="2746468"/>
            <a:ext cx="343500" cy="343500"/>
          </a:xfrm>
          <a:prstGeom prst="ellipse">
            <a:avLst/>
          </a:prstGeom>
          <a:noFill/>
          <a:ln w="9525" cap="flat" cmpd="sng">
            <a:solidFill>
              <a:srgbClr val="100E0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52E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2" name="Google Shape;642;p49"/>
          <p:cNvSpPr/>
          <p:nvPr/>
        </p:nvSpPr>
        <p:spPr>
          <a:xfrm rot="10800000">
            <a:off x="8153613" y="2828840"/>
            <a:ext cx="208533" cy="178633"/>
          </a:xfrm>
          <a:custGeom>
            <a:avLst/>
            <a:gdLst/>
            <a:ahLst/>
            <a:cxnLst/>
            <a:rect l="l" t="t" r="r" b="b"/>
            <a:pathLst>
              <a:path w="121771" h="104311" extrusionOk="0">
                <a:moveTo>
                  <a:pt x="48572" y="1"/>
                </a:moveTo>
                <a:cubicBezTo>
                  <a:pt x="46354" y="1"/>
                  <a:pt x="44135" y="841"/>
                  <a:pt x="42439" y="2521"/>
                </a:cubicBezTo>
                <a:lnTo>
                  <a:pt x="5122" y="39935"/>
                </a:lnTo>
                <a:cubicBezTo>
                  <a:pt x="1860" y="43197"/>
                  <a:pt x="33" y="47601"/>
                  <a:pt x="1" y="52201"/>
                </a:cubicBezTo>
                <a:cubicBezTo>
                  <a:pt x="33" y="56767"/>
                  <a:pt x="1893" y="61138"/>
                  <a:pt x="5122" y="64368"/>
                </a:cubicBezTo>
                <a:lnTo>
                  <a:pt x="42439" y="101783"/>
                </a:lnTo>
                <a:cubicBezTo>
                  <a:pt x="44144" y="103471"/>
                  <a:pt x="46365" y="104311"/>
                  <a:pt x="48584" y="104311"/>
                </a:cubicBezTo>
                <a:cubicBezTo>
                  <a:pt x="50826" y="104311"/>
                  <a:pt x="53065" y="103455"/>
                  <a:pt x="54770" y="101750"/>
                </a:cubicBezTo>
                <a:cubicBezTo>
                  <a:pt x="58129" y="98325"/>
                  <a:pt x="58129" y="92812"/>
                  <a:pt x="54704" y="89420"/>
                </a:cubicBezTo>
                <a:lnTo>
                  <a:pt x="26097" y="60910"/>
                </a:lnTo>
                <a:lnTo>
                  <a:pt x="113094" y="60910"/>
                </a:lnTo>
                <a:cubicBezTo>
                  <a:pt x="117889" y="60910"/>
                  <a:pt x="121771" y="56996"/>
                  <a:pt x="121771" y="52201"/>
                </a:cubicBezTo>
                <a:cubicBezTo>
                  <a:pt x="121771" y="47405"/>
                  <a:pt x="117889" y="43491"/>
                  <a:pt x="113094" y="43491"/>
                </a:cubicBezTo>
                <a:lnTo>
                  <a:pt x="26097" y="43491"/>
                </a:lnTo>
                <a:lnTo>
                  <a:pt x="54704" y="14883"/>
                </a:lnTo>
                <a:cubicBezTo>
                  <a:pt x="58162" y="11491"/>
                  <a:pt x="58162" y="5946"/>
                  <a:pt x="54704" y="2521"/>
                </a:cubicBezTo>
                <a:cubicBezTo>
                  <a:pt x="53008" y="841"/>
                  <a:pt x="50790" y="1"/>
                  <a:pt x="48572" y="1"/>
                </a:cubicBezTo>
                <a:close/>
              </a:path>
            </a:pathLst>
          </a:custGeom>
          <a:solidFill>
            <a:srgbClr val="F5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43" name="Google Shape;643;p49"/>
          <p:cNvCxnSpPr>
            <a:cxnSpLocks/>
          </p:cNvCxnSpPr>
          <p:nvPr/>
        </p:nvCxnSpPr>
        <p:spPr>
          <a:xfrm flipH="1">
            <a:off x="1065633" y="2914668"/>
            <a:ext cx="2713887" cy="20"/>
          </a:xfrm>
          <a:prstGeom prst="straightConnector1">
            <a:avLst/>
          </a:prstGeom>
          <a:noFill/>
          <a:ln w="9525" cap="flat" cmpd="sng">
            <a:solidFill>
              <a:srgbClr val="100E0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4" name="Google Shape;644;p49"/>
          <p:cNvSpPr/>
          <p:nvPr/>
        </p:nvSpPr>
        <p:spPr>
          <a:xfrm flipH="1">
            <a:off x="715100" y="2742981"/>
            <a:ext cx="343500" cy="343500"/>
          </a:xfrm>
          <a:prstGeom prst="ellipse">
            <a:avLst/>
          </a:prstGeom>
          <a:noFill/>
          <a:ln w="9525" cap="flat" cmpd="sng">
            <a:solidFill>
              <a:srgbClr val="100E0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52E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5" name="Google Shape;645;p49"/>
          <p:cNvSpPr/>
          <p:nvPr/>
        </p:nvSpPr>
        <p:spPr>
          <a:xfrm rot="10800000" flipH="1">
            <a:off x="782662" y="2825352"/>
            <a:ext cx="208533" cy="178633"/>
          </a:xfrm>
          <a:custGeom>
            <a:avLst/>
            <a:gdLst/>
            <a:ahLst/>
            <a:cxnLst/>
            <a:rect l="l" t="t" r="r" b="b"/>
            <a:pathLst>
              <a:path w="121771" h="104311" extrusionOk="0">
                <a:moveTo>
                  <a:pt x="48572" y="1"/>
                </a:moveTo>
                <a:cubicBezTo>
                  <a:pt x="46354" y="1"/>
                  <a:pt x="44135" y="841"/>
                  <a:pt x="42439" y="2521"/>
                </a:cubicBezTo>
                <a:lnTo>
                  <a:pt x="5122" y="39935"/>
                </a:lnTo>
                <a:cubicBezTo>
                  <a:pt x="1860" y="43197"/>
                  <a:pt x="33" y="47601"/>
                  <a:pt x="1" y="52201"/>
                </a:cubicBezTo>
                <a:cubicBezTo>
                  <a:pt x="33" y="56767"/>
                  <a:pt x="1893" y="61138"/>
                  <a:pt x="5122" y="64368"/>
                </a:cubicBezTo>
                <a:lnTo>
                  <a:pt x="42439" y="101783"/>
                </a:lnTo>
                <a:cubicBezTo>
                  <a:pt x="44144" y="103471"/>
                  <a:pt x="46365" y="104311"/>
                  <a:pt x="48584" y="104311"/>
                </a:cubicBezTo>
                <a:cubicBezTo>
                  <a:pt x="50826" y="104311"/>
                  <a:pt x="53065" y="103455"/>
                  <a:pt x="54770" y="101750"/>
                </a:cubicBezTo>
                <a:cubicBezTo>
                  <a:pt x="58129" y="98325"/>
                  <a:pt x="58129" y="92812"/>
                  <a:pt x="54704" y="89420"/>
                </a:cubicBezTo>
                <a:lnTo>
                  <a:pt x="26097" y="60910"/>
                </a:lnTo>
                <a:lnTo>
                  <a:pt x="113094" y="60910"/>
                </a:lnTo>
                <a:cubicBezTo>
                  <a:pt x="117889" y="60910"/>
                  <a:pt x="121771" y="56996"/>
                  <a:pt x="121771" y="52201"/>
                </a:cubicBezTo>
                <a:cubicBezTo>
                  <a:pt x="121771" y="47405"/>
                  <a:pt x="117889" y="43491"/>
                  <a:pt x="113094" y="43491"/>
                </a:cubicBezTo>
                <a:lnTo>
                  <a:pt x="26097" y="43491"/>
                </a:lnTo>
                <a:lnTo>
                  <a:pt x="54704" y="14883"/>
                </a:lnTo>
                <a:cubicBezTo>
                  <a:pt x="58162" y="11491"/>
                  <a:pt x="58162" y="5946"/>
                  <a:pt x="54704" y="2521"/>
                </a:cubicBezTo>
                <a:cubicBezTo>
                  <a:pt x="53008" y="841"/>
                  <a:pt x="50790" y="1"/>
                  <a:pt x="48572" y="1"/>
                </a:cubicBezTo>
                <a:close/>
              </a:path>
            </a:pathLst>
          </a:custGeom>
          <a:solidFill>
            <a:srgbClr val="F5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5B1A537-999A-DFC9-78CE-FD2C8010202F}"/>
              </a:ext>
            </a:extLst>
          </p:cNvPr>
          <p:cNvGrpSpPr/>
          <p:nvPr/>
        </p:nvGrpSpPr>
        <p:grpSpPr>
          <a:xfrm>
            <a:off x="886850" y="3398677"/>
            <a:ext cx="1169486" cy="1169400"/>
            <a:chOff x="3129009" y="1577186"/>
            <a:chExt cx="1169486" cy="1169400"/>
          </a:xfrm>
        </p:grpSpPr>
        <p:sp>
          <p:nvSpPr>
            <p:cNvPr id="12" name="Google Shape;634;p49">
              <a:extLst>
                <a:ext uri="{FF2B5EF4-FFF2-40B4-BE49-F238E27FC236}">
                  <a16:creationId xmlns:a16="http://schemas.microsoft.com/office/drawing/2014/main" id="{E3EA29A2-B06A-9C6C-B964-04BD29EC326F}"/>
                </a:ext>
              </a:extLst>
            </p:cNvPr>
            <p:cNvSpPr/>
            <p:nvPr/>
          </p:nvSpPr>
          <p:spPr>
            <a:xfrm>
              <a:off x="3129009" y="1577186"/>
              <a:ext cx="1169400" cy="1169400"/>
            </a:xfrm>
            <a:prstGeom prst="donut">
              <a:avLst>
                <a:gd name="adj" fmla="val 8389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635;p49">
              <a:extLst>
                <a:ext uri="{FF2B5EF4-FFF2-40B4-BE49-F238E27FC236}">
                  <a16:creationId xmlns:a16="http://schemas.microsoft.com/office/drawing/2014/main" id="{1257DC92-9E7C-75D1-9C3E-18E9751D71A6}"/>
                </a:ext>
              </a:extLst>
            </p:cNvPr>
            <p:cNvSpPr/>
            <p:nvPr/>
          </p:nvSpPr>
          <p:spPr>
            <a:xfrm rot="5400000">
              <a:off x="3129095" y="1577186"/>
              <a:ext cx="1169400" cy="1169400"/>
            </a:xfrm>
            <a:prstGeom prst="blockArc">
              <a:avLst>
                <a:gd name="adj1" fmla="val 10800000"/>
                <a:gd name="adj2" fmla="val 1812622"/>
                <a:gd name="adj3" fmla="val 8682"/>
              </a:avLst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C0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2D268AB-D481-8582-5870-61A319AD5A53}"/>
              </a:ext>
            </a:extLst>
          </p:cNvPr>
          <p:cNvGrpSpPr/>
          <p:nvPr/>
        </p:nvGrpSpPr>
        <p:grpSpPr>
          <a:xfrm>
            <a:off x="886850" y="1491085"/>
            <a:ext cx="1169486" cy="1169400"/>
            <a:chOff x="3129009" y="1577186"/>
            <a:chExt cx="1169486" cy="1169400"/>
          </a:xfrm>
        </p:grpSpPr>
        <p:sp>
          <p:nvSpPr>
            <p:cNvPr id="15" name="Google Shape;634;p49">
              <a:extLst>
                <a:ext uri="{FF2B5EF4-FFF2-40B4-BE49-F238E27FC236}">
                  <a16:creationId xmlns:a16="http://schemas.microsoft.com/office/drawing/2014/main" id="{19DD79F3-0B5E-8AF2-29F3-B494BB09F484}"/>
                </a:ext>
              </a:extLst>
            </p:cNvPr>
            <p:cNvSpPr/>
            <p:nvPr/>
          </p:nvSpPr>
          <p:spPr>
            <a:xfrm>
              <a:off x="3129009" y="1577186"/>
              <a:ext cx="1169400" cy="1169400"/>
            </a:xfrm>
            <a:prstGeom prst="donut">
              <a:avLst>
                <a:gd name="adj" fmla="val 8389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635;p49">
              <a:extLst>
                <a:ext uri="{FF2B5EF4-FFF2-40B4-BE49-F238E27FC236}">
                  <a16:creationId xmlns:a16="http://schemas.microsoft.com/office/drawing/2014/main" id="{F2E72D53-BF74-43BC-D043-013584936B88}"/>
                </a:ext>
              </a:extLst>
            </p:cNvPr>
            <p:cNvSpPr/>
            <p:nvPr/>
          </p:nvSpPr>
          <p:spPr>
            <a:xfrm rot="5400000">
              <a:off x="3129095" y="1577186"/>
              <a:ext cx="1169400" cy="1169400"/>
            </a:xfrm>
            <a:prstGeom prst="blockArc">
              <a:avLst>
                <a:gd name="adj1" fmla="val 10800000"/>
                <a:gd name="adj2" fmla="val 1812622"/>
                <a:gd name="adj3" fmla="val 8682"/>
              </a:avLst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C0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0CC4CB9-5027-3016-B603-0A0C31A8E1A5}"/>
              </a:ext>
            </a:extLst>
          </p:cNvPr>
          <p:cNvGrpSpPr/>
          <p:nvPr/>
        </p:nvGrpSpPr>
        <p:grpSpPr>
          <a:xfrm>
            <a:off x="3986767" y="2329968"/>
            <a:ext cx="1169486" cy="1169400"/>
            <a:chOff x="3129009" y="1577186"/>
            <a:chExt cx="1169486" cy="1169400"/>
          </a:xfrm>
        </p:grpSpPr>
        <p:sp>
          <p:nvSpPr>
            <p:cNvPr id="18" name="Google Shape;634;p49">
              <a:extLst>
                <a:ext uri="{FF2B5EF4-FFF2-40B4-BE49-F238E27FC236}">
                  <a16:creationId xmlns:a16="http://schemas.microsoft.com/office/drawing/2014/main" id="{D9A6BEE0-3E7E-C846-EFA4-F89E9AA8D4D6}"/>
                </a:ext>
              </a:extLst>
            </p:cNvPr>
            <p:cNvSpPr/>
            <p:nvPr/>
          </p:nvSpPr>
          <p:spPr>
            <a:xfrm>
              <a:off x="3129009" y="1577186"/>
              <a:ext cx="1169400" cy="1169400"/>
            </a:xfrm>
            <a:prstGeom prst="donut">
              <a:avLst>
                <a:gd name="adj" fmla="val 8389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635;p49">
              <a:extLst>
                <a:ext uri="{FF2B5EF4-FFF2-40B4-BE49-F238E27FC236}">
                  <a16:creationId xmlns:a16="http://schemas.microsoft.com/office/drawing/2014/main" id="{9318B374-4E76-89B7-5B20-A06A1076BAB9}"/>
                </a:ext>
              </a:extLst>
            </p:cNvPr>
            <p:cNvSpPr/>
            <p:nvPr/>
          </p:nvSpPr>
          <p:spPr>
            <a:xfrm rot="5400000">
              <a:off x="3129095" y="1577186"/>
              <a:ext cx="1169400" cy="1169400"/>
            </a:xfrm>
            <a:prstGeom prst="blockArc">
              <a:avLst>
                <a:gd name="adj1" fmla="val 10800000"/>
                <a:gd name="adj2" fmla="val 1812622"/>
                <a:gd name="adj3" fmla="val 8682"/>
              </a:avLst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C0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C563246-35C2-9C3D-19D8-345F0F8017D2}"/>
              </a:ext>
            </a:extLst>
          </p:cNvPr>
          <p:cNvGrpSpPr/>
          <p:nvPr/>
        </p:nvGrpSpPr>
        <p:grpSpPr>
          <a:xfrm>
            <a:off x="7087578" y="1494573"/>
            <a:ext cx="1169486" cy="1169400"/>
            <a:chOff x="3129009" y="1577186"/>
            <a:chExt cx="1169486" cy="1169400"/>
          </a:xfrm>
        </p:grpSpPr>
        <p:sp>
          <p:nvSpPr>
            <p:cNvPr id="21" name="Google Shape;634;p49">
              <a:extLst>
                <a:ext uri="{FF2B5EF4-FFF2-40B4-BE49-F238E27FC236}">
                  <a16:creationId xmlns:a16="http://schemas.microsoft.com/office/drawing/2014/main" id="{05421038-24F9-DAF9-320A-24353E57FDED}"/>
                </a:ext>
              </a:extLst>
            </p:cNvPr>
            <p:cNvSpPr/>
            <p:nvPr/>
          </p:nvSpPr>
          <p:spPr>
            <a:xfrm>
              <a:off x="3129009" y="1577186"/>
              <a:ext cx="1169400" cy="1169400"/>
            </a:xfrm>
            <a:prstGeom prst="donut">
              <a:avLst>
                <a:gd name="adj" fmla="val 8389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635;p49">
              <a:extLst>
                <a:ext uri="{FF2B5EF4-FFF2-40B4-BE49-F238E27FC236}">
                  <a16:creationId xmlns:a16="http://schemas.microsoft.com/office/drawing/2014/main" id="{7D501761-C058-2A68-FCAD-7C981B890691}"/>
                </a:ext>
              </a:extLst>
            </p:cNvPr>
            <p:cNvSpPr/>
            <p:nvPr/>
          </p:nvSpPr>
          <p:spPr>
            <a:xfrm rot="5400000">
              <a:off x="3129095" y="1577186"/>
              <a:ext cx="1169400" cy="1169400"/>
            </a:xfrm>
            <a:prstGeom prst="blockArc">
              <a:avLst>
                <a:gd name="adj1" fmla="val 10800000"/>
                <a:gd name="adj2" fmla="val 1812622"/>
                <a:gd name="adj3" fmla="val 8682"/>
              </a:avLst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C00000"/>
                </a:solidFill>
              </a:endParaRPr>
            </a:p>
          </p:txBody>
        </p:sp>
      </p:grpSp>
      <p:pic>
        <p:nvPicPr>
          <p:cNvPr id="51" name="Picture 42">
            <a:extLst>
              <a:ext uri="{FF2B5EF4-FFF2-40B4-BE49-F238E27FC236}">
                <a16:creationId xmlns:a16="http://schemas.microsoft.com/office/drawing/2014/main" id="{0B209527-F891-480C-C02C-61EA64C04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795" y="3651175"/>
            <a:ext cx="672964" cy="75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FD5FBCF-843F-BC83-35FC-BCD6201E4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632" y="3611126"/>
            <a:ext cx="791651" cy="79165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D1CB74B1-144F-C73E-656B-CF7930CBAC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6452" y="1679959"/>
            <a:ext cx="791651" cy="791651"/>
          </a:xfrm>
          <a:prstGeom prst="rect">
            <a:avLst/>
          </a:prstGeom>
        </p:spPr>
      </p:pic>
      <p:pic>
        <p:nvPicPr>
          <p:cNvPr id="54" name="Picture 50">
            <a:extLst>
              <a:ext uri="{FF2B5EF4-FFF2-40B4-BE49-F238E27FC236}">
                <a16:creationId xmlns:a16="http://schemas.microsoft.com/office/drawing/2014/main" id="{1C0A2FB6-EE2F-1D20-D057-41424E0C2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081" y="2637593"/>
            <a:ext cx="624578" cy="554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F5EE516-D9B8-B96B-EF56-916B955FA2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2378" y="1736263"/>
            <a:ext cx="598344" cy="66116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49"/>
          <p:cNvSpPr txBox="1">
            <a:spLocks noGrp="1"/>
          </p:cNvSpPr>
          <p:nvPr>
            <p:ph type="title" idx="6"/>
          </p:nvPr>
        </p:nvSpPr>
        <p:spPr>
          <a:xfrm>
            <a:off x="2253637" y="3983377"/>
            <a:ext cx="4669139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USED </a:t>
            </a:r>
            <a:r>
              <a:rPr lang="en" dirty="0">
                <a:solidFill>
                  <a:schemeClr val="tx1"/>
                </a:solidFill>
              </a:rPr>
              <a:t>TOOLS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623" name="Google Shape;623;p49"/>
          <p:cNvGrpSpPr/>
          <p:nvPr/>
        </p:nvGrpSpPr>
        <p:grpSpPr>
          <a:xfrm rot="10800000" flipH="1">
            <a:off x="715100" y="4442019"/>
            <a:ext cx="208551" cy="228115"/>
            <a:chOff x="1348000" y="237300"/>
            <a:chExt cx="4772325" cy="5220025"/>
          </a:xfrm>
        </p:grpSpPr>
        <p:sp>
          <p:nvSpPr>
            <p:cNvPr id="624" name="Google Shape;624;p49"/>
            <p:cNvSpPr/>
            <p:nvPr/>
          </p:nvSpPr>
          <p:spPr>
            <a:xfrm>
              <a:off x="3522925" y="237300"/>
              <a:ext cx="2597400" cy="5220025"/>
            </a:xfrm>
            <a:custGeom>
              <a:avLst/>
              <a:gdLst/>
              <a:ahLst/>
              <a:cxnLst/>
              <a:rect l="l" t="t" r="r" b="b"/>
              <a:pathLst>
                <a:path w="103896" h="208801" extrusionOk="0">
                  <a:moveTo>
                    <a:pt x="9607" y="0"/>
                  </a:moveTo>
                  <a:cubicBezTo>
                    <a:pt x="7373" y="0"/>
                    <a:pt x="5138" y="848"/>
                    <a:pt x="3426" y="2545"/>
                  </a:cubicBezTo>
                  <a:cubicBezTo>
                    <a:pt x="33" y="5970"/>
                    <a:pt x="33" y="11483"/>
                    <a:pt x="3426" y="14908"/>
                  </a:cubicBezTo>
                  <a:lnTo>
                    <a:pt x="74505" y="85986"/>
                  </a:lnTo>
                  <a:cubicBezTo>
                    <a:pt x="84682" y="96164"/>
                    <a:pt x="84682" y="112669"/>
                    <a:pt x="74505" y="122847"/>
                  </a:cubicBezTo>
                  <a:lnTo>
                    <a:pt x="3426" y="193925"/>
                  </a:lnTo>
                  <a:cubicBezTo>
                    <a:pt x="1" y="197318"/>
                    <a:pt x="1" y="202863"/>
                    <a:pt x="3426" y="206288"/>
                  </a:cubicBezTo>
                  <a:cubicBezTo>
                    <a:pt x="5090" y="207919"/>
                    <a:pt x="7308" y="208800"/>
                    <a:pt x="9624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86868" y="135210"/>
                  </a:lnTo>
                  <a:cubicBezTo>
                    <a:pt x="103895" y="118215"/>
                    <a:pt x="103895" y="90618"/>
                    <a:pt x="86868" y="73623"/>
                  </a:cubicBezTo>
                  <a:lnTo>
                    <a:pt x="15789" y="2545"/>
                  </a:lnTo>
                  <a:cubicBezTo>
                    <a:pt x="14076" y="848"/>
                    <a:pt x="11842" y="0"/>
                    <a:pt x="9607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9"/>
            <p:cNvSpPr/>
            <p:nvPr/>
          </p:nvSpPr>
          <p:spPr>
            <a:xfrm>
              <a:off x="1348000" y="237300"/>
              <a:ext cx="2732750" cy="5220025"/>
            </a:xfrm>
            <a:custGeom>
              <a:avLst/>
              <a:gdLst/>
              <a:ahLst/>
              <a:cxnLst/>
              <a:rect l="l" t="t" r="r" b="b"/>
              <a:pathLst>
                <a:path w="109310" h="208801" extrusionOk="0">
                  <a:moveTo>
                    <a:pt x="9623" y="0"/>
                  </a:moveTo>
                  <a:cubicBezTo>
                    <a:pt x="7389" y="0"/>
                    <a:pt x="5155" y="848"/>
                    <a:pt x="3458" y="2545"/>
                  </a:cubicBezTo>
                  <a:cubicBezTo>
                    <a:pt x="33" y="5970"/>
                    <a:pt x="33" y="11483"/>
                    <a:pt x="3458" y="14908"/>
                  </a:cubicBezTo>
                  <a:lnTo>
                    <a:pt x="86867" y="98251"/>
                  </a:lnTo>
                  <a:cubicBezTo>
                    <a:pt x="90292" y="101644"/>
                    <a:pt x="90292" y="107189"/>
                    <a:pt x="86867" y="110582"/>
                  </a:cubicBezTo>
                  <a:lnTo>
                    <a:pt x="3458" y="193925"/>
                  </a:lnTo>
                  <a:cubicBezTo>
                    <a:pt x="1" y="197318"/>
                    <a:pt x="1" y="202863"/>
                    <a:pt x="3458" y="206288"/>
                  </a:cubicBezTo>
                  <a:cubicBezTo>
                    <a:pt x="5089" y="207919"/>
                    <a:pt x="7307" y="208800"/>
                    <a:pt x="9623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99132" y="122847"/>
                  </a:lnTo>
                  <a:cubicBezTo>
                    <a:pt x="109310" y="112669"/>
                    <a:pt x="109310" y="96164"/>
                    <a:pt x="99132" y="85986"/>
                  </a:cubicBezTo>
                  <a:lnTo>
                    <a:pt x="15789" y="2545"/>
                  </a:lnTo>
                  <a:cubicBezTo>
                    <a:pt x="14092" y="848"/>
                    <a:pt x="11858" y="0"/>
                    <a:pt x="9623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6" name="Google Shape;626;p49"/>
          <p:cNvGrpSpPr/>
          <p:nvPr/>
        </p:nvGrpSpPr>
        <p:grpSpPr>
          <a:xfrm flipH="1">
            <a:off x="8326351" y="4454019"/>
            <a:ext cx="161782" cy="228115"/>
            <a:chOff x="1348000" y="237300"/>
            <a:chExt cx="4772325" cy="5220025"/>
          </a:xfrm>
        </p:grpSpPr>
        <p:sp>
          <p:nvSpPr>
            <p:cNvPr id="627" name="Google Shape;627;p49"/>
            <p:cNvSpPr/>
            <p:nvPr/>
          </p:nvSpPr>
          <p:spPr>
            <a:xfrm>
              <a:off x="3522925" y="237300"/>
              <a:ext cx="2597400" cy="5220025"/>
            </a:xfrm>
            <a:custGeom>
              <a:avLst/>
              <a:gdLst/>
              <a:ahLst/>
              <a:cxnLst/>
              <a:rect l="l" t="t" r="r" b="b"/>
              <a:pathLst>
                <a:path w="103896" h="208801" extrusionOk="0">
                  <a:moveTo>
                    <a:pt x="9607" y="0"/>
                  </a:moveTo>
                  <a:cubicBezTo>
                    <a:pt x="7373" y="0"/>
                    <a:pt x="5138" y="848"/>
                    <a:pt x="3426" y="2545"/>
                  </a:cubicBezTo>
                  <a:cubicBezTo>
                    <a:pt x="33" y="5970"/>
                    <a:pt x="33" y="11483"/>
                    <a:pt x="3426" y="14908"/>
                  </a:cubicBezTo>
                  <a:lnTo>
                    <a:pt x="74505" y="85986"/>
                  </a:lnTo>
                  <a:cubicBezTo>
                    <a:pt x="84682" y="96164"/>
                    <a:pt x="84682" y="112669"/>
                    <a:pt x="74505" y="122847"/>
                  </a:cubicBezTo>
                  <a:lnTo>
                    <a:pt x="3426" y="193925"/>
                  </a:lnTo>
                  <a:cubicBezTo>
                    <a:pt x="1" y="197318"/>
                    <a:pt x="1" y="202863"/>
                    <a:pt x="3426" y="206288"/>
                  </a:cubicBezTo>
                  <a:cubicBezTo>
                    <a:pt x="5090" y="207919"/>
                    <a:pt x="7308" y="208800"/>
                    <a:pt x="9624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86868" y="135210"/>
                  </a:lnTo>
                  <a:cubicBezTo>
                    <a:pt x="103895" y="118215"/>
                    <a:pt x="103895" y="90618"/>
                    <a:pt x="86868" y="73623"/>
                  </a:cubicBezTo>
                  <a:lnTo>
                    <a:pt x="15789" y="2545"/>
                  </a:lnTo>
                  <a:cubicBezTo>
                    <a:pt x="14076" y="848"/>
                    <a:pt x="11842" y="0"/>
                    <a:pt x="9607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9"/>
            <p:cNvSpPr/>
            <p:nvPr/>
          </p:nvSpPr>
          <p:spPr>
            <a:xfrm>
              <a:off x="1348000" y="237300"/>
              <a:ext cx="2732750" cy="5220025"/>
            </a:xfrm>
            <a:custGeom>
              <a:avLst/>
              <a:gdLst/>
              <a:ahLst/>
              <a:cxnLst/>
              <a:rect l="l" t="t" r="r" b="b"/>
              <a:pathLst>
                <a:path w="109310" h="208801" extrusionOk="0">
                  <a:moveTo>
                    <a:pt x="9623" y="0"/>
                  </a:moveTo>
                  <a:cubicBezTo>
                    <a:pt x="7389" y="0"/>
                    <a:pt x="5155" y="848"/>
                    <a:pt x="3458" y="2545"/>
                  </a:cubicBezTo>
                  <a:cubicBezTo>
                    <a:pt x="33" y="5970"/>
                    <a:pt x="33" y="11483"/>
                    <a:pt x="3458" y="14908"/>
                  </a:cubicBezTo>
                  <a:lnTo>
                    <a:pt x="86867" y="98251"/>
                  </a:lnTo>
                  <a:cubicBezTo>
                    <a:pt x="90292" y="101644"/>
                    <a:pt x="90292" y="107189"/>
                    <a:pt x="86867" y="110582"/>
                  </a:cubicBezTo>
                  <a:lnTo>
                    <a:pt x="3458" y="193925"/>
                  </a:lnTo>
                  <a:cubicBezTo>
                    <a:pt x="1" y="197318"/>
                    <a:pt x="1" y="202863"/>
                    <a:pt x="3458" y="206288"/>
                  </a:cubicBezTo>
                  <a:cubicBezTo>
                    <a:pt x="5089" y="207919"/>
                    <a:pt x="7307" y="208800"/>
                    <a:pt x="9623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99132" y="122847"/>
                  </a:lnTo>
                  <a:cubicBezTo>
                    <a:pt x="109310" y="112669"/>
                    <a:pt x="109310" y="96164"/>
                    <a:pt x="99132" y="85986"/>
                  </a:cubicBezTo>
                  <a:lnTo>
                    <a:pt x="15789" y="2545"/>
                  </a:lnTo>
                  <a:cubicBezTo>
                    <a:pt x="14092" y="848"/>
                    <a:pt x="11858" y="0"/>
                    <a:pt x="9623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922DEA-5E74-FE55-EF3A-C8114ADEDCF9}"/>
              </a:ext>
            </a:extLst>
          </p:cNvPr>
          <p:cNvGrpSpPr/>
          <p:nvPr/>
        </p:nvGrpSpPr>
        <p:grpSpPr>
          <a:xfrm>
            <a:off x="7082672" y="1519839"/>
            <a:ext cx="1169486" cy="1169400"/>
            <a:chOff x="3129009" y="1577186"/>
            <a:chExt cx="1169486" cy="1169400"/>
          </a:xfrm>
        </p:grpSpPr>
        <p:sp>
          <p:nvSpPr>
            <p:cNvPr id="634" name="Google Shape;634;p49"/>
            <p:cNvSpPr/>
            <p:nvPr/>
          </p:nvSpPr>
          <p:spPr>
            <a:xfrm>
              <a:off x="3129009" y="1577186"/>
              <a:ext cx="1169400" cy="1169400"/>
            </a:xfrm>
            <a:prstGeom prst="donut">
              <a:avLst>
                <a:gd name="adj" fmla="val 8389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5" name="Google Shape;635;p49"/>
            <p:cNvSpPr/>
            <p:nvPr/>
          </p:nvSpPr>
          <p:spPr>
            <a:xfrm rot="5400000">
              <a:off x="3129095" y="1577186"/>
              <a:ext cx="1169400" cy="1169400"/>
            </a:xfrm>
            <a:prstGeom prst="blockArc">
              <a:avLst>
                <a:gd name="adj1" fmla="val 10800000"/>
                <a:gd name="adj2" fmla="val 1812622"/>
                <a:gd name="adj3" fmla="val 8682"/>
              </a:avLst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C00000"/>
                </a:solidFill>
              </a:endParaRPr>
            </a:p>
          </p:txBody>
        </p:sp>
      </p:grpSp>
      <p:cxnSp>
        <p:nvCxnSpPr>
          <p:cNvPr id="640" name="Google Shape;640;p49"/>
          <p:cNvCxnSpPr>
            <a:cxnSpLocks/>
          </p:cNvCxnSpPr>
          <p:nvPr/>
        </p:nvCxnSpPr>
        <p:spPr>
          <a:xfrm>
            <a:off x="5404005" y="2914668"/>
            <a:ext cx="2675170" cy="3507"/>
          </a:xfrm>
          <a:prstGeom prst="straightConnector1">
            <a:avLst/>
          </a:prstGeom>
          <a:noFill/>
          <a:ln w="9525" cap="flat" cmpd="sng">
            <a:solidFill>
              <a:srgbClr val="100E0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1" name="Google Shape;641;p49"/>
          <p:cNvSpPr/>
          <p:nvPr/>
        </p:nvSpPr>
        <p:spPr>
          <a:xfrm>
            <a:off x="8086208" y="2746468"/>
            <a:ext cx="343500" cy="343500"/>
          </a:xfrm>
          <a:prstGeom prst="ellipse">
            <a:avLst/>
          </a:prstGeom>
          <a:noFill/>
          <a:ln w="9525" cap="flat" cmpd="sng">
            <a:solidFill>
              <a:srgbClr val="100E0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52E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2" name="Google Shape;642;p49"/>
          <p:cNvSpPr/>
          <p:nvPr/>
        </p:nvSpPr>
        <p:spPr>
          <a:xfrm rot="10800000">
            <a:off x="8153613" y="2828840"/>
            <a:ext cx="208533" cy="178633"/>
          </a:xfrm>
          <a:custGeom>
            <a:avLst/>
            <a:gdLst/>
            <a:ahLst/>
            <a:cxnLst/>
            <a:rect l="l" t="t" r="r" b="b"/>
            <a:pathLst>
              <a:path w="121771" h="104311" extrusionOk="0">
                <a:moveTo>
                  <a:pt x="48572" y="1"/>
                </a:moveTo>
                <a:cubicBezTo>
                  <a:pt x="46354" y="1"/>
                  <a:pt x="44135" y="841"/>
                  <a:pt x="42439" y="2521"/>
                </a:cubicBezTo>
                <a:lnTo>
                  <a:pt x="5122" y="39935"/>
                </a:lnTo>
                <a:cubicBezTo>
                  <a:pt x="1860" y="43197"/>
                  <a:pt x="33" y="47601"/>
                  <a:pt x="1" y="52201"/>
                </a:cubicBezTo>
                <a:cubicBezTo>
                  <a:pt x="33" y="56767"/>
                  <a:pt x="1893" y="61138"/>
                  <a:pt x="5122" y="64368"/>
                </a:cubicBezTo>
                <a:lnTo>
                  <a:pt x="42439" y="101783"/>
                </a:lnTo>
                <a:cubicBezTo>
                  <a:pt x="44144" y="103471"/>
                  <a:pt x="46365" y="104311"/>
                  <a:pt x="48584" y="104311"/>
                </a:cubicBezTo>
                <a:cubicBezTo>
                  <a:pt x="50826" y="104311"/>
                  <a:pt x="53065" y="103455"/>
                  <a:pt x="54770" y="101750"/>
                </a:cubicBezTo>
                <a:cubicBezTo>
                  <a:pt x="58129" y="98325"/>
                  <a:pt x="58129" y="92812"/>
                  <a:pt x="54704" y="89420"/>
                </a:cubicBezTo>
                <a:lnTo>
                  <a:pt x="26097" y="60910"/>
                </a:lnTo>
                <a:lnTo>
                  <a:pt x="113094" y="60910"/>
                </a:lnTo>
                <a:cubicBezTo>
                  <a:pt x="117889" y="60910"/>
                  <a:pt x="121771" y="56996"/>
                  <a:pt x="121771" y="52201"/>
                </a:cubicBezTo>
                <a:cubicBezTo>
                  <a:pt x="121771" y="47405"/>
                  <a:pt x="117889" y="43491"/>
                  <a:pt x="113094" y="43491"/>
                </a:cubicBezTo>
                <a:lnTo>
                  <a:pt x="26097" y="43491"/>
                </a:lnTo>
                <a:lnTo>
                  <a:pt x="54704" y="14883"/>
                </a:lnTo>
                <a:cubicBezTo>
                  <a:pt x="58162" y="11491"/>
                  <a:pt x="58162" y="5946"/>
                  <a:pt x="54704" y="2521"/>
                </a:cubicBezTo>
                <a:cubicBezTo>
                  <a:pt x="53008" y="841"/>
                  <a:pt x="50790" y="1"/>
                  <a:pt x="48572" y="1"/>
                </a:cubicBezTo>
                <a:close/>
              </a:path>
            </a:pathLst>
          </a:custGeom>
          <a:solidFill>
            <a:srgbClr val="F5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43" name="Google Shape;643;p49"/>
          <p:cNvCxnSpPr>
            <a:cxnSpLocks/>
          </p:cNvCxnSpPr>
          <p:nvPr/>
        </p:nvCxnSpPr>
        <p:spPr>
          <a:xfrm flipH="1">
            <a:off x="1065633" y="2914668"/>
            <a:ext cx="2713887" cy="20"/>
          </a:xfrm>
          <a:prstGeom prst="straightConnector1">
            <a:avLst/>
          </a:prstGeom>
          <a:noFill/>
          <a:ln w="9525" cap="flat" cmpd="sng">
            <a:solidFill>
              <a:srgbClr val="100E0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4" name="Google Shape;644;p49"/>
          <p:cNvSpPr/>
          <p:nvPr/>
        </p:nvSpPr>
        <p:spPr>
          <a:xfrm flipH="1">
            <a:off x="715100" y="2742981"/>
            <a:ext cx="343500" cy="343500"/>
          </a:xfrm>
          <a:prstGeom prst="ellipse">
            <a:avLst/>
          </a:prstGeom>
          <a:noFill/>
          <a:ln w="9525" cap="flat" cmpd="sng">
            <a:solidFill>
              <a:srgbClr val="100E0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52E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5" name="Google Shape;645;p49"/>
          <p:cNvSpPr/>
          <p:nvPr/>
        </p:nvSpPr>
        <p:spPr>
          <a:xfrm rot="10800000" flipH="1">
            <a:off x="782662" y="2825352"/>
            <a:ext cx="208533" cy="178633"/>
          </a:xfrm>
          <a:custGeom>
            <a:avLst/>
            <a:gdLst/>
            <a:ahLst/>
            <a:cxnLst/>
            <a:rect l="l" t="t" r="r" b="b"/>
            <a:pathLst>
              <a:path w="121771" h="104311" extrusionOk="0">
                <a:moveTo>
                  <a:pt x="48572" y="1"/>
                </a:moveTo>
                <a:cubicBezTo>
                  <a:pt x="46354" y="1"/>
                  <a:pt x="44135" y="841"/>
                  <a:pt x="42439" y="2521"/>
                </a:cubicBezTo>
                <a:lnTo>
                  <a:pt x="5122" y="39935"/>
                </a:lnTo>
                <a:cubicBezTo>
                  <a:pt x="1860" y="43197"/>
                  <a:pt x="33" y="47601"/>
                  <a:pt x="1" y="52201"/>
                </a:cubicBezTo>
                <a:cubicBezTo>
                  <a:pt x="33" y="56767"/>
                  <a:pt x="1893" y="61138"/>
                  <a:pt x="5122" y="64368"/>
                </a:cubicBezTo>
                <a:lnTo>
                  <a:pt x="42439" y="101783"/>
                </a:lnTo>
                <a:cubicBezTo>
                  <a:pt x="44144" y="103471"/>
                  <a:pt x="46365" y="104311"/>
                  <a:pt x="48584" y="104311"/>
                </a:cubicBezTo>
                <a:cubicBezTo>
                  <a:pt x="50826" y="104311"/>
                  <a:pt x="53065" y="103455"/>
                  <a:pt x="54770" y="101750"/>
                </a:cubicBezTo>
                <a:cubicBezTo>
                  <a:pt x="58129" y="98325"/>
                  <a:pt x="58129" y="92812"/>
                  <a:pt x="54704" y="89420"/>
                </a:cubicBezTo>
                <a:lnTo>
                  <a:pt x="26097" y="60910"/>
                </a:lnTo>
                <a:lnTo>
                  <a:pt x="113094" y="60910"/>
                </a:lnTo>
                <a:cubicBezTo>
                  <a:pt x="117889" y="60910"/>
                  <a:pt x="121771" y="56996"/>
                  <a:pt x="121771" y="52201"/>
                </a:cubicBezTo>
                <a:cubicBezTo>
                  <a:pt x="121771" y="47405"/>
                  <a:pt x="117889" y="43491"/>
                  <a:pt x="113094" y="43491"/>
                </a:cubicBezTo>
                <a:lnTo>
                  <a:pt x="26097" y="43491"/>
                </a:lnTo>
                <a:lnTo>
                  <a:pt x="54704" y="14883"/>
                </a:lnTo>
                <a:cubicBezTo>
                  <a:pt x="58162" y="11491"/>
                  <a:pt x="58162" y="5946"/>
                  <a:pt x="54704" y="2521"/>
                </a:cubicBezTo>
                <a:cubicBezTo>
                  <a:pt x="53008" y="841"/>
                  <a:pt x="50790" y="1"/>
                  <a:pt x="48572" y="1"/>
                </a:cubicBezTo>
                <a:close/>
              </a:path>
            </a:pathLst>
          </a:custGeom>
          <a:solidFill>
            <a:srgbClr val="F5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5B1A537-999A-DFC9-78CE-FD2C8010202F}"/>
              </a:ext>
            </a:extLst>
          </p:cNvPr>
          <p:cNvGrpSpPr/>
          <p:nvPr/>
        </p:nvGrpSpPr>
        <p:grpSpPr>
          <a:xfrm>
            <a:off x="886807" y="3085279"/>
            <a:ext cx="1169486" cy="1169400"/>
            <a:chOff x="3129009" y="1577186"/>
            <a:chExt cx="1169486" cy="1169400"/>
          </a:xfrm>
        </p:grpSpPr>
        <p:sp>
          <p:nvSpPr>
            <p:cNvPr id="12" name="Google Shape;634;p49">
              <a:extLst>
                <a:ext uri="{FF2B5EF4-FFF2-40B4-BE49-F238E27FC236}">
                  <a16:creationId xmlns:a16="http://schemas.microsoft.com/office/drawing/2014/main" id="{E3EA29A2-B06A-9C6C-B964-04BD29EC326F}"/>
                </a:ext>
              </a:extLst>
            </p:cNvPr>
            <p:cNvSpPr/>
            <p:nvPr/>
          </p:nvSpPr>
          <p:spPr>
            <a:xfrm>
              <a:off x="3129009" y="1577186"/>
              <a:ext cx="1169400" cy="1169400"/>
            </a:xfrm>
            <a:prstGeom prst="donut">
              <a:avLst>
                <a:gd name="adj" fmla="val 8389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635;p49">
              <a:extLst>
                <a:ext uri="{FF2B5EF4-FFF2-40B4-BE49-F238E27FC236}">
                  <a16:creationId xmlns:a16="http://schemas.microsoft.com/office/drawing/2014/main" id="{1257DC92-9E7C-75D1-9C3E-18E9751D71A6}"/>
                </a:ext>
              </a:extLst>
            </p:cNvPr>
            <p:cNvSpPr/>
            <p:nvPr/>
          </p:nvSpPr>
          <p:spPr>
            <a:xfrm rot="5400000">
              <a:off x="3129095" y="1577186"/>
              <a:ext cx="1169400" cy="1169400"/>
            </a:xfrm>
            <a:prstGeom prst="blockArc">
              <a:avLst>
                <a:gd name="adj1" fmla="val 10800000"/>
                <a:gd name="adj2" fmla="val 1812622"/>
                <a:gd name="adj3" fmla="val 8682"/>
              </a:avLst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C0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2D268AB-D481-8582-5870-61A319AD5A53}"/>
              </a:ext>
            </a:extLst>
          </p:cNvPr>
          <p:cNvGrpSpPr/>
          <p:nvPr/>
        </p:nvGrpSpPr>
        <p:grpSpPr>
          <a:xfrm>
            <a:off x="891756" y="1402350"/>
            <a:ext cx="1169486" cy="1169400"/>
            <a:chOff x="3129009" y="1577186"/>
            <a:chExt cx="1169486" cy="1169400"/>
          </a:xfrm>
        </p:grpSpPr>
        <p:sp>
          <p:nvSpPr>
            <p:cNvPr id="15" name="Google Shape;634;p49">
              <a:extLst>
                <a:ext uri="{FF2B5EF4-FFF2-40B4-BE49-F238E27FC236}">
                  <a16:creationId xmlns:a16="http://schemas.microsoft.com/office/drawing/2014/main" id="{19DD79F3-0B5E-8AF2-29F3-B494BB09F484}"/>
                </a:ext>
              </a:extLst>
            </p:cNvPr>
            <p:cNvSpPr/>
            <p:nvPr/>
          </p:nvSpPr>
          <p:spPr>
            <a:xfrm>
              <a:off x="3129009" y="1577186"/>
              <a:ext cx="1169400" cy="1169400"/>
            </a:xfrm>
            <a:prstGeom prst="donut">
              <a:avLst>
                <a:gd name="adj" fmla="val 8389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635;p49">
              <a:extLst>
                <a:ext uri="{FF2B5EF4-FFF2-40B4-BE49-F238E27FC236}">
                  <a16:creationId xmlns:a16="http://schemas.microsoft.com/office/drawing/2014/main" id="{F2E72D53-BF74-43BC-D043-013584936B88}"/>
                </a:ext>
              </a:extLst>
            </p:cNvPr>
            <p:cNvSpPr/>
            <p:nvPr/>
          </p:nvSpPr>
          <p:spPr>
            <a:xfrm rot="5400000">
              <a:off x="3129095" y="1577186"/>
              <a:ext cx="1169400" cy="1169400"/>
            </a:xfrm>
            <a:prstGeom prst="blockArc">
              <a:avLst>
                <a:gd name="adj1" fmla="val 10800000"/>
                <a:gd name="adj2" fmla="val 1812622"/>
                <a:gd name="adj3" fmla="val 8682"/>
              </a:avLst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C0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0CC4CB9-5027-3016-B603-0A0C31A8E1A5}"/>
              </a:ext>
            </a:extLst>
          </p:cNvPr>
          <p:cNvGrpSpPr/>
          <p:nvPr/>
        </p:nvGrpSpPr>
        <p:grpSpPr>
          <a:xfrm>
            <a:off x="4007019" y="2759926"/>
            <a:ext cx="1169486" cy="1169400"/>
            <a:chOff x="3129009" y="1577186"/>
            <a:chExt cx="1169486" cy="1169400"/>
          </a:xfrm>
        </p:grpSpPr>
        <p:sp>
          <p:nvSpPr>
            <p:cNvPr id="18" name="Google Shape;634;p49">
              <a:extLst>
                <a:ext uri="{FF2B5EF4-FFF2-40B4-BE49-F238E27FC236}">
                  <a16:creationId xmlns:a16="http://schemas.microsoft.com/office/drawing/2014/main" id="{D9A6BEE0-3E7E-C846-EFA4-F89E9AA8D4D6}"/>
                </a:ext>
              </a:extLst>
            </p:cNvPr>
            <p:cNvSpPr/>
            <p:nvPr/>
          </p:nvSpPr>
          <p:spPr>
            <a:xfrm>
              <a:off x="3129009" y="1577186"/>
              <a:ext cx="1169400" cy="1169400"/>
            </a:xfrm>
            <a:prstGeom prst="donut">
              <a:avLst>
                <a:gd name="adj" fmla="val 8389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635;p49">
              <a:extLst>
                <a:ext uri="{FF2B5EF4-FFF2-40B4-BE49-F238E27FC236}">
                  <a16:creationId xmlns:a16="http://schemas.microsoft.com/office/drawing/2014/main" id="{9318B374-4E76-89B7-5B20-A06A1076BAB9}"/>
                </a:ext>
              </a:extLst>
            </p:cNvPr>
            <p:cNvSpPr/>
            <p:nvPr/>
          </p:nvSpPr>
          <p:spPr>
            <a:xfrm rot="5400000">
              <a:off x="3129095" y="1577186"/>
              <a:ext cx="1169400" cy="1169400"/>
            </a:xfrm>
            <a:prstGeom prst="blockArc">
              <a:avLst>
                <a:gd name="adj1" fmla="val 10800000"/>
                <a:gd name="adj2" fmla="val 1812622"/>
                <a:gd name="adj3" fmla="val 8682"/>
              </a:avLst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C0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C563246-35C2-9C3D-19D8-345F0F8017D2}"/>
              </a:ext>
            </a:extLst>
          </p:cNvPr>
          <p:cNvGrpSpPr/>
          <p:nvPr/>
        </p:nvGrpSpPr>
        <p:grpSpPr>
          <a:xfrm>
            <a:off x="7086641" y="3064702"/>
            <a:ext cx="1169486" cy="1169400"/>
            <a:chOff x="3129009" y="1577186"/>
            <a:chExt cx="1169486" cy="1169400"/>
          </a:xfrm>
        </p:grpSpPr>
        <p:sp>
          <p:nvSpPr>
            <p:cNvPr id="21" name="Google Shape;634;p49">
              <a:extLst>
                <a:ext uri="{FF2B5EF4-FFF2-40B4-BE49-F238E27FC236}">
                  <a16:creationId xmlns:a16="http://schemas.microsoft.com/office/drawing/2014/main" id="{05421038-24F9-DAF9-320A-24353E57FDED}"/>
                </a:ext>
              </a:extLst>
            </p:cNvPr>
            <p:cNvSpPr/>
            <p:nvPr/>
          </p:nvSpPr>
          <p:spPr>
            <a:xfrm>
              <a:off x="3129009" y="1577186"/>
              <a:ext cx="1169400" cy="1169400"/>
            </a:xfrm>
            <a:prstGeom prst="donut">
              <a:avLst>
                <a:gd name="adj" fmla="val 8389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635;p49">
              <a:extLst>
                <a:ext uri="{FF2B5EF4-FFF2-40B4-BE49-F238E27FC236}">
                  <a16:creationId xmlns:a16="http://schemas.microsoft.com/office/drawing/2014/main" id="{7D501761-C058-2A68-FCAD-7C981B890691}"/>
                </a:ext>
              </a:extLst>
            </p:cNvPr>
            <p:cNvSpPr/>
            <p:nvPr/>
          </p:nvSpPr>
          <p:spPr>
            <a:xfrm rot="5400000">
              <a:off x="3129095" y="1577186"/>
              <a:ext cx="1169400" cy="1169400"/>
            </a:xfrm>
            <a:prstGeom prst="blockArc">
              <a:avLst>
                <a:gd name="adj1" fmla="val 10800000"/>
                <a:gd name="adj2" fmla="val 1812622"/>
                <a:gd name="adj3" fmla="val 8682"/>
              </a:avLst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C00000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A153819-E01B-40C7-E8CA-DD20688CF97D}"/>
              </a:ext>
            </a:extLst>
          </p:cNvPr>
          <p:cNvGrpSpPr/>
          <p:nvPr/>
        </p:nvGrpSpPr>
        <p:grpSpPr>
          <a:xfrm>
            <a:off x="5444998" y="1507917"/>
            <a:ext cx="1169486" cy="1169400"/>
            <a:chOff x="3129009" y="1577186"/>
            <a:chExt cx="1169486" cy="1169400"/>
          </a:xfrm>
        </p:grpSpPr>
        <p:sp>
          <p:nvSpPr>
            <p:cNvPr id="3" name="Google Shape;634;p49">
              <a:extLst>
                <a:ext uri="{FF2B5EF4-FFF2-40B4-BE49-F238E27FC236}">
                  <a16:creationId xmlns:a16="http://schemas.microsoft.com/office/drawing/2014/main" id="{25297BE6-A3CF-F5F0-4FF6-85FB7513F951}"/>
                </a:ext>
              </a:extLst>
            </p:cNvPr>
            <p:cNvSpPr/>
            <p:nvPr/>
          </p:nvSpPr>
          <p:spPr>
            <a:xfrm>
              <a:off x="3129009" y="1577186"/>
              <a:ext cx="1169400" cy="1169400"/>
            </a:xfrm>
            <a:prstGeom prst="donut">
              <a:avLst>
                <a:gd name="adj" fmla="val 8389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" name="Google Shape;635;p49">
              <a:extLst>
                <a:ext uri="{FF2B5EF4-FFF2-40B4-BE49-F238E27FC236}">
                  <a16:creationId xmlns:a16="http://schemas.microsoft.com/office/drawing/2014/main" id="{9E401AB0-D660-55ED-4048-63D4413B7039}"/>
                </a:ext>
              </a:extLst>
            </p:cNvPr>
            <p:cNvSpPr/>
            <p:nvPr/>
          </p:nvSpPr>
          <p:spPr>
            <a:xfrm rot="5400000">
              <a:off x="3129095" y="1577186"/>
              <a:ext cx="1169400" cy="1169400"/>
            </a:xfrm>
            <a:prstGeom prst="blockArc">
              <a:avLst>
                <a:gd name="adj1" fmla="val 10800000"/>
                <a:gd name="adj2" fmla="val 1812622"/>
                <a:gd name="adj3" fmla="val 8682"/>
              </a:avLst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C00000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830FD92-9146-9EC3-F09B-7A6E39D1205B}"/>
              </a:ext>
            </a:extLst>
          </p:cNvPr>
          <p:cNvGrpSpPr/>
          <p:nvPr/>
        </p:nvGrpSpPr>
        <p:grpSpPr>
          <a:xfrm>
            <a:off x="2568954" y="1402350"/>
            <a:ext cx="1169486" cy="1169400"/>
            <a:chOff x="3129009" y="1577186"/>
            <a:chExt cx="1169486" cy="1169400"/>
          </a:xfrm>
        </p:grpSpPr>
        <p:sp>
          <p:nvSpPr>
            <p:cNvPr id="6" name="Google Shape;634;p49">
              <a:extLst>
                <a:ext uri="{FF2B5EF4-FFF2-40B4-BE49-F238E27FC236}">
                  <a16:creationId xmlns:a16="http://schemas.microsoft.com/office/drawing/2014/main" id="{4B48B345-60BB-7D5D-A54D-15F49EEEAB9F}"/>
                </a:ext>
              </a:extLst>
            </p:cNvPr>
            <p:cNvSpPr/>
            <p:nvPr/>
          </p:nvSpPr>
          <p:spPr>
            <a:xfrm>
              <a:off x="3129009" y="1577186"/>
              <a:ext cx="1169400" cy="1169400"/>
            </a:xfrm>
            <a:prstGeom prst="donut">
              <a:avLst>
                <a:gd name="adj" fmla="val 8389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635;p49">
              <a:extLst>
                <a:ext uri="{FF2B5EF4-FFF2-40B4-BE49-F238E27FC236}">
                  <a16:creationId xmlns:a16="http://schemas.microsoft.com/office/drawing/2014/main" id="{51172AC8-C7CD-4212-7C22-172F47F569D1}"/>
                </a:ext>
              </a:extLst>
            </p:cNvPr>
            <p:cNvSpPr/>
            <p:nvPr/>
          </p:nvSpPr>
          <p:spPr>
            <a:xfrm rot="5400000">
              <a:off x="3129095" y="1577186"/>
              <a:ext cx="1169400" cy="1169400"/>
            </a:xfrm>
            <a:prstGeom prst="blockArc">
              <a:avLst>
                <a:gd name="adj1" fmla="val 10800000"/>
                <a:gd name="adj2" fmla="val 1812622"/>
                <a:gd name="adj3" fmla="val 8682"/>
              </a:avLst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C00000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FBEF5CF-9A3A-0B2F-388D-0BA2C2414DE0}"/>
              </a:ext>
            </a:extLst>
          </p:cNvPr>
          <p:cNvGrpSpPr/>
          <p:nvPr/>
        </p:nvGrpSpPr>
        <p:grpSpPr>
          <a:xfrm>
            <a:off x="4007019" y="350439"/>
            <a:ext cx="1169486" cy="1169400"/>
            <a:chOff x="3129009" y="1577186"/>
            <a:chExt cx="1169486" cy="1169400"/>
          </a:xfrm>
        </p:grpSpPr>
        <p:sp>
          <p:nvSpPr>
            <p:cNvPr id="9" name="Google Shape;634;p49">
              <a:extLst>
                <a:ext uri="{FF2B5EF4-FFF2-40B4-BE49-F238E27FC236}">
                  <a16:creationId xmlns:a16="http://schemas.microsoft.com/office/drawing/2014/main" id="{EE6ADF2E-E031-F739-6C28-3D790856DCF5}"/>
                </a:ext>
              </a:extLst>
            </p:cNvPr>
            <p:cNvSpPr/>
            <p:nvPr/>
          </p:nvSpPr>
          <p:spPr>
            <a:xfrm>
              <a:off x="3129009" y="1577186"/>
              <a:ext cx="1169400" cy="1169400"/>
            </a:xfrm>
            <a:prstGeom prst="donut">
              <a:avLst>
                <a:gd name="adj" fmla="val 8389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635;p49">
              <a:extLst>
                <a:ext uri="{FF2B5EF4-FFF2-40B4-BE49-F238E27FC236}">
                  <a16:creationId xmlns:a16="http://schemas.microsoft.com/office/drawing/2014/main" id="{CE0ACE86-BD26-1D91-55DC-BFA8F083ED8E}"/>
                </a:ext>
              </a:extLst>
            </p:cNvPr>
            <p:cNvSpPr/>
            <p:nvPr/>
          </p:nvSpPr>
          <p:spPr>
            <a:xfrm rot="5400000">
              <a:off x="3129095" y="1577186"/>
              <a:ext cx="1169400" cy="1169400"/>
            </a:xfrm>
            <a:prstGeom prst="blockArc">
              <a:avLst>
                <a:gd name="adj1" fmla="val 10800000"/>
                <a:gd name="adj2" fmla="val 1812622"/>
                <a:gd name="adj3" fmla="val 8682"/>
              </a:avLst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C00000"/>
                </a:solidFill>
              </a:endParaRPr>
            </a:p>
          </p:txBody>
        </p:sp>
      </p:grpSp>
      <p:pic>
        <p:nvPicPr>
          <p:cNvPr id="24" name="Picture 30" descr="Github Logo - Free social media icons">
            <a:extLst>
              <a:ext uri="{FF2B5EF4-FFF2-40B4-BE49-F238E27FC236}">
                <a16:creationId xmlns:a16="http://schemas.microsoft.com/office/drawing/2014/main" id="{CC992689-3328-E889-21EC-E1528376C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226" y="1773057"/>
            <a:ext cx="708944" cy="629434"/>
          </a:xfrm>
          <a:prstGeom prst="rect">
            <a:avLst/>
          </a:prstGeom>
          <a:noFill/>
        </p:spPr>
      </p:pic>
      <p:pic>
        <p:nvPicPr>
          <p:cNvPr id="25" name="Picture 38" descr="Visual Studio logo and symbol, meaning, history, PNG">
            <a:extLst>
              <a:ext uri="{FF2B5EF4-FFF2-40B4-BE49-F238E27FC236}">
                <a16:creationId xmlns:a16="http://schemas.microsoft.com/office/drawing/2014/main" id="{BB458032-BC99-6A78-AB0B-392DE097E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463" y="569365"/>
            <a:ext cx="967073" cy="73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0">
            <a:extLst>
              <a:ext uri="{FF2B5EF4-FFF2-40B4-BE49-F238E27FC236}">
                <a16:creationId xmlns:a16="http://schemas.microsoft.com/office/drawing/2014/main" id="{65720270-3509-D3CB-1CFB-0C5F866C8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790" y="1704243"/>
            <a:ext cx="707728" cy="565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4">
            <a:extLst>
              <a:ext uri="{FF2B5EF4-FFF2-40B4-BE49-F238E27FC236}">
                <a16:creationId xmlns:a16="http://schemas.microsoft.com/office/drawing/2014/main" id="{170D88E0-6F80-FEA8-F8AA-ED8FDF5FA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800" y="3018345"/>
            <a:ext cx="688397" cy="65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2">
            <a:extLst>
              <a:ext uri="{FF2B5EF4-FFF2-40B4-BE49-F238E27FC236}">
                <a16:creationId xmlns:a16="http://schemas.microsoft.com/office/drawing/2014/main" id="{05E2C7CB-7E87-9A7F-A168-CFC1054E8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771" y="1697329"/>
            <a:ext cx="645471" cy="579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 descr="Microsoft PowerPoint - Wikipedia">
            <a:extLst>
              <a:ext uri="{FF2B5EF4-FFF2-40B4-BE49-F238E27FC236}">
                <a16:creationId xmlns:a16="http://schemas.microsoft.com/office/drawing/2014/main" id="{6CFA9A74-5B17-6352-ECE5-4670B377E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367" y="1794323"/>
            <a:ext cx="694010" cy="64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4">
            <a:extLst>
              <a:ext uri="{FF2B5EF4-FFF2-40B4-BE49-F238E27FC236}">
                <a16:creationId xmlns:a16="http://schemas.microsoft.com/office/drawing/2014/main" id="{66CFF0E6-23CE-D2C3-A291-98F6A43E1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50" y="3352339"/>
            <a:ext cx="763312" cy="63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6" descr="Git - Logo Downloads">
            <a:extLst>
              <a:ext uri="{FF2B5EF4-FFF2-40B4-BE49-F238E27FC236}">
                <a16:creationId xmlns:a16="http://schemas.microsoft.com/office/drawing/2014/main" id="{F8C8DD22-CC37-C132-D8E5-175894447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75" y="3374872"/>
            <a:ext cx="761394" cy="60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170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/>
          <p:nvPr/>
        </p:nvSpPr>
        <p:spPr>
          <a:xfrm>
            <a:off x="3955028" y="1107567"/>
            <a:ext cx="343500" cy="343500"/>
          </a:xfrm>
          <a:prstGeom prst="ellipse">
            <a:avLst/>
          </a:prstGeom>
          <a:noFill/>
          <a:ln w="9525" cap="flat" cmpd="sng">
            <a:solidFill>
              <a:srgbClr val="100E0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52E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36"/>
          <p:cNvSpPr/>
          <p:nvPr/>
        </p:nvSpPr>
        <p:spPr>
          <a:xfrm>
            <a:off x="3955028" y="2283892"/>
            <a:ext cx="343500" cy="343500"/>
          </a:xfrm>
          <a:prstGeom prst="ellipse">
            <a:avLst/>
          </a:prstGeom>
          <a:noFill/>
          <a:ln w="9525" cap="flat" cmpd="sng">
            <a:solidFill>
              <a:srgbClr val="100E0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52E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" name="Google Shape;234;p36"/>
          <p:cNvSpPr/>
          <p:nvPr/>
        </p:nvSpPr>
        <p:spPr>
          <a:xfrm>
            <a:off x="3955028" y="3461454"/>
            <a:ext cx="343500" cy="343500"/>
          </a:xfrm>
          <a:prstGeom prst="ellipse">
            <a:avLst/>
          </a:prstGeom>
          <a:noFill/>
          <a:ln w="9525" cap="flat" cmpd="sng">
            <a:solidFill>
              <a:srgbClr val="100E0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52E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p36"/>
          <p:cNvSpPr/>
          <p:nvPr/>
        </p:nvSpPr>
        <p:spPr>
          <a:xfrm>
            <a:off x="7989199" y="1107567"/>
            <a:ext cx="343500" cy="343500"/>
          </a:xfrm>
          <a:prstGeom prst="ellipse">
            <a:avLst/>
          </a:prstGeom>
          <a:noFill/>
          <a:ln w="9525" cap="flat" cmpd="sng">
            <a:solidFill>
              <a:srgbClr val="100E0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52E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Google Shape;236;p36"/>
          <p:cNvSpPr/>
          <p:nvPr/>
        </p:nvSpPr>
        <p:spPr>
          <a:xfrm>
            <a:off x="7989199" y="2283892"/>
            <a:ext cx="343500" cy="343500"/>
          </a:xfrm>
          <a:prstGeom prst="ellipse">
            <a:avLst/>
          </a:prstGeom>
          <a:noFill/>
          <a:ln w="9525" cap="flat" cmpd="sng">
            <a:solidFill>
              <a:srgbClr val="100E0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52E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36"/>
          <p:cNvSpPr/>
          <p:nvPr/>
        </p:nvSpPr>
        <p:spPr>
          <a:xfrm>
            <a:off x="7989199" y="3461454"/>
            <a:ext cx="343500" cy="343500"/>
          </a:xfrm>
          <a:prstGeom prst="ellipse">
            <a:avLst/>
          </a:prstGeom>
          <a:noFill/>
          <a:ln w="9525" cap="flat" cmpd="sng">
            <a:solidFill>
              <a:srgbClr val="100E0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52E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36"/>
          <p:cNvSpPr txBox="1">
            <a:spLocks noGrp="1"/>
          </p:cNvSpPr>
          <p:nvPr>
            <p:ph type="title" idx="2"/>
          </p:nvPr>
        </p:nvSpPr>
        <p:spPr>
          <a:xfrm>
            <a:off x="3881508" y="2337882"/>
            <a:ext cx="490500" cy="2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39" name="Google Shape;239;p36"/>
          <p:cNvSpPr txBox="1">
            <a:spLocks noGrp="1"/>
          </p:cNvSpPr>
          <p:nvPr>
            <p:ph type="title"/>
          </p:nvPr>
        </p:nvSpPr>
        <p:spPr>
          <a:xfrm>
            <a:off x="746209" y="1318412"/>
            <a:ext cx="3448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overview</a:t>
            </a:r>
            <a:endParaRPr/>
          </a:p>
        </p:txBody>
      </p:sp>
      <p:sp>
        <p:nvSpPr>
          <p:cNvPr id="240" name="Google Shape;240;p36"/>
          <p:cNvSpPr txBox="1">
            <a:spLocks noGrp="1"/>
          </p:cNvSpPr>
          <p:nvPr>
            <p:ph type="subTitle" idx="1"/>
          </p:nvPr>
        </p:nvSpPr>
        <p:spPr>
          <a:xfrm>
            <a:off x="741309" y="1769762"/>
            <a:ext cx="2752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241" name="Google Shape;241;p36"/>
          <p:cNvSpPr txBox="1">
            <a:spLocks noGrp="1"/>
          </p:cNvSpPr>
          <p:nvPr>
            <p:ph type="title" idx="3"/>
          </p:nvPr>
        </p:nvSpPr>
        <p:spPr>
          <a:xfrm>
            <a:off x="4718317" y="1318409"/>
            <a:ext cx="3448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Management plan</a:t>
            </a:r>
            <a:endParaRPr/>
          </a:p>
        </p:txBody>
      </p:sp>
      <p:sp>
        <p:nvSpPr>
          <p:cNvPr id="242" name="Google Shape;242;p36"/>
          <p:cNvSpPr txBox="1">
            <a:spLocks noGrp="1"/>
          </p:cNvSpPr>
          <p:nvPr>
            <p:ph type="title" idx="4"/>
          </p:nvPr>
        </p:nvSpPr>
        <p:spPr>
          <a:xfrm>
            <a:off x="3881508" y="1161561"/>
            <a:ext cx="490500" cy="2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43" name="Google Shape;243;p36"/>
          <p:cNvSpPr txBox="1">
            <a:spLocks noGrp="1"/>
          </p:cNvSpPr>
          <p:nvPr>
            <p:ph type="subTitle" idx="5"/>
          </p:nvPr>
        </p:nvSpPr>
        <p:spPr>
          <a:xfrm>
            <a:off x="4718317" y="1769746"/>
            <a:ext cx="2752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244" name="Google Shape;244;p36"/>
          <p:cNvSpPr txBox="1">
            <a:spLocks noGrp="1"/>
          </p:cNvSpPr>
          <p:nvPr>
            <p:ph type="title" idx="6"/>
          </p:nvPr>
        </p:nvSpPr>
        <p:spPr>
          <a:xfrm>
            <a:off x="4718317" y="2501134"/>
            <a:ext cx="3448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Operating plan</a:t>
            </a:r>
            <a:endParaRPr/>
          </a:p>
        </p:txBody>
      </p:sp>
      <p:sp>
        <p:nvSpPr>
          <p:cNvPr id="245" name="Google Shape;245;p36"/>
          <p:cNvSpPr txBox="1">
            <a:spLocks noGrp="1"/>
          </p:cNvSpPr>
          <p:nvPr>
            <p:ph type="title" idx="7"/>
          </p:nvPr>
        </p:nvSpPr>
        <p:spPr>
          <a:xfrm>
            <a:off x="7915683" y="2338086"/>
            <a:ext cx="490500" cy="2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46" name="Google Shape;246;p36"/>
          <p:cNvSpPr txBox="1">
            <a:spLocks noGrp="1"/>
          </p:cNvSpPr>
          <p:nvPr>
            <p:ph type="subTitle" idx="8"/>
          </p:nvPr>
        </p:nvSpPr>
        <p:spPr>
          <a:xfrm>
            <a:off x="4718317" y="2950759"/>
            <a:ext cx="2752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247" name="Google Shape;247;p36"/>
          <p:cNvSpPr txBox="1">
            <a:spLocks noGrp="1"/>
          </p:cNvSpPr>
          <p:nvPr>
            <p:ph type="title" idx="9"/>
          </p:nvPr>
        </p:nvSpPr>
        <p:spPr>
          <a:xfrm>
            <a:off x="746209" y="2496134"/>
            <a:ext cx="3448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analysis </a:t>
            </a:r>
            <a:endParaRPr/>
          </a:p>
        </p:txBody>
      </p:sp>
      <p:sp>
        <p:nvSpPr>
          <p:cNvPr id="248" name="Google Shape;248;p36"/>
          <p:cNvSpPr txBox="1">
            <a:spLocks noGrp="1"/>
          </p:cNvSpPr>
          <p:nvPr>
            <p:ph type="title" idx="13"/>
          </p:nvPr>
        </p:nvSpPr>
        <p:spPr>
          <a:xfrm>
            <a:off x="3881508" y="3510346"/>
            <a:ext cx="490500" cy="2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49" name="Google Shape;249;p36"/>
          <p:cNvSpPr txBox="1">
            <a:spLocks noGrp="1"/>
          </p:cNvSpPr>
          <p:nvPr>
            <p:ph type="subTitle" idx="14"/>
          </p:nvPr>
        </p:nvSpPr>
        <p:spPr>
          <a:xfrm>
            <a:off x="746209" y="2945759"/>
            <a:ext cx="2752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250" name="Google Shape;250;p36"/>
          <p:cNvSpPr txBox="1">
            <a:spLocks noGrp="1"/>
          </p:cNvSpPr>
          <p:nvPr>
            <p:ph type="title" idx="15"/>
          </p:nvPr>
        </p:nvSpPr>
        <p:spPr>
          <a:xfrm>
            <a:off x="743759" y="3669075"/>
            <a:ext cx="3448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Marketing plan</a:t>
            </a:r>
            <a:endParaRPr/>
          </a:p>
        </p:txBody>
      </p:sp>
      <p:sp>
        <p:nvSpPr>
          <p:cNvPr id="251" name="Google Shape;251;p36"/>
          <p:cNvSpPr txBox="1">
            <a:spLocks noGrp="1"/>
          </p:cNvSpPr>
          <p:nvPr>
            <p:ph type="title" idx="16"/>
          </p:nvPr>
        </p:nvSpPr>
        <p:spPr>
          <a:xfrm>
            <a:off x="7915683" y="1161571"/>
            <a:ext cx="490500" cy="2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52" name="Google Shape;252;p36"/>
          <p:cNvSpPr txBox="1">
            <a:spLocks noGrp="1"/>
          </p:cNvSpPr>
          <p:nvPr>
            <p:ph type="subTitle" idx="17"/>
          </p:nvPr>
        </p:nvSpPr>
        <p:spPr>
          <a:xfrm>
            <a:off x="743759" y="4118700"/>
            <a:ext cx="2752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253" name="Google Shape;253;p36"/>
          <p:cNvSpPr txBox="1">
            <a:spLocks noGrp="1"/>
          </p:cNvSpPr>
          <p:nvPr>
            <p:ph type="title" idx="18"/>
          </p:nvPr>
        </p:nvSpPr>
        <p:spPr>
          <a:xfrm>
            <a:off x="4718317" y="3674075"/>
            <a:ext cx="3448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Financial plan</a:t>
            </a:r>
            <a:endParaRPr/>
          </a:p>
        </p:txBody>
      </p:sp>
      <p:sp>
        <p:nvSpPr>
          <p:cNvPr id="254" name="Google Shape;254;p36"/>
          <p:cNvSpPr txBox="1">
            <a:spLocks noGrp="1"/>
          </p:cNvSpPr>
          <p:nvPr>
            <p:ph type="title" idx="19"/>
          </p:nvPr>
        </p:nvSpPr>
        <p:spPr>
          <a:xfrm>
            <a:off x="7915683" y="3520115"/>
            <a:ext cx="490500" cy="2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55" name="Google Shape;255;p36"/>
          <p:cNvSpPr txBox="1">
            <a:spLocks noGrp="1"/>
          </p:cNvSpPr>
          <p:nvPr>
            <p:ph type="subTitle" idx="20"/>
          </p:nvPr>
        </p:nvSpPr>
        <p:spPr>
          <a:xfrm>
            <a:off x="4718317" y="4123700"/>
            <a:ext cx="2752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256" name="Google Shape;256;p36"/>
          <p:cNvSpPr txBox="1">
            <a:spLocks noGrp="1"/>
          </p:cNvSpPr>
          <p:nvPr>
            <p:ph type="title" idx="21"/>
          </p:nvPr>
        </p:nvSpPr>
        <p:spPr>
          <a:xfrm>
            <a:off x="1916600" y="521225"/>
            <a:ext cx="53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>
                <a:solidFill>
                  <a:schemeClr val="lt2"/>
                </a:solidFill>
              </a:rPr>
              <a:t>CONTENTS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257" name="Google Shape;257;p36"/>
          <p:cNvCxnSpPr/>
          <p:nvPr/>
        </p:nvCxnSpPr>
        <p:spPr>
          <a:xfrm>
            <a:off x="737817" y="1279295"/>
            <a:ext cx="3217500" cy="0"/>
          </a:xfrm>
          <a:prstGeom prst="straightConnector1">
            <a:avLst/>
          </a:prstGeom>
          <a:noFill/>
          <a:ln w="9525" cap="flat" cmpd="sng">
            <a:solidFill>
              <a:srgbClr val="100E0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8" name="Google Shape;258;p36"/>
          <p:cNvCxnSpPr/>
          <p:nvPr/>
        </p:nvCxnSpPr>
        <p:spPr>
          <a:xfrm>
            <a:off x="737817" y="2455620"/>
            <a:ext cx="3217500" cy="0"/>
          </a:xfrm>
          <a:prstGeom prst="straightConnector1">
            <a:avLst/>
          </a:prstGeom>
          <a:noFill/>
          <a:ln w="9525" cap="flat" cmpd="sng">
            <a:solidFill>
              <a:srgbClr val="100E0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" name="Google Shape;259;p36"/>
          <p:cNvCxnSpPr/>
          <p:nvPr/>
        </p:nvCxnSpPr>
        <p:spPr>
          <a:xfrm>
            <a:off x="737817" y="3633181"/>
            <a:ext cx="3217500" cy="0"/>
          </a:xfrm>
          <a:prstGeom prst="straightConnector1">
            <a:avLst/>
          </a:prstGeom>
          <a:noFill/>
          <a:ln w="9525" cap="flat" cmpd="sng">
            <a:solidFill>
              <a:srgbClr val="100E0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0" name="Google Shape;260;p36"/>
          <p:cNvCxnSpPr/>
          <p:nvPr/>
        </p:nvCxnSpPr>
        <p:spPr>
          <a:xfrm>
            <a:off x="4719037" y="1279295"/>
            <a:ext cx="3270300" cy="0"/>
          </a:xfrm>
          <a:prstGeom prst="straightConnector1">
            <a:avLst/>
          </a:prstGeom>
          <a:noFill/>
          <a:ln w="9525" cap="flat" cmpd="sng">
            <a:solidFill>
              <a:srgbClr val="100E0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1" name="Google Shape;261;p36"/>
          <p:cNvCxnSpPr/>
          <p:nvPr/>
        </p:nvCxnSpPr>
        <p:spPr>
          <a:xfrm>
            <a:off x="4719037" y="2455620"/>
            <a:ext cx="3270300" cy="0"/>
          </a:xfrm>
          <a:prstGeom prst="straightConnector1">
            <a:avLst/>
          </a:prstGeom>
          <a:noFill/>
          <a:ln w="9525" cap="flat" cmpd="sng">
            <a:solidFill>
              <a:srgbClr val="100E0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2" name="Google Shape;262;p36"/>
          <p:cNvCxnSpPr/>
          <p:nvPr/>
        </p:nvCxnSpPr>
        <p:spPr>
          <a:xfrm>
            <a:off x="4719037" y="3633181"/>
            <a:ext cx="3270300" cy="0"/>
          </a:xfrm>
          <a:prstGeom prst="straightConnector1">
            <a:avLst/>
          </a:prstGeom>
          <a:noFill/>
          <a:ln w="9525" cap="flat" cmpd="sng">
            <a:solidFill>
              <a:srgbClr val="100E0E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3" name="Google Shape;263;p36"/>
          <p:cNvGrpSpPr/>
          <p:nvPr/>
        </p:nvGrpSpPr>
        <p:grpSpPr>
          <a:xfrm rot="10800000" flipH="1">
            <a:off x="1708048" y="679688"/>
            <a:ext cx="208551" cy="228115"/>
            <a:chOff x="1348000" y="237300"/>
            <a:chExt cx="4772325" cy="5220025"/>
          </a:xfrm>
        </p:grpSpPr>
        <p:sp>
          <p:nvSpPr>
            <p:cNvPr id="264" name="Google Shape;264;p36"/>
            <p:cNvSpPr/>
            <p:nvPr/>
          </p:nvSpPr>
          <p:spPr>
            <a:xfrm>
              <a:off x="3522925" y="237300"/>
              <a:ext cx="2597400" cy="5220025"/>
            </a:xfrm>
            <a:custGeom>
              <a:avLst/>
              <a:gdLst/>
              <a:ahLst/>
              <a:cxnLst/>
              <a:rect l="l" t="t" r="r" b="b"/>
              <a:pathLst>
                <a:path w="103896" h="208801" extrusionOk="0">
                  <a:moveTo>
                    <a:pt x="9607" y="0"/>
                  </a:moveTo>
                  <a:cubicBezTo>
                    <a:pt x="7373" y="0"/>
                    <a:pt x="5138" y="848"/>
                    <a:pt x="3426" y="2545"/>
                  </a:cubicBezTo>
                  <a:cubicBezTo>
                    <a:pt x="33" y="5970"/>
                    <a:pt x="33" y="11483"/>
                    <a:pt x="3426" y="14908"/>
                  </a:cubicBezTo>
                  <a:lnTo>
                    <a:pt x="74505" y="85986"/>
                  </a:lnTo>
                  <a:cubicBezTo>
                    <a:pt x="84682" y="96164"/>
                    <a:pt x="84682" y="112669"/>
                    <a:pt x="74505" y="122847"/>
                  </a:cubicBezTo>
                  <a:lnTo>
                    <a:pt x="3426" y="193925"/>
                  </a:lnTo>
                  <a:cubicBezTo>
                    <a:pt x="1" y="197318"/>
                    <a:pt x="1" y="202863"/>
                    <a:pt x="3426" y="206288"/>
                  </a:cubicBezTo>
                  <a:cubicBezTo>
                    <a:pt x="5090" y="207919"/>
                    <a:pt x="7308" y="208800"/>
                    <a:pt x="9624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86868" y="135210"/>
                  </a:lnTo>
                  <a:cubicBezTo>
                    <a:pt x="103895" y="118215"/>
                    <a:pt x="103895" y="90618"/>
                    <a:pt x="86868" y="73623"/>
                  </a:cubicBezTo>
                  <a:lnTo>
                    <a:pt x="15789" y="2545"/>
                  </a:lnTo>
                  <a:cubicBezTo>
                    <a:pt x="14076" y="848"/>
                    <a:pt x="11842" y="0"/>
                    <a:pt x="9607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6"/>
            <p:cNvSpPr/>
            <p:nvPr/>
          </p:nvSpPr>
          <p:spPr>
            <a:xfrm>
              <a:off x="1348000" y="237300"/>
              <a:ext cx="2732750" cy="5220025"/>
            </a:xfrm>
            <a:custGeom>
              <a:avLst/>
              <a:gdLst/>
              <a:ahLst/>
              <a:cxnLst/>
              <a:rect l="l" t="t" r="r" b="b"/>
              <a:pathLst>
                <a:path w="109310" h="208801" extrusionOk="0">
                  <a:moveTo>
                    <a:pt x="9623" y="0"/>
                  </a:moveTo>
                  <a:cubicBezTo>
                    <a:pt x="7389" y="0"/>
                    <a:pt x="5155" y="848"/>
                    <a:pt x="3458" y="2545"/>
                  </a:cubicBezTo>
                  <a:cubicBezTo>
                    <a:pt x="33" y="5970"/>
                    <a:pt x="33" y="11483"/>
                    <a:pt x="3458" y="14908"/>
                  </a:cubicBezTo>
                  <a:lnTo>
                    <a:pt x="86867" y="98251"/>
                  </a:lnTo>
                  <a:cubicBezTo>
                    <a:pt x="90292" y="101644"/>
                    <a:pt x="90292" y="107189"/>
                    <a:pt x="86867" y="110582"/>
                  </a:cubicBezTo>
                  <a:lnTo>
                    <a:pt x="3458" y="193925"/>
                  </a:lnTo>
                  <a:cubicBezTo>
                    <a:pt x="1" y="197318"/>
                    <a:pt x="1" y="202863"/>
                    <a:pt x="3458" y="206288"/>
                  </a:cubicBezTo>
                  <a:cubicBezTo>
                    <a:pt x="5089" y="207919"/>
                    <a:pt x="7307" y="208800"/>
                    <a:pt x="9623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99132" y="122847"/>
                  </a:lnTo>
                  <a:cubicBezTo>
                    <a:pt x="109310" y="112669"/>
                    <a:pt x="109310" y="96164"/>
                    <a:pt x="99132" y="85986"/>
                  </a:cubicBezTo>
                  <a:lnTo>
                    <a:pt x="15789" y="2545"/>
                  </a:lnTo>
                  <a:cubicBezTo>
                    <a:pt x="14092" y="848"/>
                    <a:pt x="11858" y="0"/>
                    <a:pt x="9623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" name="Google Shape;266;p36"/>
          <p:cNvGrpSpPr/>
          <p:nvPr/>
        </p:nvGrpSpPr>
        <p:grpSpPr>
          <a:xfrm flipH="1">
            <a:off x="7227497" y="685163"/>
            <a:ext cx="161782" cy="228115"/>
            <a:chOff x="1348000" y="237300"/>
            <a:chExt cx="4772325" cy="5220025"/>
          </a:xfrm>
        </p:grpSpPr>
        <p:sp>
          <p:nvSpPr>
            <p:cNvPr id="267" name="Google Shape;267;p36"/>
            <p:cNvSpPr/>
            <p:nvPr/>
          </p:nvSpPr>
          <p:spPr>
            <a:xfrm>
              <a:off x="3522925" y="237300"/>
              <a:ext cx="2597400" cy="5220025"/>
            </a:xfrm>
            <a:custGeom>
              <a:avLst/>
              <a:gdLst/>
              <a:ahLst/>
              <a:cxnLst/>
              <a:rect l="l" t="t" r="r" b="b"/>
              <a:pathLst>
                <a:path w="103896" h="208801" extrusionOk="0">
                  <a:moveTo>
                    <a:pt x="9607" y="0"/>
                  </a:moveTo>
                  <a:cubicBezTo>
                    <a:pt x="7373" y="0"/>
                    <a:pt x="5138" y="848"/>
                    <a:pt x="3426" y="2545"/>
                  </a:cubicBezTo>
                  <a:cubicBezTo>
                    <a:pt x="33" y="5970"/>
                    <a:pt x="33" y="11483"/>
                    <a:pt x="3426" y="14908"/>
                  </a:cubicBezTo>
                  <a:lnTo>
                    <a:pt x="74505" y="85986"/>
                  </a:lnTo>
                  <a:cubicBezTo>
                    <a:pt x="84682" y="96164"/>
                    <a:pt x="84682" y="112669"/>
                    <a:pt x="74505" y="122847"/>
                  </a:cubicBezTo>
                  <a:lnTo>
                    <a:pt x="3426" y="193925"/>
                  </a:lnTo>
                  <a:cubicBezTo>
                    <a:pt x="1" y="197318"/>
                    <a:pt x="1" y="202863"/>
                    <a:pt x="3426" y="206288"/>
                  </a:cubicBezTo>
                  <a:cubicBezTo>
                    <a:pt x="5090" y="207919"/>
                    <a:pt x="7308" y="208800"/>
                    <a:pt x="9624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86868" y="135210"/>
                  </a:lnTo>
                  <a:cubicBezTo>
                    <a:pt x="103895" y="118215"/>
                    <a:pt x="103895" y="90618"/>
                    <a:pt x="86868" y="73623"/>
                  </a:cubicBezTo>
                  <a:lnTo>
                    <a:pt x="15789" y="2545"/>
                  </a:lnTo>
                  <a:cubicBezTo>
                    <a:pt x="14076" y="848"/>
                    <a:pt x="11842" y="0"/>
                    <a:pt x="9607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6"/>
            <p:cNvSpPr/>
            <p:nvPr/>
          </p:nvSpPr>
          <p:spPr>
            <a:xfrm>
              <a:off x="1348000" y="237300"/>
              <a:ext cx="2732750" cy="5220025"/>
            </a:xfrm>
            <a:custGeom>
              <a:avLst/>
              <a:gdLst/>
              <a:ahLst/>
              <a:cxnLst/>
              <a:rect l="l" t="t" r="r" b="b"/>
              <a:pathLst>
                <a:path w="109310" h="208801" extrusionOk="0">
                  <a:moveTo>
                    <a:pt x="9623" y="0"/>
                  </a:moveTo>
                  <a:cubicBezTo>
                    <a:pt x="7389" y="0"/>
                    <a:pt x="5155" y="848"/>
                    <a:pt x="3458" y="2545"/>
                  </a:cubicBezTo>
                  <a:cubicBezTo>
                    <a:pt x="33" y="5970"/>
                    <a:pt x="33" y="11483"/>
                    <a:pt x="3458" y="14908"/>
                  </a:cubicBezTo>
                  <a:lnTo>
                    <a:pt x="86867" y="98251"/>
                  </a:lnTo>
                  <a:cubicBezTo>
                    <a:pt x="90292" y="101644"/>
                    <a:pt x="90292" y="107189"/>
                    <a:pt x="86867" y="110582"/>
                  </a:cubicBezTo>
                  <a:lnTo>
                    <a:pt x="3458" y="193925"/>
                  </a:lnTo>
                  <a:cubicBezTo>
                    <a:pt x="1" y="197318"/>
                    <a:pt x="1" y="202863"/>
                    <a:pt x="3458" y="206288"/>
                  </a:cubicBezTo>
                  <a:cubicBezTo>
                    <a:pt x="5089" y="207919"/>
                    <a:pt x="7307" y="208800"/>
                    <a:pt x="9623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99132" y="122847"/>
                  </a:lnTo>
                  <a:cubicBezTo>
                    <a:pt x="109310" y="112669"/>
                    <a:pt x="109310" y="96164"/>
                    <a:pt x="99132" y="85986"/>
                  </a:cubicBezTo>
                  <a:lnTo>
                    <a:pt x="15789" y="2545"/>
                  </a:lnTo>
                  <a:cubicBezTo>
                    <a:pt x="14092" y="848"/>
                    <a:pt x="11858" y="0"/>
                    <a:pt x="9623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52"/>
          <p:cNvSpPr/>
          <p:nvPr/>
        </p:nvSpPr>
        <p:spPr>
          <a:xfrm>
            <a:off x="6030730" y="923150"/>
            <a:ext cx="2184300" cy="21843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20000"/>
                  <a:lumOff val="80000"/>
                </a:schemeClr>
              </a:gs>
              <a:gs pos="0">
                <a:srgbClr val="C00000"/>
              </a:gs>
              <a:gs pos="100000">
                <a:schemeClr val="accent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52"/>
          <p:cNvSpPr txBox="1">
            <a:spLocks noGrp="1"/>
          </p:cNvSpPr>
          <p:nvPr>
            <p:ph type="title"/>
          </p:nvPr>
        </p:nvSpPr>
        <p:spPr>
          <a:xfrm>
            <a:off x="1320929" y="2093406"/>
            <a:ext cx="4769628" cy="13655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tx1"/>
                </a:solidFill>
              </a:rPr>
              <a:t>LET’S JUMP INTO OUR </a:t>
            </a:r>
            <a:r>
              <a:rPr lang="en-US" sz="4400" dirty="0">
                <a:solidFill>
                  <a:schemeClr val="lt2"/>
                </a:solidFill>
              </a:rPr>
              <a:t>REPO</a:t>
            </a:r>
            <a:endParaRPr sz="4400" dirty="0">
              <a:solidFill>
                <a:schemeClr val="lt2"/>
              </a:solidFill>
            </a:endParaRPr>
          </a:p>
        </p:txBody>
      </p:sp>
      <p:cxnSp>
        <p:nvCxnSpPr>
          <p:cNvPr id="796" name="Google Shape;796;p52"/>
          <p:cNvCxnSpPr/>
          <p:nvPr/>
        </p:nvCxnSpPr>
        <p:spPr>
          <a:xfrm>
            <a:off x="1136150" y="4051925"/>
            <a:ext cx="3753300" cy="0"/>
          </a:xfrm>
          <a:prstGeom prst="straightConnector1">
            <a:avLst/>
          </a:prstGeom>
          <a:noFill/>
          <a:ln w="9525" cap="flat" cmpd="sng">
            <a:solidFill>
              <a:srgbClr val="100E0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7" name="Google Shape;797;p52"/>
          <p:cNvSpPr/>
          <p:nvPr/>
        </p:nvSpPr>
        <p:spPr>
          <a:xfrm>
            <a:off x="4892139" y="3880215"/>
            <a:ext cx="343500" cy="343500"/>
          </a:xfrm>
          <a:prstGeom prst="ellipse">
            <a:avLst/>
          </a:prstGeom>
          <a:noFill/>
          <a:ln w="9525" cap="flat" cmpd="sng">
            <a:solidFill>
              <a:srgbClr val="100E0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52E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98" name="Google Shape;798;p52"/>
          <p:cNvCxnSpPr/>
          <p:nvPr/>
        </p:nvCxnSpPr>
        <p:spPr>
          <a:xfrm>
            <a:off x="1141707" y="1728725"/>
            <a:ext cx="4653600" cy="0"/>
          </a:xfrm>
          <a:prstGeom prst="straightConnector1">
            <a:avLst/>
          </a:prstGeom>
          <a:noFill/>
          <a:ln w="9525" cap="flat" cmpd="sng">
            <a:solidFill>
              <a:srgbClr val="100E0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9" name="Google Shape;799;p52"/>
          <p:cNvSpPr/>
          <p:nvPr/>
        </p:nvSpPr>
        <p:spPr>
          <a:xfrm rot="5400000">
            <a:off x="8049173" y="3449117"/>
            <a:ext cx="208573" cy="386116"/>
          </a:xfrm>
          <a:custGeom>
            <a:avLst/>
            <a:gdLst/>
            <a:ahLst/>
            <a:cxnLst/>
            <a:rect l="l" t="t" r="r" b="b"/>
            <a:pathLst>
              <a:path w="65796" h="121803" extrusionOk="0">
                <a:moveTo>
                  <a:pt x="56238" y="0"/>
                </a:moveTo>
                <a:cubicBezTo>
                  <a:pt x="54019" y="0"/>
                  <a:pt x="51801" y="848"/>
                  <a:pt x="50105" y="2545"/>
                </a:cubicBezTo>
                <a:lnTo>
                  <a:pt x="10178" y="42471"/>
                </a:lnTo>
                <a:cubicBezTo>
                  <a:pt x="1" y="52649"/>
                  <a:pt x="1" y="69154"/>
                  <a:pt x="10178" y="79332"/>
                </a:cubicBezTo>
                <a:lnTo>
                  <a:pt x="50105" y="119259"/>
                </a:lnTo>
                <a:cubicBezTo>
                  <a:pt x="51703" y="120889"/>
                  <a:pt x="53889" y="121770"/>
                  <a:pt x="56172" y="121803"/>
                </a:cubicBezTo>
                <a:cubicBezTo>
                  <a:pt x="58488" y="121803"/>
                  <a:pt x="60706" y="120889"/>
                  <a:pt x="62370" y="119259"/>
                </a:cubicBezTo>
                <a:cubicBezTo>
                  <a:pt x="65795" y="115866"/>
                  <a:pt x="65795" y="110321"/>
                  <a:pt x="62370" y="106928"/>
                </a:cubicBezTo>
                <a:lnTo>
                  <a:pt x="22443" y="67067"/>
                </a:lnTo>
                <a:cubicBezTo>
                  <a:pt x="18986" y="63674"/>
                  <a:pt x="18986" y="58129"/>
                  <a:pt x="22443" y="54736"/>
                </a:cubicBezTo>
                <a:lnTo>
                  <a:pt x="62370" y="14875"/>
                </a:lnTo>
                <a:cubicBezTo>
                  <a:pt x="65795" y="11482"/>
                  <a:pt x="65795" y="5937"/>
                  <a:pt x="62370" y="2545"/>
                </a:cubicBezTo>
                <a:cubicBezTo>
                  <a:pt x="60674" y="848"/>
                  <a:pt x="58456" y="0"/>
                  <a:pt x="5623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52"/>
          <p:cNvSpPr/>
          <p:nvPr/>
        </p:nvSpPr>
        <p:spPr>
          <a:xfrm rot="5400000">
            <a:off x="2407648" y="-59875"/>
            <a:ext cx="440400" cy="2349000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52"/>
          <p:cNvSpPr/>
          <p:nvPr/>
        </p:nvSpPr>
        <p:spPr>
          <a:xfrm flipH="1">
            <a:off x="1141699" y="1054050"/>
            <a:ext cx="208533" cy="178633"/>
          </a:xfrm>
          <a:custGeom>
            <a:avLst/>
            <a:gdLst/>
            <a:ahLst/>
            <a:cxnLst/>
            <a:rect l="l" t="t" r="r" b="b"/>
            <a:pathLst>
              <a:path w="121771" h="104311" extrusionOk="0">
                <a:moveTo>
                  <a:pt x="48572" y="1"/>
                </a:moveTo>
                <a:cubicBezTo>
                  <a:pt x="46354" y="1"/>
                  <a:pt x="44135" y="841"/>
                  <a:pt x="42439" y="2521"/>
                </a:cubicBezTo>
                <a:lnTo>
                  <a:pt x="5122" y="39935"/>
                </a:lnTo>
                <a:cubicBezTo>
                  <a:pt x="1860" y="43197"/>
                  <a:pt x="33" y="47601"/>
                  <a:pt x="1" y="52201"/>
                </a:cubicBezTo>
                <a:cubicBezTo>
                  <a:pt x="33" y="56767"/>
                  <a:pt x="1893" y="61138"/>
                  <a:pt x="5122" y="64368"/>
                </a:cubicBezTo>
                <a:lnTo>
                  <a:pt x="42439" y="101783"/>
                </a:lnTo>
                <a:cubicBezTo>
                  <a:pt x="44144" y="103471"/>
                  <a:pt x="46365" y="104311"/>
                  <a:pt x="48584" y="104311"/>
                </a:cubicBezTo>
                <a:cubicBezTo>
                  <a:pt x="50826" y="104311"/>
                  <a:pt x="53065" y="103455"/>
                  <a:pt x="54770" y="101750"/>
                </a:cubicBezTo>
                <a:cubicBezTo>
                  <a:pt x="58129" y="98325"/>
                  <a:pt x="58129" y="92812"/>
                  <a:pt x="54704" y="89420"/>
                </a:cubicBezTo>
                <a:lnTo>
                  <a:pt x="26097" y="60910"/>
                </a:lnTo>
                <a:lnTo>
                  <a:pt x="113094" y="60910"/>
                </a:lnTo>
                <a:cubicBezTo>
                  <a:pt x="117889" y="60910"/>
                  <a:pt x="121771" y="56996"/>
                  <a:pt x="121771" y="52201"/>
                </a:cubicBezTo>
                <a:cubicBezTo>
                  <a:pt x="121771" y="47405"/>
                  <a:pt x="117889" y="43491"/>
                  <a:pt x="113094" y="43491"/>
                </a:cubicBezTo>
                <a:lnTo>
                  <a:pt x="26097" y="43491"/>
                </a:lnTo>
                <a:lnTo>
                  <a:pt x="54704" y="14883"/>
                </a:lnTo>
                <a:cubicBezTo>
                  <a:pt x="58162" y="11491"/>
                  <a:pt x="58162" y="5946"/>
                  <a:pt x="54704" y="2521"/>
                </a:cubicBezTo>
                <a:cubicBezTo>
                  <a:pt x="53008" y="841"/>
                  <a:pt x="50790" y="1"/>
                  <a:pt x="4857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52"/>
          <p:cNvSpPr txBox="1"/>
          <p:nvPr/>
        </p:nvSpPr>
        <p:spPr>
          <a:xfrm>
            <a:off x="4818630" y="3934189"/>
            <a:ext cx="490500" cy="2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52E3C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>
              <a:solidFill>
                <a:srgbClr val="F52E3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04" name="Google Shape;804;p52"/>
          <p:cNvGrpSpPr/>
          <p:nvPr/>
        </p:nvGrpSpPr>
        <p:grpSpPr>
          <a:xfrm flipH="1">
            <a:off x="3648990" y="3313317"/>
            <a:ext cx="208551" cy="228115"/>
            <a:chOff x="1348000" y="237300"/>
            <a:chExt cx="4772325" cy="5220025"/>
          </a:xfrm>
        </p:grpSpPr>
        <p:sp>
          <p:nvSpPr>
            <p:cNvPr id="805" name="Google Shape;805;p52"/>
            <p:cNvSpPr/>
            <p:nvPr/>
          </p:nvSpPr>
          <p:spPr>
            <a:xfrm>
              <a:off x="3522925" y="237300"/>
              <a:ext cx="2597400" cy="5220025"/>
            </a:xfrm>
            <a:custGeom>
              <a:avLst/>
              <a:gdLst/>
              <a:ahLst/>
              <a:cxnLst/>
              <a:rect l="l" t="t" r="r" b="b"/>
              <a:pathLst>
                <a:path w="103896" h="208801" extrusionOk="0">
                  <a:moveTo>
                    <a:pt x="9607" y="0"/>
                  </a:moveTo>
                  <a:cubicBezTo>
                    <a:pt x="7373" y="0"/>
                    <a:pt x="5138" y="848"/>
                    <a:pt x="3426" y="2545"/>
                  </a:cubicBezTo>
                  <a:cubicBezTo>
                    <a:pt x="33" y="5970"/>
                    <a:pt x="33" y="11483"/>
                    <a:pt x="3426" y="14908"/>
                  </a:cubicBezTo>
                  <a:lnTo>
                    <a:pt x="74505" y="85986"/>
                  </a:lnTo>
                  <a:cubicBezTo>
                    <a:pt x="84682" y="96164"/>
                    <a:pt x="84682" y="112669"/>
                    <a:pt x="74505" y="122847"/>
                  </a:cubicBezTo>
                  <a:lnTo>
                    <a:pt x="3426" y="193925"/>
                  </a:lnTo>
                  <a:cubicBezTo>
                    <a:pt x="1" y="197318"/>
                    <a:pt x="1" y="202863"/>
                    <a:pt x="3426" y="206288"/>
                  </a:cubicBezTo>
                  <a:cubicBezTo>
                    <a:pt x="5090" y="207919"/>
                    <a:pt x="7308" y="208800"/>
                    <a:pt x="9624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86868" y="135210"/>
                  </a:lnTo>
                  <a:cubicBezTo>
                    <a:pt x="103895" y="118215"/>
                    <a:pt x="103895" y="90618"/>
                    <a:pt x="86868" y="73623"/>
                  </a:cubicBezTo>
                  <a:lnTo>
                    <a:pt x="15789" y="2545"/>
                  </a:lnTo>
                  <a:cubicBezTo>
                    <a:pt x="14076" y="848"/>
                    <a:pt x="11842" y="0"/>
                    <a:pt x="9607" y="0"/>
                  </a:cubicBezTo>
                  <a:close/>
                </a:path>
              </a:pathLst>
            </a:custGeom>
            <a:solidFill>
              <a:srgbClr val="100E0E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2"/>
            <p:cNvSpPr/>
            <p:nvPr/>
          </p:nvSpPr>
          <p:spPr>
            <a:xfrm>
              <a:off x="1348000" y="237300"/>
              <a:ext cx="2732750" cy="5220025"/>
            </a:xfrm>
            <a:custGeom>
              <a:avLst/>
              <a:gdLst/>
              <a:ahLst/>
              <a:cxnLst/>
              <a:rect l="l" t="t" r="r" b="b"/>
              <a:pathLst>
                <a:path w="109310" h="208801" extrusionOk="0">
                  <a:moveTo>
                    <a:pt x="9623" y="0"/>
                  </a:moveTo>
                  <a:cubicBezTo>
                    <a:pt x="7389" y="0"/>
                    <a:pt x="5155" y="848"/>
                    <a:pt x="3458" y="2545"/>
                  </a:cubicBezTo>
                  <a:cubicBezTo>
                    <a:pt x="33" y="5970"/>
                    <a:pt x="33" y="11483"/>
                    <a:pt x="3458" y="14908"/>
                  </a:cubicBezTo>
                  <a:lnTo>
                    <a:pt x="86867" y="98251"/>
                  </a:lnTo>
                  <a:cubicBezTo>
                    <a:pt x="90292" y="101644"/>
                    <a:pt x="90292" y="107189"/>
                    <a:pt x="86867" y="110582"/>
                  </a:cubicBezTo>
                  <a:lnTo>
                    <a:pt x="3458" y="193925"/>
                  </a:lnTo>
                  <a:cubicBezTo>
                    <a:pt x="1" y="197318"/>
                    <a:pt x="1" y="202863"/>
                    <a:pt x="3458" y="206288"/>
                  </a:cubicBezTo>
                  <a:cubicBezTo>
                    <a:pt x="5089" y="207919"/>
                    <a:pt x="7307" y="208800"/>
                    <a:pt x="9623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99132" y="122847"/>
                  </a:lnTo>
                  <a:cubicBezTo>
                    <a:pt x="109310" y="112669"/>
                    <a:pt x="109310" y="96164"/>
                    <a:pt x="99132" y="85986"/>
                  </a:cubicBezTo>
                  <a:lnTo>
                    <a:pt x="15789" y="2545"/>
                  </a:lnTo>
                  <a:cubicBezTo>
                    <a:pt x="14092" y="848"/>
                    <a:pt x="11858" y="0"/>
                    <a:pt x="9623" y="0"/>
                  </a:cubicBezTo>
                  <a:close/>
                </a:path>
              </a:pathLst>
            </a:custGeom>
            <a:solidFill>
              <a:srgbClr val="100E0E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07" name="Google Shape;807;p52"/>
          <p:cNvGrpSpPr/>
          <p:nvPr/>
        </p:nvGrpSpPr>
        <p:grpSpPr>
          <a:xfrm rot="10800000" flipH="1">
            <a:off x="1136150" y="1975876"/>
            <a:ext cx="208551" cy="228115"/>
            <a:chOff x="1348000" y="237300"/>
            <a:chExt cx="4772325" cy="5220025"/>
          </a:xfrm>
        </p:grpSpPr>
        <p:sp>
          <p:nvSpPr>
            <p:cNvPr id="808" name="Google Shape;808;p52"/>
            <p:cNvSpPr/>
            <p:nvPr/>
          </p:nvSpPr>
          <p:spPr>
            <a:xfrm>
              <a:off x="3522925" y="237300"/>
              <a:ext cx="2597400" cy="5220025"/>
            </a:xfrm>
            <a:custGeom>
              <a:avLst/>
              <a:gdLst/>
              <a:ahLst/>
              <a:cxnLst/>
              <a:rect l="l" t="t" r="r" b="b"/>
              <a:pathLst>
                <a:path w="103896" h="208801" extrusionOk="0">
                  <a:moveTo>
                    <a:pt x="9607" y="0"/>
                  </a:moveTo>
                  <a:cubicBezTo>
                    <a:pt x="7373" y="0"/>
                    <a:pt x="5138" y="848"/>
                    <a:pt x="3426" y="2545"/>
                  </a:cubicBezTo>
                  <a:cubicBezTo>
                    <a:pt x="33" y="5970"/>
                    <a:pt x="33" y="11483"/>
                    <a:pt x="3426" y="14908"/>
                  </a:cubicBezTo>
                  <a:lnTo>
                    <a:pt x="74505" y="85986"/>
                  </a:lnTo>
                  <a:cubicBezTo>
                    <a:pt x="84682" y="96164"/>
                    <a:pt x="84682" y="112669"/>
                    <a:pt x="74505" y="122847"/>
                  </a:cubicBezTo>
                  <a:lnTo>
                    <a:pt x="3426" y="193925"/>
                  </a:lnTo>
                  <a:cubicBezTo>
                    <a:pt x="1" y="197318"/>
                    <a:pt x="1" y="202863"/>
                    <a:pt x="3426" y="206288"/>
                  </a:cubicBezTo>
                  <a:cubicBezTo>
                    <a:pt x="5090" y="207919"/>
                    <a:pt x="7308" y="208800"/>
                    <a:pt x="9624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86868" y="135210"/>
                  </a:lnTo>
                  <a:cubicBezTo>
                    <a:pt x="103895" y="118215"/>
                    <a:pt x="103895" y="90618"/>
                    <a:pt x="86868" y="73623"/>
                  </a:cubicBezTo>
                  <a:lnTo>
                    <a:pt x="15789" y="2545"/>
                  </a:lnTo>
                  <a:cubicBezTo>
                    <a:pt x="14076" y="848"/>
                    <a:pt x="11842" y="0"/>
                    <a:pt x="9607" y="0"/>
                  </a:cubicBezTo>
                  <a:close/>
                </a:path>
              </a:pathLst>
            </a:custGeom>
            <a:solidFill>
              <a:srgbClr val="100E0E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2"/>
            <p:cNvSpPr/>
            <p:nvPr/>
          </p:nvSpPr>
          <p:spPr>
            <a:xfrm>
              <a:off x="1348000" y="237300"/>
              <a:ext cx="2732750" cy="5220025"/>
            </a:xfrm>
            <a:custGeom>
              <a:avLst/>
              <a:gdLst/>
              <a:ahLst/>
              <a:cxnLst/>
              <a:rect l="l" t="t" r="r" b="b"/>
              <a:pathLst>
                <a:path w="109310" h="208801" extrusionOk="0">
                  <a:moveTo>
                    <a:pt x="9623" y="0"/>
                  </a:moveTo>
                  <a:cubicBezTo>
                    <a:pt x="7389" y="0"/>
                    <a:pt x="5155" y="848"/>
                    <a:pt x="3458" y="2545"/>
                  </a:cubicBezTo>
                  <a:cubicBezTo>
                    <a:pt x="33" y="5970"/>
                    <a:pt x="33" y="11483"/>
                    <a:pt x="3458" y="14908"/>
                  </a:cubicBezTo>
                  <a:lnTo>
                    <a:pt x="86867" y="98251"/>
                  </a:lnTo>
                  <a:cubicBezTo>
                    <a:pt x="90292" y="101644"/>
                    <a:pt x="90292" y="107189"/>
                    <a:pt x="86867" y="110582"/>
                  </a:cubicBezTo>
                  <a:lnTo>
                    <a:pt x="3458" y="193925"/>
                  </a:lnTo>
                  <a:cubicBezTo>
                    <a:pt x="1" y="197318"/>
                    <a:pt x="1" y="202863"/>
                    <a:pt x="3458" y="206288"/>
                  </a:cubicBezTo>
                  <a:cubicBezTo>
                    <a:pt x="5089" y="207919"/>
                    <a:pt x="7307" y="208800"/>
                    <a:pt x="9623" y="208800"/>
                  </a:cubicBezTo>
                  <a:cubicBezTo>
                    <a:pt x="11940" y="208800"/>
                    <a:pt x="14158" y="207919"/>
                    <a:pt x="15789" y="206288"/>
                  </a:cubicBezTo>
                  <a:lnTo>
                    <a:pt x="99132" y="122847"/>
                  </a:lnTo>
                  <a:cubicBezTo>
                    <a:pt x="109310" y="112669"/>
                    <a:pt x="109310" y="96164"/>
                    <a:pt x="99132" y="85986"/>
                  </a:cubicBezTo>
                  <a:lnTo>
                    <a:pt x="15789" y="2545"/>
                  </a:lnTo>
                  <a:cubicBezTo>
                    <a:pt x="14092" y="848"/>
                    <a:pt x="11858" y="0"/>
                    <a:pt x="9623" y="0"/>
                  </a:cubicBezTo>
                  <a:close/>
                </a:path>
              </a:pathLst>
            </a:custGeom>
            <a:solidFill>
              <a:srgbClr val="100E0E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Gamer Video Channel Business Plan by Slidesgo">
  <a:themeElements>
    <a:clrScheme name="Simple Light">
      <a:dk1>
        <a:srgbClr val="100E0E"/>
      </a:dk1>
      <a:lt1>
        <a:srgbClr val="FFFFFF"/>
      </a:lt1>
      <a:dk2>
        <a:srgbClr val="E9E8E3"/>
      </a:dk2>
      <a:lt2>
        <a:srgbClr val="F52E3C"/>
      </a:lt2>
      <a:accent1>
        <a:srgbClr val="F59A1B"/>
      </a:accent1>
      <a:accent2>
        <a:srgbClr val="F5CDB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00E0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121</Words>
  <Application>Microsoft Office PowerPoint</Application>
  <PresentationFormat>On-screen Show (16:9)</PresentationFormat>
  <Paragraphs>45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Kanit</vt:lpstr>
      <vt:lpstr>Montserrat</vt:lpstr>
      <vt:lpstr>Bebas Neue</vt:lpstr>
      <vt:lpstr>Arial</vt:lpstr>
      <vt:lpstr>Michroma</vt:lpstr>
      <vt:lpstr>Gamer Video Channel Business Plan by Slidesgo</vt:lpstr>
      <vt:lpstr>Bargain</vt:lpstr>
      <vt:lpstr>TABLE  OF. CONTENST</vt:lpstr>
      <vt:lpstr>PowerPoint Presentation</vt:lpstr>
      <vt:lpstr>STAGES  OF  COMPETITORS</vt:lpstr>
      <vt:lpstr>USED LANGUAGE</vt:lpstr>
      <vt:lpstr>USED TOOLS</vt:lpstr>
      <vt:lpstr>2</vt:lpstr>
      <vt:lpstr>LET’S JUMP INTO OUR REPO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Bargain</dc:title>
  <dc:creator>Atanas Apostolov-</dc:creator>
  <cp:lastModifiedBy>Atanas Apostolov-</cp:lastModifiedBy>
  <cp:revision>7</cp:revision>
  <dcterms:modified xsi:type="dcterms:W3CDTF">2023-03-26T22:05:02Z</dcterms:modified>
</cp:coreProperties>
</file>