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92" r:id="rId6"/>
    <p:sldId id="293" r:id="rId7"/>
    <p:sldId id="280" r:id="rId8"/>
    <p:sldId id="294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Electrolize" panose="020B0604020202020204" charset="0"/>
      <p:regular r:id="rId12"/>
    </p:embeddedFont>
    <p:embeddedFont>
      <p:font typeface="Teko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48B"/>
    <a:srgbClr val="81A2C0"/>
    <a:srgbClr val="7FBE78"/>
    <a:srgbClr val="C6E2C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1430B6-2596-41BF-A083-C638C5FD0FCC}">
  <a:tblStyle styleId="{261430B6-2596-41BF-A083-C638C5FD0F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>
        <p:scale>
          <a:sx n="100" d="100"/>
          <a:sy n="100" d="100"/>
        </p:scale>
        <p:origin x="97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65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14d6535e0d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14d6535e0d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14d6535e0d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14d6535e0d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71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 hasCustomPrompt="1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3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5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 hasCustomPrompt="1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7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2290025" y="3339900"/>
            <a:ext cx="4563900" cy="3609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>
            <a:off x="745900" y="1055600"/>
            <a:ext cx="7652100" cy="21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subTitle" idx="1"/>
          </p:nvPr>
        </p:nvSpPr>
        <p:spPr>
          <a:xfrm>
            <a:off x="2776800" y="3673413"/>
            <a:ext cx="35904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2776800" y="3214900"/>
            <a:ext cx="359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>
            <a:spLocks noGrp="1"/>
          </p:cNvSpPr>
          <p:nvPr>
            <p:ph type="pic" idx="2"/>
          </p:nvPr>
        </p:nvSpPr>
        <p:spPr>
          <a:xfrm>
            <a:off x="2919380" y="882462"/>
            <a:ext cx="3305700" cy="185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4" name="Google Shape;164;p16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65" name="Google Shape;165;p1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subTitle" idx="1"/>
          </p:nvPr>
        </p:nvSpPr>
        <p:spPr>
          <a:xfrm>
            <a:off x="7200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2"/>
          </p:nvPr>
        </p:nvSpPr>
        <p:spPr>
          <a:xfrm>
            <a:off x="7200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3"/>
          </p:nvPr>
        </p:nvSpPr>
        <p:spPr>
          <a:xfrm>
            <a:off x="34038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4"/>
          </p:nvPr>
        </p:nvSpPr>
        <p:spPr>
          <a:xfrm>
            <a:off x="60876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5"/>
          </p:nvPr>
        </p:nvSpPr>
        <p:spPr>
          <a:xfrm>
            <a:off x="3403800" y="2573563"/>
            <a:ext cx="23364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6"/>
          </p:nvPr>
        </p:nvSpPr>
        <p:spPr>
          <a:xfrm>
            <a:off x="60876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02" name="Google Shape;202;p1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 rot="-893893">
            <a:off x="286044" y="213662"/>
            <a:ext cx="480245" cy="457683"/>
            <a:chOff x="3137370" y="-570001"/>
            <a:chExt cx="454778" cy="457459"/>
          </a:xfrm>
        </p:grpSpPr>
        <p:sp>
          <p:nvSpPr>
            <p:cNvPr id="206" name="Google Shape;206;p1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2" r:id="rId5"/>
    <p:sldLayoutId id="2147483665" r:id="rId6"/>
    <p:sldLayoutId id="2147483674" r:id="rId7"/>
    <p:sldLayoutId id="2147483675" r:id="rId8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subTitle" idx="1"/>
          </p:nvPr>
        </p:nvSpPr>
        <p:spPr>
          <a:xfrm>
            <a:off x="2782125" y="4426964"/>
            <a:ext cx="357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PRESENTATION</a:t>
            </a:r>
            <a:endParaRPr dirty="0"/>
          </a:p>
        </p:txBody>
      </p:sp>
      <p:grpSp>
        <p:nvGrpSpPr>
          <p:cNvPr id="708" name="Google Shape;708;p33"/>
          <p:cNvGrpSpPr/>
          <p:nvPr/>
        </p:nvGrpSpPr>
        <p:grpSpPr>
          <a:xfrm>
            <a:off x="6458010" y="3902592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  <a:solidFill>
            <a:srgbClr val="17548B"/>
          </a:solidFill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714451" y="4448002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723;p33">
            <a:extLst>
              <a:ext uri="{FF2B5EF4-FFF2-40B4-BE49-F238E27FC236}">
                <a16:creationId xmlns:a16="http://schemas.microsoft.com/office/drawing/2014/main" id="{53C7E601-4656-B329-4D44-2E5FB1426CC5}"/>
              </a:ext>
            </a:extLst>
          </p:cNvPr>
          <p:cNvGrpSpPr/>
          <p:nvPr/>
        </p:nvGrpSpPr>
        <p:grpSpPr>
          <a:xfrm rot="10800000">
            <a:off x="-1453580" y="4412315"/>
            <a:ext cx="5053091" cy="435777"/>
            <a:chOff x="5896679" y="4472082"/>
            <a:chExt cx="5053091" cy="435777"/>
          </a:xfrm>
        </p:grpSpPr>
        <p:grpSp>
          <p:nvGrpSpPr>
            <p:cNvPr id="12" name="Google Shape;724;p33">
              <a:extLst>
                <a:ext uri="{FF2B5EF4-FFF2-40B4-BE49-F238E27FC236}">
                  <a16:creationId xmlns:a16="http://schemas.microsoft.com/office/drawing/2014/main" id="{B08893C3-7E78-B695-3B39-75E06E5E9DDC}"/>
                </a:ext>
              </a:extLst>
            </p:cNvPr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9" name="Google Shape;725;p33">
                <a:extLst>
                  <a:ext uri="{FF2B5EF4-FFF2-40B4-BE49-F238E27FC236}">
                    <a16:creationId xmlns:a16="http://schemas.microsoft.com/office/drawing/2014/main" id="{4E966E1F-A960-438A-0127-64F3470ACBD3}"/>
                  </a:ext>
                </a:extLst>
              </p:cNvPr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26;p33">
                <a:extLst>
                  <a:ext uri="{FF2B5EF4-FFF2-40B4-BE49-F238E27FC236}">
                    <a16:creationId xmlns:a16="http://schemas.microsoft.com/office/drawing/2014/main" id="{E129362A-4052-22D6-7F62-76F557355FE7}"/>
                  </a:ext>
                </a:extLst>
              </p:cNvPr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727;p33">
              <a:extLst>
                <a:ext uri="{FF2B5EF4-FFF2-40B4-BE49-F238E27FC236}">
                  <a16:creationId xmlns:a16="http://schemas.microsoft.com/office/drawing/2014/main" id="{0615546D-9EB8-709C-B756-22CD2F2E348C}"/>
                </a:ext>
              </a:extLst>
            </p:cNvPr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7" name="Google Shape;728;p33">
                <a:extLst>
                  <a:ext uri="{FF2B5EF4-FFF2-40B4-BE49-F238E27FC236}">
                    <a16:creationId xmlns:a16="http://schemas.microsoft.com/office/drawing/2014/main" id="{90993C2C-3C68-DD6F-1DA0-359B2F819215}"/>
                  </a:ext>
                </a:extLst>
              </p:cNvPr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29;p33">
                <a:extLst>
                  <a:ext uri="{FF2B5EF4-FFF2-40B4-BE49-F238E27FC236}">
                    <a16:creationId xmlns:a16="http://schemas.microsoft.com/office/drawing/2014/main" id="{C6F845C2-B06F-BF9F-1D58-C0358BAE35A5}"/>
                  </a:ext>
                </a:extLst>
              </p:cNvPr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730;p33">
              <a:extLst>
                <a:ext uri="{FF2B5EF4-FFF2-40B4-BE49-F238E27FC236}">
                  <a16:creationId xmlns:a16="http://schemas.microsoft.com/office/drawing/2014/main" id="{4649E44E-B3DE-0810-451B-96926C14D034}"/>
                </a:ext>
              </a:extLst>
            </p:cNvPr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5" name="Google Shape;731;p33">
                <a:extLst>
                  <a:ext uri="{FF2B5EF4-FFF2-40B4-BE49-F238E27FC236}">
                    <a16:creationId xmlns:a16="http://schemas.microsoft.com/office/drawing/2014/main" id="{2FE9ABA9-66D6-07F5-93C5-97D2DA593C1D}"/>
                  </a:ext>
                </a:extLst>
              </p:cNvPr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32;p33">
                <a:extLst>
                  <a:ext uri="{FF2B5EF4-FFF2-40B4-BE49-F238E27FC236}">
                    <a16:creationId xmlns:a16="http://schemas.microsoft.com/office/drawing/2014/main" id="{DA307C7C-E81D-BE5C-600C-C12695B246F1}"/>
                  </a:ext>
                </a:extLst>
              </p:cNvPr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2" name="Rectangle 351">
            <a:extLst>
              <a:ext uri="{FF2B5EF4-FFF2-40B4-BE49-F238E27FC236}">
                <a16:creationId xmlns:a16="http://schemas.microsoft.com/office/drawing/2014/main" id="{AE1946E9-E38D-B5F3-B7C4-BE6E8657609C}"/>
              </a:ext>
            </a:extLst>
          </p:cNvPr>
          <p:cNvSpPr/>
          <p:nvPr/>
        </p:nvSpPr>
        <p:spPr>
          <a:xfrm>
            <a:off x="3017764" y="446804"/>
            <a:ext cx="2194070" cy="2217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D85DC96-2972-67FB-9CA9-BF72F4DA3F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668"/>
          <a:stretch/>
        </p:blipFill>
        <p:spPr>
          <a:xfrm>
            <a:off x="2163667" y="283818"/>
            <a:ext cx="4807816" cy="4105190"/>
          </a:xfrm>
          <a:prstGeom prst="rect">
            <a:avLst/>
          </a:prstGeom>
        </p:spPr>
      </p:pic>
      <p:grpSp>
        <p:nvGrpSpPr>
          <p:cNvPr id="21" name="Google Shape;712;p33">
            <a:extLst>
              <a:ext uri="{FF2B5EF4-FFF2-40B4-BE49-F238E27FC236}">
                <a16:creationId xmlns:a16="http://schemas.microsoft.com/office/drawing/2014/main" id="{2DB690FB-275C-950E-CE1B-F0F1AC755D37}"/>
              </a:ext>
            </a:extLst>
          </p:cNvPr>
          <p:cNvGrpSpPr/>
          <p:nvPr/>
        </p:nvGrpSpPr>
        <p:grpSpPr>
          <a:xfrm rot="10800000">
            <a:off x="-1017154" y="1301582"/>
            <a:ext cx="5253816" cy="1622108"/>
            <a:chOff x="5092229" y="-180802"/>
            <a:chExt cx="5253816" cy="1622108"/>
          </a:xfrm>
          <a:solidFill>
            <a:srgbClr val="0070C0"/>
          </a:solidFill>
        </p:grpSpPr>
        <p:sp>
          <p:nvSpPr>
            <p:cNvPr id="22" name="Google Shape;713;p33">
              <a:extLst>
                <a:ext uri="{FF2B5EF4-FFF2-40B4-BE49-F238E27FC236}">
                  <a16:creationId xmlns:a16="http://schemas.microsoft.com/office/drawing/2014/main" id="{2C294D5B-CDAE-1381-A29C-BF37518C4940}"/>
                </a:ext>
              </a:extLst>
            </p:cNvPr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4;p33">
              <a:extLst>
                <a:ext uri="{FF2B5EF4-FFF2-40B4-BE49-F238E27FC236}">
                  <a16:creationId xmlns:a16="http://schemas.microsoft.com/office/drawing/2014/main" id="{263B7EDB-D674-96E5-AAE9-230CDE78356B}"/>
                </a:ext>
              </a:extLst>
            </p:cNvPr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5;p33">
              <a:extLst>
                <a:ext uri="{FF2B5EF4-FFF2-40B4-BE49-F238E27FC236}">
                  <a16:creationId xmlns:a16="http://schemas.microsoft.com/office/drawing/2014/main" id="{46BA80E7-7436-548E-909E-6E252C36C7C9}"/>
                </a:ext>
              </a:extLst>
            </p:cNvPr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6;p33">
              <a:extLst>
                <a:ext uri="{FF2B5EF4-FFF2-40B4-BE49-F238E27FC236}">
                  <a16:creationId xmlns:a16="http://schemas.microsoft.com/office/drawing/2014/main" id="{5517884D-CF73-BFB6-EF3C-B8CFECAF6E24}"/>
                </a:ext>
              </a:extLst>
            </p:cNvPr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7;p33">
              <a:extLst>
                <a:ext uri="{FF2B5EF4-FFF2-40B4-BE49-F238E27FC236}">
                  <a16:creationId xmlns:a16="http://schemas.microsoft.com/office/drawing/2014/main" id="{B8883112-F003-1610-4878-07EC5D26BCAF}"/>
                </a:ext>
              </a:extLst>
            </p:cNvPr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8;p33">
              <a:extLst>
                <a:ext uri="{FF2B5EF4-FFF2-40B4-BE49-F238E27FC236}">
                  <a16:creationId xmlns:a16="http://schemas.microsoft.com/office/drawing/2014/main" id="{4885C634-5051-507C-E5D5-9D16B504D16E}"/>
                </a:ext>
              </a:extLst>
            </p:cNvPr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9;p33">
              <a:extLst>
                <a:ext uri="{FF2B5EF4-FFF2-40B4-BE49-F238E27FC236}">
                  <a16:creationId xmlns:a16="http://schemas.microsoft.com/office/drawing/2014/main" id="{5F556791-7EFB-5408-DBDD-4D71C7CEAD29}"/>
                </a:ext>
              </a:extLst>
            </p:cNvPr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0;p33">
              <a:extLst>
                <a:ext uri="{FF2B5EF4-FFF2-40B4-BE49-F238E27FC236}">
                  <a16:creationId xmlns:a16="http://schemas.microsoft.com/office/drawing/2014/main" id="{7ADF484B-FFA0-9DAD-0248-CAC079CED3D3}"/>
                </a:ext>
              </a:extLst>
            </p:cNvPr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1;p33">
              <a:extLst>
                <a:ext uri="{FF2B5EF4-FFF2-40B4-BE49-F238E27FC236}">
                  <a16:creationId xmlns:a16="http://schemas.microsoft.com/office/drawing/2014/main" id="{1CC30D1A-2D95-A0AF-133F-7215F36EADD8}"/>
                </a:ext>
              </a:extLst>
            </p:cNvPr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2;p33">
              <a:extLst>
                <a:ext uri="{FF2B5EF4-FFF2-40B4-BE49-F238E27FC236}">
                  <a16:creationId xmlns:a16="http://schemas.microsoft.com/office/drawing/2014/main" id="{335AB259-66C4-D737-D4E7-CE43DF756930}"/>
                </a:ext>
              </a:extLst>
            </p:cNvPr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Rectangle 352">
            <a:extLst>
              <a:ext uri="{FF2B5EF4-FFF2-40B4-BE49-F238E27FC236}">
                <a16:creationId xmlns:a16="http://schemas.microsoft.com/office/drawing/2014/main" id="{82D588F2-51BC-D067-BAAA-668BE115D0E5}"/>
              </a:ext>
            </a:extLst>
          </p:cNvPr>
          <p:cNvSpPr/>
          <p:nvPr/>
        </p:nvSpPr>
        <p:spPr>
          <a:xfrm>
            <a:off x="6461158" y="3523538"/>
            <a:ext cx="519175" cy="4337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938512" y="1762675"/>
            <a:ext cx="544544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3" name="Google Shape;763;p35"/>
          <p:cNvSpPr txBox="1">
            <a:spLocks noGrp="1"/>
          </p:cNvSpPr>
          <p:nvPr>
            <p:ph type="title" idx="2"/>
          </p:nvPr>
        </p:nvSpPr>
        <p:spPr>
          <a:xfrm>
            <a:off x="4800023" y="1760225"/>
            <a:ext cx="544544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5" name="Google Shape;765;p35"/>
          <p:cNvSpPr txBox="1">
            <a:spLocks noGrp="1"/>
          </p:cNvSpPr>
          <p:nvPr>
            <p:ph type="title" idx="4"/>
          </p:nvPr>
        </p:nvSpPr>
        <p:spPr>
          <a:xfrm>
            <a:off x="938512" y="3175600"/>
            <a:ext cx="544544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7" name="Google Shape;767;p35"/>
          <p:cNvSpPr txBox="1">
            <a:spLocks noGrp="1"/>
          </p:cNvSpPr>
          <p:nvPr>
            <p:ph type="title" idx="6"/>
          </p:nvPr>
        </p:nvSpPr>
        <p:spPr>
          <a:xfrm>
            <a:off x="4800023" y="3175600"/>
            <a:ext cx="544544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9" name="Google Shape;769;p35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70" name="Google Shape;770;p35"/>
          <p:cNvSpPr txBox="1">
            <a:spLocks noGrp="1"/>
          </p:cNvSpPr>
          <p:nvPr>
            <p:ph type="subTitle" idx="9"/>
          </p:nvPr>
        </p:nvSpPr>
        <p:spPr>
          <a:xfrm>
            <a:off x="1533112" y="1762675"/>
            <a:ext cx="2486439" cy="572699"/>
          </a:xfrm>
          <a:prstGeom prst="rect">
            <a:avLst/>
          </a:prstGeom>
          <a:solidFill>
            <a:srgbClr val="17548B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13"/>
          </p:nvPr>
        </p:nvSpPr>
        <p:spPr>
          <a:xfrm>
            <a:off x="5394623" y="1762671"/>
            <a:ext cx="2486439" cy="572699"/>
          </a:xfrm>
          <a:prstGeom prst="rect">
            <a:avLst/>
          </a:prstGeom>
          <a:solidFill>
            <a:srgbClr val="17548B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</a:t>
            </a:r>
            <a:endParaRPr dirty="0"/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4"/>
          </p:nvPr>
        </p:nvSpPr>
        <p:spPr>
          <a:xfrm>
            <a:off x="1533112" y="3175610"/>
            <a:ext cx="2486439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REALIZATION</a:t>
            </a:r>
            <a:endParaRPr dirty="0"/>
          </a:p>
        </p:txBody>
      </p:sp>
      <p:sp>
        <p:nvSpPr>
          <p:cNvPr id="773" name="Google Shape;773;p35"/>
          <p:cNvSpPr txBox="1">
            <a:spLocks noGrp="1"/>
          </p:cNvSpPr>
          <p:nvPr>
            <p:ph type="subTitle" idx="15"/>
          </p:nvPr>
        </p:nvSpPr>
        <p:spPr>
          <a:xfrm>
            <a:off x="5394623" y="3175600"/>
            <a:ext cx="2486439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grpSp>
        <p:nvGrpSpPr>
          <p:cNvPr id="774" name="Google Shape;774;p35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  <a:solidFill>
            <a:srgbClr val="17548B"/>
          </a:solidFill>
        </p:grpSpPr>
        <p:sp>
          <p:nvSpPr>
            <p:cNvPr id="775" name="Google Shape;775;p3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35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35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783" name="Google Shape;783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5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793" name="Google Shape;793;p35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03;p35">
            <a:extLst>
              <a:ext uri="{FF2B5EF4-FFF2-40B4-BE49-F238E27FC236}">
                <a16:creationId xmlns:a16="http://schemas.microsoft.com/office/drawing/2014/main" id="{74CB46EC-A3A3-DF54-854B-EAB3505B43B5}"/>
              </a:ext>
            </a:extLst>
          </p:cNvPr>
          <p:cNvGrpSpPr/>
          <p:nvPr/>
        </p:nvGrpSpPr>
        <p:grpSpPr>
          <a:xfrm rot="-899960">
            <a:off x="2612999" y="648806"/>
            <a:ext cx="454765" cy="457446"/>
            <a:chOff x="3137370" y="-570001"/>
            <a:chExt cx="454778" cy="457459"/>
          </a:xfrm>
        </p:grpSpPr>
        <p:sp>
          <p:nvSpPr>
            <p:cNvPr id="11" name="Google Shape;804;p35">
              <a:extLst>
                <a:ext uri="{FF2B5EF4-FFF2-40B4-BE49-F238E27FC236}">
                  <a16:creationId xmlns:a16="http://schemas.microsoft.com/office/drawing/2014/main" id="{767BD4F1-5931-CA9A-EB91-74D44D3081E9}"/>
                </a:ext>
              </a:extLst>
            </p:cNvPr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805;p35">
              <a:extLst>
                <a:ext uri="{FF2B5EF4-FFF2-40B4-BE49-F238E27FC236}">
                  <a16:creationId xmlns:a16="http://schemas.microsoft.com/office/drawing/2014/main" id="{56664F08-558D-E6C8-3004-1130CF0407A0}"/>
                </a:ext>
              </a:extLst>
            </p:cNvPr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6;p35">
              <a:extLst>
                <a:ext uri="{FF2B5EF4-FFF2-40B4-BE49-F238E27FC236}">
                  <a16:creationId xmlns:a16="http://schemas.microsoft.com/office/drawing/2014/main" id="{6A1757C0-76DA-2D34-638E-9C6CA7F67CD7}"/>
                </a:ext>
              </a:extLst>
            </p:cNvPr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7;p35">
              <a:extLst>
                <a:ext uri="{FF2B5EF4-FFF2-40B4-BE49-F238E27FC236}">
                  <a16:creationId xmlns:a16="http://schemas.microsoft.com/office/drawing/2014/main" id="{31D2FBF5-22B8-6C3B-5CF3-0C1582E8EDD5}"/>
                </a:ext>
              </a:extLst>
            </p:cNvPr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8;p35">
              <a:extLst>
                <a:ext uri="{FF2B5EF4-FFF2-40B4-BE49-F238E27FC236}">
                  <a16:creationId xmlns:a16="http://schemas.microsoft.com/office/drawing/2014/main" id="{442A1C53-3961-8AA4-87EA-22757064D45F}"/>
                </a:ext>
              </a:extLst>
            </p:cNvPr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9;p35">
              <a:extLst>
                <a:ext uri="{FF2B5EF4-FFF2-40B4-BE49-F238E27FC236}">
                  <a16:creationId xmlns:a16="http://schemas.microsoft.com/office/drawing/2014/main" id="{2171B04C-530B-F779-9015-8FCC665C6177}"/>
                </a:ext>
              </a:extLst>
            </p:cNvPr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0;p35">
              <a:extLst>
                <a:ext uri="{FF2B5EF4-FFF2-40B4-BE49-F238E27FC236}">
                  <a16:creationId xmlns:a16="http://schemas.microsoft.com/office/drawing/2014/main" id="{0ED28567-516E-51AF-46EC-DDA34E8A9182}"/>
                </a:ext>
              </a:extLst>
            </p:cNvPr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1;p35">
              <a:extLst>
                <a:ext uri="{FF2B5EF4-FFF2-40B4-BE49-F238E27FC236}">
                  <a16:creationId xmlns:a16="http://schemas.microsoft.com/office/drawing/2014/main" id="{298D1A69-2B0C-7719-8879-F3DC8B7D3B2A}"/>
                </a:ext>
              </a:extLst>
            </p:cNvPr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;p35">
              <a:extLst>
                <a:ext uri="{FF2B5EF4-FFF2-40B4-BE49-F238E27FC236}">
                  <a16:creationId xmlns:a16="http://schemas.microsoft.com/office/drawing/2014/main" id="{B6AD3774-B4C4-5D0A-F289-D98336DD04D9}"/>
                </a:ext>
              </a:extLst>
            </p:cNvPr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03;p35">
            <a:extLst>
              <a:ext uri="{FF2B5EF4-FFF2-40B4-BE49-F238E27FC236}">
                <a16:creationId xmlns:a16="http://schemas.microsoft.com/office/drawing/2014/main" id="{BAA1E759-D9C7-02BA-036E-7BD0177FB154}"/>
              </a:ext>
            </a:extLst>
          </p:cNvPr>
          <p:cNvGrpSpPr/>
          <p:nvPr/>
        </p:nvGrpSpPr>
        <p:grpSpPr>
          <a:xfrm rot="-899960">
            <a:off x="6190679" y="601640"/>
            <a:ext cx="454765" cy="457446"/>
            <a:chOff x="3137370" y="-570001"/>
            <a:chExt cx="454778" cy="457459"/>
          </a:xfrm>
        </p:grpSpPr>
        <p:sp>
          <p:nvSpPr>
            <p:cNvPr id="21" name="Google Shape;804;p35">
              <a:extLst>
                <a:ext uri="{FF2B5EF4-FFF2-40B4-BE49-F238E27FC236}">
                  <a16:creationId xmlns:a16="http://schemas.microsoft.com/office/drawing/2014/main" id="{16017168-F198-EB3A-C50C-4808B969D8DA}"/>
                </a:ext>
              </a:extLst>
            </p:cNvPr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805;p35">
              <a:extLst>
                <a:ext uri="{FF2B5EF4-FFF2-40B4-BE49-F238E27FC236}">
                  <a16:creationId xmlns:a16="http://schemas.microsoft.com/office/drawing/2014/main" id="{F2B5ED59-A1E3-7669-8494-960CAAE39A91}"/>
                </a:ext>
              </a:extLst>
            </p:cNvPr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6;p35">
              <a:extLst>
                <a:ext uri="{FF2B5EF4-FFF2-40B4-BE49-F238E27FC236}">
                  <a16:creationId xmlns:a16="http://schemas.microsoft.com/office/drawing/2014/main" id="{0D8EEC84-6D6A-8E06-FEEB-C8906E349968}"/>
                </a:ext>
              </a:extLst>
            </p:cNvPr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7;p35">
              <a:extLst>
                <a:ext uri="{FF2B5EF4-FFF2-40B4-BE49-F238E27FC236}">
                  <a16:creationId xmlns:a16="http://schemas.microsoft.com/office/drawing/2014/main" id="{B0CFCC6E-7697-8DFA-5E7B-79FCCF3D0CB0}"/>
                </a:ext>
              </a:extLst>
            </p:cNvPr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8;p35">
              <a:extLst>
                <a:ext uri="{FF2B5EF4-FFF2-40B4-BE49-F238E27FC236}">
                  <a16:creationId xmlns:a16="http://schemas.microsoft.com/office/drawing/2014/main" id="{7AFC1796-F9AC-2CB2-DB11-349EBA710B7F}"/>
                </a:ext>
              </a:extLst>
            </p:cNvPr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9;p35">
              <a:extLst>
                <a:ext uri="{FF2B5EF4-FFF2-40B4-BE49-F238E27FC236}">
                  <a16:creationId xmlns:a16="http://schemas.microsoft.com/office/drawing/2014/main" id="{6AAECFF4-D732-6C7E-AC44-6D3FED8E336F}"/>
                </a:ext>
              </a:extLst>
            </p:cNvPr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0;p35">
              <a:extLst>
                <a:ext uri="{FF2B5EF4-FFF2-40B4-BE49-F238E27FC236}">
                  <a16:creationId xmlns:a16="http://schemas.microsoft.com/office/drawing/2014/main" id="{0E92CCCA-D853-0682-1EC1-0AB7591D4832}"/>
                </a:ext>
              </a:extLst>
            </p:cNvPr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1;p35">
              <a:extLst>
                <a:ext uri="{FF2B5EF4-FFF2-40B4-BE49-F238E27FC236}">
                  <a16:creationId xmlns:a16="http://schemas.microsoft.com/office/drawing/2014/main" id="{1B852589-3A53-A78C-7259-1CA0CED90E50}"/>
                </a:ext>
              </a:extLst>
            </p:cNvPr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2;p35">
              <a:extLst>
                <a:ext uri="{FF2B5EF4-FFF2-40B4-BE49-F238E27FC236}">
                  <a16:creationId xmlns:a16="http://schemas.microsoft.com/office/drawing/2014/main" id="{A6513E33-8C70-C553-7CF7-D47D9863826A}"/>
                </a:ext>
              </a:extLst>
            </p:cNvPr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74;p35">
            <a:extLst>
              <a:ext uri="{FF2B5EF4-FFF2-40B4-BE49-F238E27FC236}">
                <a16:creationId xmlns:a16="http://schemas.microsoft.com/office/drawing/2014/main" id="{0A870B3B-E20A-A328-4C41-C2E13AEEF2A4}"/>
              </a:ext>
            </a:extLst>
          </p:cNvPr>
          <p:cNvGrpSpPr/>
          <p:nvPr/>
        </p:nvGrpSpPr>
        <p:grpSpPr>
          <a:xfrm rot="10800000" flipV="1">
            <a:off x="-601662" y="467138"/>
            <a:ext cx="4210803" cy="897142"/>
            <a:chOff x="6135243" y="509694"/>
            <a:chExt cx="4210803" cy="931613"/>
          </a:xfrm>
          <a:solidFill>
            <a:srgbClr val="17548B"/>
          </a:solidFill>
        </p:grpSpPr>
        <p:sp>
          <p:nvSpPr>
            <p:cNvPr id="31" name="Google Shape;775;p35">
              <a:extLst>
                <a:ext uri="{FF2B5EF4-FFF2-40B4-BE49-F238E27FC236}">
                  <a16:creationId xmlns:a16="http://schemas.microsoft.com/office/drawing/2014/main" id="{4BA92842-25A9-EED5-81E8-42B2565BD230}"/>
                </a:ext>
              </a:extLst>
            </p:cNvPr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76;p35">
              <a:extLst>
                <a:ext uri="{FF2B5EF4-FFF2-40B4-BE49-F238E27FC236}">
                  <a16:creationId xmlns:a16="http://schemas.microsoft.com/office/drawing/2014/main" id="{F14EBF92-B5FF-E5AC-4F33-31404B602BA7}"/>
                </a:ext>
              </a:extLst>
            </p:cNvPr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77;p35">
              <a:extLst>
                <a:ext uri="{FF2B5EF4-FFF2-40B4-BE49-F238E27FC236}">
                  <a16:creationId xmlns:a16="http://schemas.microsoft.com/office/drawing/2014/main" id="{0CBD66C3-BB7B-A039-8EA9-04DBC128BC18}"/>
                </a:ext>
              </a:extLst>
            </p:cNvPr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78;p35">
              <a:extLst>
                <a:ext uri="{FF2B5EF4-FFF2-40B4-BE49-F238E27FC236}">
                  <a16:creationId xmlns:a16="http://schemas.microsoft.com/office/drawing/2014/main" id="{05AEC0F4-410D-649F-C7A5-7E166D144F42}"/>
                </a:ext>
              </a:extLst>
            </p:cNvPr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79;p35">
              <a:extLst>
                <a:ext uri="{FF2B5EF4-FFF2-40B4-BE49-F238E27FC236}">
                  <a16:creationId xmlns:a16="http://schemas.microsoft.com/office/drawing/2014/main" id="{7F150A47-E165-4376-E5BC-10A1F7A0C861}"/>
                </a:ext>
              </a:extLst>
            </p:cNvPr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80;p35">
              <a:extLst>
                <a:ext uri="{FF2B5EF4-FFF2-40B4-BE49-F238E27FC236}">
                  <a16:creationId xmlns:a16="http://schemas.microsoft.com/office/drawing/2014/main" id="{0CB7E68C-2A06-30F0-1F96-C00F8B0B2F8F}"/>
                </a:ext>
              </a:extLst>
            </p:cNvPr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Rectangle 740">
            <a:extLst>
              <a:ext uri="{FF2B5EF4-FFF2-40B4-BE49-F238E27FC236}">
                <a16:creationId xmlns:a16="http://schemas.microsoft.com/office/drawing/2014/main" id="{A50335A7-02D0-14FE-D831-1104506EF5DC}"/>
              </a:ext>
            </a:extLst>
          </p:cNvPr>
          <p:cNvSpPr/>
          <p:nvPr/>
        </p:nvSpPr>
        <p:spPr>
          <a:xfrm>
            <a:off x="4259080" y="4361530"/>
            <a:ext cx="495158" cy="411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39"/>
          <p:cNvSpPr txBox="1">
            <a:spLocks noGrp="1"/>
          </p:cNvSpPr>
          <p:nvPr>
            <p:ph type="subTitle" idx="1"/>
          </p:nvPr>
        </p:nvSpPr>
        <p:spPr>
          <a:xfrm>
            <a:off x="27676" y="3640685"/>
            <a:ext cx="1933731" cy="410400"/>
          </a:xfrm>
          <a:prstGeom prst="rect">
            <a:avLst/>
          </a:prstGeom>
          <a:solidFill>
            <a:srgbClr val="C6E2C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SCRUM TRAINER</a:t>
            </a:r>
            <a:endParaRPr sz="2000" dirty="0"/>
          </a:p>
        </p:txBody>
      </p:sp>
      <p:sp>
        <p:nvSpPr>
          <p:cNvPr id="1422" name="Google Shape;1422;p39"/>
          <p:cNvSpPr txBox="1">
            <a:spLocks noGrp="1"/>
          </p:cNvSpPr>
          <p:nvPr>
            <p:ph type="subTitle" idx="3"/>
          </p:nvPr>
        </p:nvSpPr>
        <p:spPr>
          <a:xfrm>
            <a:off x="2541950" y="3078158"/>
            <a:ext cx="1479121" cy="88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VALERIA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CHAVDAROVA</a:t>
            </a:r>
            <a:endParaRPr dirty="0"/>
          </a:p>
        </p:txBody>
      </p:sp>
      <p:sp>
        <p:nvSpPr>
          <p:cNvPr id="1425" name="Google Shape;1425;p39"/>
          <p:cNvSpPr txBox="1">
            <a:spLocks noGrp="1"/>
          </p:cNvSpPr>
          <p:nvPr>
            <p:ph type="subTitle" idx="5"/>
          </p:nvPr>
        </p:nvSpPr>
        <p:spPr>
          <a:xfrm>
            <a:off x="2325349" y="3657993"/>
            <a:ext cx="1933731" cy="411636"/>
          </a:xfrm>
          <a:prstGeom prst="rect">
            <a:avLst/>
          </a:prstGeom>
          <a:solidFill>
            <a:srgbClr val="17548B">
              <a:alpha val="541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BACK-END </a:t>
            </a:r>
            <a:r>
              <a:rPr lang="en" sz="2000" dirty="0"/>
              <a:t>DEVELOPER</a:t>
            </a:r>
            <a:endParaRPr lang="en-US" sz="2000" dirty="0"/>
          </a:p>
        </p:txBody>
      </p:sp>
      <p:grpSp>
        <p:nvGrpSpPr>
          <p:cNvPr id="1456" name="Google Shape;1456;p39"/>
          <p:cNvGrpSpPr/>
          <p:nvPr/>
        </p:nvGrpSpPr>
        <p:grpSpPr>
          <a:xfrm>
            <a:off x="4949390" y="4361531"/>
            <a:ext cx="5253816" cy="1622108"/>
            <a:chOff x="5092229" y="-180802"/>
            <a:chExt cx="5253816" cy="1622108"/>
          </a:xfrm>
        </p:grpSpPr>
        <p:sp>
          <p:nvSpPr>
            <p:cNvPr id="1457" name="Google Shape;145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7" name="Google Shape;1477;p39"/>
          <p:cNvSpPr/>
          <p:nvPr/>
        </p:nvSpPr>
        <p:spPr>
          <a:xfrm>
            <a:off x="1210081" y="4804340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39"/>
          <p:cNvGrpSpPr/>
          <p:nvPr/>
        </p:nvGrpSpPr>
        <p:grpSpPr>
          <a:xfrm>
            <a:off x="-178549" y="4653134"/>
            <a:ext cx="888556" cy="888556"/>
            <a:chOff x="3601710" y="-660170"/>
            <a:chExt cx="888556" cy="888556"/>
          </a:xfrm>
        </p:grpSpPr>
        <p:sp>
          <p:nvSpPr>
            <p:cNvPr id="1479" name="Google Shape;1479;p3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9A22F9-C19F-E288-241A-DFBDD82C5FD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29574" y="3078963"/>
            <a:ext cx="1562004" cy="885866"/>
          </a:xfrm>
        </p:spPr>
        <p:txBody>
          <a:bodyPr/>
          <a:lstStyle/>
          <a:p>
            <a:r>
              <a:rPr lang="en-US" dirty="0"/>
              <a:t>NADEZHDA</a:t>
            </a:r>
          </a:p>
          <a:p>
            <a:r>
              <a:rPr lang="en-US" dirty="0"/>
              <a:t>IVANOVA</a:t>
            </a:r>
            <a:endParaRPr lang="bg-BG" dirty="0"/>
          </a:p>
        </p:txBody>
      </p:sp>
      <p:sp>
        <p:nvSpPr>
          <p:cNvPr id="8" name="Google Shape;1420;p39">
            <a:extLst>
              <a:ext uri="{FF2B5EF4-FFF2-40B4-BE49-F238E27FC236}">
                <a16:creationId xmlns:a16="http://schemas.microsoft.com/office/drawing/2014/main" id="{6D1DD862-E60C-0582-87B5-79B9DD5C6E84}"/>
              </a:ext>
            </a:extLst>
          </p:cNvPr>
          <p:cNvSpPr txBox="1">
            <a:spLocks/>
          </p:cNvSpPr>
          <p:nvPr/>
        </p:nvSpPr>
        <p:spPr>
          <a:xfrm>
            <a:off x="4836754" y="3637102"/>
            <a:ext cx="1933731" cy="4104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FRONT-END DEVELOPER</a:t>
            </a:r>
          </a:p>
        </p:txBody>
      </p:sp>
      <p:sp>
        <p:nvSpPr>
          <p:cNvPr id="9" name="Google Shape;1422;p39">
            <a:extLst>
              <a:ext uri="{FF2B5EF4-FFF2-40B4-BE49-F238E27FC236}">
                <a16:creationId xmlns:a16="http://schemas.microsoft.com/office/drawing/2014/main" id="{7E940539-8E25-EB00-D4F2-1380D0C9CE99}"/>
              </a:ext>
            </a:extLst>
          </p:cNvPr>
          <p:cNvSpPr txBox="1">
            <a:spLocks/>
          </p:cNvSpPr>
          <p:nvPr/>
        </p:nvSpPr>
        <p:spPr>
          <a:xfrm>
            <a:off x="7394015" y="3088123"/>
            <a:ext cx="1479121" cy="88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/>
            <a:r>
              <a:rPr lang="en-US" dirty="0"/>
              <a:t>STELIYAN</a:t>
            </a:r>
          </a:p>
          <a:p>
            <a:pPr marL="0" indent="0"/>
            <a:r>
              <a:rPr lang="en-US" dirty="0"/>
              <a:t>NIKOLOV</a:t>
            </a:r>
          </a:p>
        </p:txBody>
      </p:sp>
      <p:sp>
        <p:nvSpPr>
          <p:cNvPr id="10" name="Google Shape;1425;p39">
            <a:extLst>
              <a:ext uri="{FF2B5EF4-FFF2-40B4-BE49-F238E27FC236}">
                <a16:creationId xmlns:a16="http://schemas.microsoft.com/office/drawing/2014/main" id="{44349A65-A756-9E5F-0FBA-BCE9E2D5CC71}"/>
              </a:ext>
            </a:extLst>
          </p:cNvPr>
          <p:cNvSpPr txBox="1">
            <a:spLocks/>
          </p:cNvSpPr>
          <p:nvPr/>
        </p:nvSpPr>
        <p:spPr>
          <a:xfrm>
            <a:off x="7134427" y="3640684"/>
            <a:ext cx="1933731" cy="410400"/>
          </a:xfrm>
          <a:prstGeom prst="rect">
            <a:avLst/>
          </a:prstGeom>
          <a:solidFill>
            <a:srgbClr val="17548B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QA DEVELOPER</a:t>
            </a:r>
          </a:p>
        </p:txBody>
      </p:sp>
      <p:pic>
        <p:nvPicPr>
          <p:cNvPr id="11" name="Picture 10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13902E47-6B4F-10D6-A7A0-F44627DF4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9" t="3848" r="15277" b="8047"/>
          <a:stretch/>
        </p:blipFill>
        <p:spPr>
          <a:xfrm>
            <a:off x="229574" y="1154201"/>
            <a:ext cx="1474582" cy="1931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D05F1C41-BAC0-4C23-99C2-9F1219C26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" t="7890"/>
          <a:stretch/>
        </p:blipFill>
        <p:spPr bwMode="auto">
          <a:xfrm>
            <a:off x="2371422" y="1154201"/>
            <a:ext cx="1919942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3D75B096-79BC-4948-56CB-BC5D117FE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038" y="1154201"/>
            <a:ext cx="1893690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422;p39">
            <a:extLst>
              <a:ext uri="{FF2B5EF4-FFF2-40B4-BE49-F238E27FC236}">
                <a16:creationId xmlns:a16="http://schemas.microsoft.com/office/drawing/2014/main" id="{E73AD31A-0310-4776-1F61-8FCC32F8282A}"/>
              </a:ext>
            </a:extLst>
          </p:cNvPr>
          <p:cNvSpPr txBox="1">
            <a:spLocks/>
          </p:cNvSpPr>
          <p:nvPr/>
        </p:nvSpPr>
        <p:spPr>
          <a:xfrm>
            <a:off x="5007064" y="3084242"/>
            <a:ext cx="1479121" cy="88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/>
            <a:r>
              <a:rPr lang="en-US" dirty="0"/>
              <a:t>ANTONIA</a:t>
            </a:r>
          </a:p>
          <a:p>
            <a:pPr marL="0" indent="0"/>
            <a:r>
              <a:rPr lang="en-US" dirty="0"/>
              <a:t>TANEVA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2B9130-E060-C6D6-D66A-B603787E4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711" y="1159276"/>
            <a:ext cx="1933730" cy="1933730"/>
          </a:xfrm>
          <a:prstGeom prst="rect">
            <a:avLst/>
          </a:prstGeom>
        </p:spPr>
      </p:pic>
      <p:sp>
        <p:nvSpPr>
          <p:cNvPr id="17" name="Google Shape;1493;p40">
            <a:extLst>
              <a:ext uri="{FF2B5EF4-FFF2-40B4-BE49-F238E27FC236}">
                <a16:creationId xmlns:a16="http://schemas.microsoft.com/office/drawing/2014/main" id="{44FAB39C-E263-2DB0-5780-1F7D04955FEA}"/>
              </a:ext>
            </a:extLst>
          </p:cNvPr>
          <p:cNvSpPr txBox="1">
            <a:spLocks/>
          </p:cNvSpPr>
          <p:nvPr/>
        </p:nvSpPr>
        <p:spPr>
          <a:xfrm>
            <a:off x="1987912" y="194080"/>
            <a:ext cx="5274139" cy="602048"/>
          </a:xfrm>
          <a:prstGeom prst="rect">
            <a:avLst/>
          </a:prstGeom>
          <a:solidFill>
            <a:srgbClr val="81A2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sz="4000" dirty="0"/>
              <a:t>OUR TEAM</a:t>
            </a:r>
          </a:p>
        </p:txBody>
      </p:sp>
      <p:grpSp>
        <p:nvGrpSpPr>
          <p:cNvPr id="1467" name="Google Shape;1467;p39"/>
          <p:cNvGrpSpPr/>
          <p:nvPr/>
        </p:nvGrpSpPr>
        <p:grpSpPr>
          <a:xfrm>
            <a:off x="5815883" y="500108"/>
            <a:ext cx="5053091" cy="435777"/>
            <a:chOff x="5896679" y="4472082"/>
            <a:chExt cx="5053091" cy="435777"/>
          </a:xfrm>
        </p:grpSpPr>
        <p:grpSp>
          <p:nvGrpSpPr>
            <p:cNvPr id="1468" name="Google Shape;1468;p3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69" name="Google Shape;1469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72" name="Google Shape;1472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5" name="Google Shape;1475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1C673B4-E490-2642-1A77-706B891F6086}"/>
              </a:ext>
            </a:extLst>
          </p:cNvPr>
          <p:cNvSpPr/>
          <p:nvPr/>
        </p:nvSpPr>
        <p:spPr>
          <a:xfrm>
            <a:off x="4259080" y="4361530"/>
            <a:ext cx="495158" cy="411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636E2F5-A541-80D7-B4E1-24352E5D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711" y="1186266"/>
            <a:ext cx="1899842" cy="189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152352" y="356870"/>
            <a:ext cx="5274139" cy="602048"/>
          </a:xfrm>
          <a:prstGeom prst="rect">
            <a:avLst/>
          </a:prstGeom>
          <a:solidFill>
            <a:srgbClr val="7FBE78">
              <a:alpha val="54118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OUR GOAL</a:t>
            </a:r>
            <a:endParaRPr sz="4000" dirty="0"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68974" y="3505035"/>
            <a:ext cx="7652100" cy="21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,</a:t>
            </a:r>
            <a:endParaRPr dirty="0"/>
          </a:p>
        </p:txBody>
      </p:sp>
      <p:grpSp>
        <p:nvGrpSpPr>
          <p:cNvPr id="1499" name="Google Shape;1499;p40"/>
          <p:cNvGrpSpPr/>
          <p:nvPr/>
        </p:nvGrpSpPr>
        <p:grpSpPr>
          <a:xfrm rot="10800000" flipH="1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085672" y="36587"/>
            <a:ext cx="4563990" cy="1409125"/>
            <a:chOff x="5092229" y="-180802"/>
            <a:chExt cx="5253816" cy="1622108"/>
          </a:xfrm>
          <a:solidFill>
            <a:srgbClr val="17548B"/>
          </a:solidFill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4" name="Google Shape;369;p33">
            <a:extLst>
              <a:ext uri="{FF2B5EF4-FFF2-40B4-BE49-F238E27FC236}">
                <a16:creationId xmlns:a16="http://schemas.microsoft.com/office/drawing/2014/main" id="{A475F584-9735-9BFB-2348-578CADCB3665}"/>
              </a:ext>
            </a:extLst>
          </p:cNvPr>
          <p:cNvSpPr/>
          <p:nvPr/>
        </p:nvSpPr>
        <p:spPr>
          <a:xfrm rot="15838100">
            <a:off x="2819139" y="493106"/>
            <a:ext cx="4197532" cy="5079210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TextBox 1674">
            <a:extLst>
              <a:ext uri="{FF2B5EF4-FFF2-40B4-BE49-F238E27FC236}">
                <a16:creationId xmlns:a16="http://schemas.microsoft.com/office/drawing/2014/main" id="{2C8F6249-25C4-AEA9-5535-FC2F6E7890C5}"/>
              </a:ext>
            </a:extLst>
          </p:cNvPr>
          <p:cNvSpPr txBox="1"/>
          <p:nvPr/>
        </p:nvSpPr>
        <p:spPr>
          <a:xfrm>
            <a:off x="2892153" y="2370992"/>
            <a:ext cx="4137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Electrolize"/>
                <a:sym typeface="Electrolize"/>
              </a:rPr>
              <a:t>Our goal is to make the player use logic, mathematics and bitwise operation while they are enjoying their game.</a:t>
            </a:r>
          </a:p>
        </p:txBody>
      </p:sp>
      <p:sp>
        <p:nvSpPr>
          <p:cNvPr id="1676" name="Google Shape;781;p35">
            <a:extLst>
              <a:ext uri="{FF2B5EF4-FFF2-40B4-BE49-F238E27FC236}">
                <a16:creationId xmlns:a16="http://schemas.microsoft.com/office/drawing/2014/main" id="{68539DA3-85B4-013C-110D-A37CE0DDAD66}"/>
              </a:ext>
            </a:extLst>
          </p:cNvPr>
          <p:cNvSpPr/>
          <p:nvPr/>
        </p:nvSpPr>
        <p:spPr>
          <a:xfrm rot="9463366">
            <a:off x="622926" y="4078005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7" name="Google Shape;782;p35">
            <a:extLst>
              <a:ext uri="{FF2B5EF4-FFF2-40B4-BE49-F238E27FC236}">
                <a16:creationId xmlns:a16="http://schemas.microsoft.com/office/drawing/2014/main" id="{5ABB14A1-4050-CC01-2C0C-CDEB4174B692}"/>
              </a:ext>
            </a:extLst>
          </p:cNvPr>
          <p:cNvGrpSpPr/>
          <p:nvPr/>
        </p:nvGrpSpPr>
        <p:grpSpPr>
          <a:xfrm rot="8563406">
            <a:off x="1385634" y="3348610"/>
            <a:ext cx="454765" cy="457446"/>
            <a:chOff x="3137370" y="-570001"/>
            <a:chExt cx="454778" cy="457459"/>
          </a:xfrm>
        </p:grpSpPr>
        <p:sp>
          <p:nvSpPr>
            <p:cNvPr id="1678" name="Google Shape;783;p35">
              <a:extLst>
                <a:ext uri="{FF2B5EF4-FFF2-40B4-BE49-F238E27FC236}">
                  <a16:creationId xmlns:a16="http://schemas.microsoft.com/office/drawing/2014/main" id="{58293431-A35A-1998-6726-A976C948E213}"/>
                </a:ext>
              </a:extLst>
            </p:cNvPr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784;p35">
              <a:extLst>
                <a:ext uri="{FF2B5EF4-FFF2-40B4-BE49-F238E27FC236}">
                  <a16:creationId xmlns:a16="http://schemas.microsoft.com/office/drawing/2014/main" id="{5CFF19B1-D18A-4B10-7E99-962A5426DDDE}"/>
                </a:ext>
              </a:extLst>
            </p:cNvPr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785;p35">
              <a:extLst>
                <a:ext uri="{FF2B5EF4-FFF2-40B4-BE49-F238E27FC236}">
                  <a16:creationId xmlns:a16="http://schemas.microsoft.com/office/drawing/2014/main" id="{97907B72-2BAC-5F93-0861-E846151F9D72}"/>
                </a:ext>
              </a:extLst>
            </p:cNvPr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786;p35">
              <a:extLst>
                <a:ext uri="{FF2B5EF4-FFF2-40B4-BE49-F238E27FC236}">
                  <a16:creationId xmlns:a16="http://schemas.microsoft.com/office/drawing/2014/main" id="{A39C5272-B552-3A94-B290-2D23B049DD37}"/>
                </a:ext>
              </a:extLst>
            </p:cNvPr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787;p35">
              <a:extLst>
                <a:ext uri="{FF2B5EF4-FFF2-40B4-BE49-F238E27FC236}">
                  <a16:creationId xmlns:a16="http://schemas.microsoft.com/office/drawing/2014/main" id="{E391522E-6E92-82C5-F885-0DBB4425979E}"/>
                </a:ext>
              </a:extLst>
            </p:cNvPr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788;p35">
              <a:extLst>
                <a:ext uri="{FF2B5EF4-FFF2-40B4-BE49-F238E27FC236}">
                  <a16:creationId xmlns:a16="http://schemas.microsoft.com/office/drawing/2014/main" id="{129B6D92-CA85-ED45-2FBD-2DFCC4F7B3B7}"/>
                </a:ext>
              </a:extLst>
            </p:cNvPr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789;p35">
              <a:extLst>
                <a:ext uri="{FF2B5EF4-FFF2-40B4-BE49-F238E27FC236}">
                  <a16:creationId xmlns:a16="http://schemas.microsoft.com/office/drawing/2014/main" id="{DDDD0A35-A34D-4C68-28CC-C34952422276}"/>
                </a:ext>
              </a:extLst>
            </p:cNvPr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790;p35">
              <a:extLst>
                <a:ext uri="{FF2B5EF4-FFF2-40B4-BE49-F238E27FC236}">
                  <a16:creationId xmlns:a16="http://schemas.microsoft.com/office/drawing/2014/main" id="{6DFF8B14-9F19-CF3D-7831-6C2068756096}"/>
                </a:ext>
              </a:extLst>
            </p:cNvPr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791;p35">
              <a:extLst>
                <a:ext uri="{FF2B5EF4-FFF2-40B4-BE49-F238E27FC236}">
                  <a16:creationId xmlns:a16="http://schemas.microsoft.com/office/drawing/2014/main" id="{E3103AAF-2CA6-5945-2108-6C6A387F6E91}"/>
                </a:ext>
              </a:extLst>
            </p:cNvPr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792;p35">
            <a:extLst>
              <a:ext uri="{FF2B5EF4-FFF2-40B4-BE49-F238E27FC236}">
                <a16:creationId xmlns:a16="http://schemas.microsoft.com/office/drawing/2014/main" id="{AA500E4E-63CD-C4BD-E64E-421A28E58ACE}"/>
              </a:ext>
            </a:extLst>
          </p:cNvPr>
          <p:cNvGrpSpPr/>
          <p:nvPr/>
        </p:nvGrpSpPr>
        <p:grpSpPr>
          <a:xfrm rot="9463366">
            <a:off x="1152043" y="3850004"/>
            <a:ext cx="888556" cy="888556"/>
            <a:chOff x="3601710" y="-660170"/>
            <a:chExt cx="888556" cy="888556"/>
          </a:xfrm>
        </p:grpSpPr>
        <p:sp>
          <p:nvSpPr>
            <p:cNvPr id="1688" name="Google Shape;793;p35">
              <a:extLst>
                <a:ext uri="{FF2B5EF4-FFF2-40B4-BE49-F238E27FC236}">
                  <a16:creationId xmlns:a16="http://schemas.microsoft.com/office/drawing/2014/main" id="{4C1CF6A4-A231-B872-036D-87BF3A044A78}"/>
                </a:ext>
              </a:extLst>
            </p:cNvPr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794;p35">
              <a:extLst>
                <a:ext uri="{FF2B5EF4-FFF2-40B4-BE49-F238E27FC236}">
                  <a16:creationId xmlns:a16="http://schemas.microsoft.com/office/drawing/2014/main" id="{D86EBC3B-3A1A-2B4A-60A8-DAE95FE3563A}"/>
                </a:ext>
              </a:extLst>
            </p:cNvPr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795;p35">
              <a:extLst>
                <a:ext uri="{FF2B5EF4-FFF2-40B4-BE49-F238E27FC236}">
                  <a16:creationId xmlns:a16="http://schemas.microsoft.com/office/drawing/2014/main" id="{DE532225-D9A7-8BA7-1E42-40BE35E7418D}"/>
                </a:ext>
              </a:extLst>
            </p:cNvPr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796;p35">
              <a:extLst>
                <a:ext uri="{FF2B5EF4-FFF2-40B4-BE49-F238E27FC236}">
                  <a16:creationId xmlns:a16="http://schemas.microsoft.com/office/drawing/2014/main" id="{0D10D9C5-E796-868C-4329-7C4359E53CD6}"/>
                </a:ext>
              </a:extLst>
            </p:cNvPr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797;p35">
              <a:extLst>
                <a:ext uri="{FF2B5EF4-FFF2-40B4-BE49-F238E27FC236}">
                  <a16:creationId xmlns:a16="http://schemas.microsoft.com/office/drawing/2014/main" id="{FEF8470D-D8AB-123B-D3EB-2DBF20832BFC}"/>
                </a:ext>
              </a:extLst>
            </p:cNvPr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798;p35">
              <a:extLst>
                <a:ext uri="{FF2B5EF4-FFF2-40B4-BE49-F238E27FC236}">
                  <a16:creationId xmlns:a16="http://schemas.microsoft.com/office/drawing/2014/main" id="{CC9E585E-B7ED-E02F-A9CA-EE57B523977F}"/>
                </a:ext>
              </a:extLst>
            </p:cNvPr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799;p35">
              <a:extLst>
                <a:ext uri="{FF2B5EF4-FFF2-40B4-BE49-F238E27FC236}">
                  <a16:creationId xmlns:a16="http://schemas.microsoft.com/office/drawing/2014/main" id="{186A7785-530B-7D4F-F741-A8E8348CB3A4}"/>
                </a:ext>
              </a:extLst>
            </p:cNvPr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800;p35">
              <a:extLst>
                <a:ext uri="{FF2B5EF4-FFF2-40B4-BE49-F238E27FC236}">
                  <a16:creationId xmlns:a16="http://schemas.microsoft.com/office/drawing/2014/main" id="{C703002A-9B20-3C1A-8540-D07E1491F0CE}"/>
                </a:ext>
              </a:extLst>
            </p:cNvPr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801;p35">
              <a:extLst>
                <a:ext uri="{FF2B5EF4-FFF2-40B4-BE49-F238E27FC236}">
                  <a16:creationId xmlns:a16="http://schemas.microsoft.com/office/drawing/2014/main" id="{F9F7AE1A-67A8-C902-350C-89CB803B88C8}"/>
                </a:ext>
              </a:extLst>
            </p:cNvPr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802;p35">
              <a:extLst>
                <a:ext uri="{FF2B5EF4-FFF2-40B4-BE49-F238E27FC236}">
                  <a16:creationId xmlns:a16="http://schemas.microsoft.com/office/drawing/2014/main" id="{6161CAE2-2BAB-8C0C-FFE8-35BA26DED7B8}"/>
                </a:ext>
              </a:extLst>
            </p:cNvPr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99" name="Picture 1698">
            <a:extLst>
              <a:ext uri="{FF2B5EF4-FFF2-40B4-BE49-F238E27FC236}">
                <a16:creationId xmlns:a16="http://schemas.microsoft.com/office/drawing/2014/main" id="{177EB40A-DCA9-A6B1-DA13-6DD341542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9528" y="3051383"/>
            <a:ext cx="2324424" cy="230537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69;p35">
            <a:extLst>
              <a:ext uri="{FF2B5EF4-FFF2-40B4-BE49-F238E27FC236}">
                <a16:creationId xmlns:a16="http://schemas.microsoft.com/office/drawing/2014/main" id="{2A2EC8E7-7772-B6F4-E440-394E9AFB400B}"/>
              </a:ext>
            </a:extLst>
          </p:cNvPr>
          <p:cNvSpPr txBox="1">
            <a:spLocks/>
          </p:cNvSpPr>
          <p:nvPr/>
        </p:nvSpPr>
        <p:spPr>
          <a:xfrm>
            <a:off x="210335" y="21914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E002E8-8118-6EB8-0F2A-FAA0927DB117}"/>
              </a:ext>
            </a:extLst>
          </p:cNvPr>
          <p:cNvSpPr/>
          <p:nvPr/>
        </p:nvSpPr>
        <p:spPr>
          <a:xfrm>
            <a:off x="5509352" y="59961"/>
            <a:ext cx="4181789" cy="1581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Google Shape;1493;p40">
            <a:extLst>
              <a:ext uri="{FF2B5EF4-FFF2-40B4-BE49-F238E27FC236}">
                <a16:creationId xmlns:a16="http://schemas.microsoft.com/office/drawing/2014/main" id="{B9856C1D-D385-1006-2CDD-AB7CA229CA01}"/>
              </a:ext>
            </a:extLst>
          </p:cNvPr>
          <p:cNvSpPr txBox="1">
            <a:spLocks/>
          </p:cNvSpPr>
          <p:nvPr/>
        </p:nvSpPr>
        <p:spPr>
          <a:xfrm>
            <a:off x="1823020" y="539338"/>
            <a:ext cx="4997505" cy="602048"/>
          </a:xfrm>
          <a:prstGeom prst="rect">
            <a:avLst/>
          </a:prstGeom>
          <a:solidFill>
            <a:srgbClr val="81A2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sz="4000" dirty="0"/>
              <a:t>STAGES OF REALISATION</a:t>
            </a:r>
          </a:p>
        </p:txBody>
      </p:sp>
      <p:grpSp>
        <p:nvGrpSpPr>
          <p:cNvPr id="27" name="Google Shape;712;p33">
            <a:extLst>
              <a:ext uri="{FF2B5EF4-FFF2-40B4-BE49-F238E27FC236}">
                <a16:creationId xmlns:a16="http://schemas.microsoft.com/office/drawing/2014/main" id="{C6F7A218-49D3-B438-D016-866A4634FD80}"/>
              </a:ext>
            </a:extLst>
          </p:cNvPr>
          <p:cNvGrpSpPr/>
          <p:nvPr/>
        </p:nvGrpSpPr>
        <p:grpSpPr>
          <a:xfrm>
            <a:off x="4973338" y="59961"/>
            <a:ext cx="5253816" cy="1622108"/>
            <a:chOff x="5092229" y="-180802"/>
            <a:chExt cx="5253816" cy="1622108"/>
          </a:xfrm>
          <a:solidFill>
            <a:srgbClr val="17548B"/>
          </a:solidFill>
        </p:grpSpPr>
        <p:sp>
          <p:nvSpPr>
            <p:cNvPr id="28" name="Google Shape;713;p33">
              <a:extLst>
                <a:ext uri="{FF2B5EF4-FFF2-40B4-BE49-F238E27FC236}">
                  <a16:creationId xmlns:a16="http://schemas.microsoft.com/office/drawing/2014/main" id="{3D922F7C-FBD3-F7AC-850E-D2D5BC46AD34}"/>
                </a:ext>
              </a:extLst>
            </p:cNvPr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3">
              <a:extLst>
                <a:ext uri="{FF2B5EF4-FFF2-40B4-BE49-F238E27FC236}">
                  <a16:creationId xmlns:a16="http://schemas.microsoft.com/office/drawing/2014/main" id="{54D21221-479F-47F3-09F0-E0F592A39E45}"/>
                </a:ext>
              </a:extLst>
            </p:cNvPr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3">
              <a:extLst>
                <a:ext uri="{FF2B5EF4-FFF2-40B4-BE49-F238E27FC236}">
                  <a16:creationId xmlns:a16="http://schemas.microsoft.com/office/drawing/2014/main" id="{D5C9A4DB-E237-0115-F28C-FB05DED29C56}"/>
                </a:ext>
              </a:extLst>
            </p:cNvPr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3">
              <a:extLst>
                <a:ext uri="{FF2B5EF4-FFF2-40B4-BE49-F238E27FC236}">
                  <a16:creationId xmlns:a16="http://schemas.microsoft.com/office/drawing/2014/main" id="{7C73C0F4-76A3-068C-5A99-D53689BDDCDF}"/>
                </a:ext>
              </a:extLst>
            </p:cNvPr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17;p33">
              <a:extLst>
                <a:ext uri="{FF2B5EF4-FFF2-40B4-BE49-F238E27FC236}">
                  <a16:creationId xmlns:a16="http://schemas.microsoft.com/office/drawing/2014/main" id="{840DCD64-9771-639B-16F9-6ACC1EDE54C7}"/>
                </a:ext>
              </a:extLst>
            </p:cNvPr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18;p33">
              <a:extLst>
                <a:ext uri="{FF2B5EF4-FFF2-40B4-BE49-F238E27FC236}">
                  <a16:creationId xmlns:a16="http://schemas.microsoft.com/office/drawing/2014/main" id="{418770C3-B1CB-079F-B80D-BB945105D686}"/>
                </a:ext>
              </a:extLst>
            </p:cNvPr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19;p33">
              <a:extLst>
                <a:ext uri="{FF2B5EF4-FFF2-40B4-BE49-F238E27FC236}">
                  <a16:creationId xmlns:a16="http://schemas.microsoft.com/office/drawing/2014/main" id="{83FC8833-17EA-5EC1-3706-222D3B8F6574}"/>
                </a:ext>
              </a:extLst>
            </p:cNvPr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0;p33">
              <a:extLst>
                <a:ext uri="{FF2B5EF4-FFF2-40B4-BE49-F238E27FC236}">
                  <a16:creationId xmlns:a16="http://schemas.microsoft.com/office/drawing/2014/main" id="{1B5C9F8E-B074-669D-8484-691F55D43E82}"/>
                </a:ext>
              </a:extLst>
            </p:cNvPr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1;p33">
              <a:extLst>
                <a:ext uri="{FF2B5EF4-FFF2-40B4-BE49-F238E27FC236}">
                  <a16:creationId xmlns:a16="http://schemas.microsoft.com/office/drawing/2014/main" id="{56DC2E2B-3634-B29A-5B8A-E9F357AF76AF}"/>
                </a:ext>
              </a:extLst>
            </p:cNvPr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3">
              <a:extLst>
                <a:ext uri="{FF2B5EF4-FFF2-40B4-BE49-F238E27FC236}">
                  <a16:creationId xmlns:a16="http://schemas.microsoft.com/office/drawing/2014/main" id="{C174FC7F-802C-6917-E4FA-5B67CE51F196}"/>
                </a:ext>
              </a:extLst>
            </p:cNvPr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712;p33">
            <a:extLst>
              <a:ext uri="{FF2B5EF4-FFF2-40B4-BE49-F238E27FC236}">
                <a16:creationId xmlns:a16="http://schemas.microsoft.com/office/drawing/2014/main" id="{81413855-A493-D832-5D6B-3F85C311750A}"/>
              </a:ext>
            </a:extLst>
          </p:cNvPr>
          <p:cNvGrpSpPr/>
          <p:nvPr/>
        </p:nvGrpSpPr>
        <p:grpSpPr>
          <a:xfrm rot="10800000">
            <a:off x="-1191481" y="122675"/>
            <a:ext cx="5253816" cy="1622108"/>
            <a:chOff x="5092229" y="-180802"/>
            <a:chExt cx="5253816" cy="1622108"/>
          </a:xfrm>
          <a:solidFill>
            <a:srgbClr val="17548B"/>
          </a:solidFill>
        </p:grpSpPr>
        <p:sp>
          <p:nvSpPr>
            <p:cNvPr id="39" name="Google Shape;713;p33">
              <a:extLst>
                <a:ext uri="{FF2B5EF4-FFF2-40B4-BE49-F238E27FC236}">
                  <a16:creationId xmlns:a16="http://schemas.microsoft.com/office/drawing/2014/main" id="{993E747A-61CD-6841-63F1-B8D47DBDAAD8}"/>
                </a:ext>
              </a:extLst>
            </p:cNvPr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14;p33">
              <a:extLst>
                <a:ext uri="{FF2B5EF4-FFF2-40B4-BE49-F238E27FC236}">
                  <a16:creationId xmlns:a16="http://schemas.microsoft.com/office/drawing/2014/main" id="{FC4FF04A-85E9-ABD0-005B-0E391D534FE9}"/>
                </a:ext>
              </a:extLst>
            </p:cNvPr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15;p33">
              <a:extLst>
                <a:ext uri="{FF2B5EF4-FFF2-40B4-BE49-F238E27FC236}">
                  <a16:creationId xmlns:a16="http://schemas.microsoft.com/office/drawing/2014/main" id="{66F6DE37-42AD-23C8-E0F7-D8B1FDF916E2}"/>
                </a:ext>
              </a:extLst>
            </p:cNvPr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16;p33">
              <a:extLst>
                <a:ext uri="{FF2B5EF4-FFF2-40B4-BE49-F238E27FC236}">
                  <a16:creationId xmlns:a16="http://schemas.microsoft.com/office/drawing/2014/main" id="{A3E917CB-3864-2220-5696-BE1387237EFC}"/>
                </a:ext>
              </a:extLst>
            </p:cNvPr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7;p33">
              <a:extLst>
                <a:ext uri="{FF2B5EF4-FFF2-40B4-BE49-F238E27FC236}">
                  <a16:creationId xmlns:a16="http://schemas.microsoft.com/office/drawing/2014/main" id="{632D5A53-CAC2-90FD-D6EB-348106E9653C}"/>
                </a:ext>
              </a:extLst>
            </p:cNvPr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8;p33">
              <a:extLst>
                <a:ext uri="{FF2B5EF4-FFF2-40B4-BE49-F238E27FC236}">
                  <a16:creationId xmlns:a16="http://schemas.microsoft.com/office/drawing/2014/main" id="{F83307F7-9C72-D23E-F867-D1EF370B846C}"/>
                </a:ext>
              </a:extLst>
            </p:cNvPr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9;p33">
              <a:extLst>
                <a:ext uri="{FF2B5EF4-FFF2-40B4-BE49-F238E27FC236}">
                  <a16:creationId xmlns:a16="http://schemas.microsoft.com/office/drawing/2014/main" id="{CF6E4155-49F5-A032-5B6B-0F3BFEF18FC7}"/>
                </a:ext>
              </a:extLst>
            </p:cNvPr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0;p33">
              <a:extLst>
                <a:ext uri="{FF2B5EF4-FFF2-40B4-BE49-F238E27FC236}">
                  <a16:creationId xmlns:a16="http://schemas.microsoft.com/office/drawing/2014/main" id="{57783EA3-7C04-97B4-2E2D-26D4C5CB3ACD}"/>
                </a:ext>
              </a:extLst>
            </p:cNvPr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1;p33">
              <a:extLst>
                <a:ext uri="{FF2B5EF4-FFF2-40B4-BE49-F238E27FC236}">
                  <a16:creationId xmlns:a16="http://schemas.microsoft.com/office/drawing/2014/main" id="{699CB5D7-6378-A612-F02E-D657F6D7804B}"/>
                </a:ext>
              </a:extLst>
            </p:cNvPr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2;p33">
              <a:extLst>
                <a:ext uri="{FF2B5EF4-FFF2-40B4-BE49-F238E27FC236}">
                  <a16:creationId xmlns:a16="http://schemas.microsoft.com/office/drawing/2014/main" id="{653E9667-DA76-FEB3-649F-DE80504AD021}"/>
                </a:ext>
              </a:extLst>
            </p:cNvPr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7842;p68">
            <a:extLst>
              <a:ext uri="{FF2B5EF4-FFF2-40B4-BE49-F238E27FC236}">
                <a16:creationId xmlns:a16="http://schemas.microsoft.com/office/drawing/2014/main" id="{0FB5D013-C37E-042C-0FC1-6BF537DF7B28}"/>
              </a:ext>
            </a:extLst>
          </p:cNvPr>
          <p:cNvGrpSpPr/>
          <p:nvPr/>
        </p:nvGrpSpPr>
        <p:grpSpPr>
          <a:xfrm>
            <a:off x="1289155" y="2383245"/>
            <a:ext cx="6970462" cy="1390290"/>
            <a:chOff x="28026" y="2506070"/>
            <a:chExt cx="5640447" cy="731972"/>
          </a:xfrm>
        </p:grpSpPr>
        <p:sp>
          <p:nvSpPr>
            <p:cNvPr id="50" name="Google Shape;7843;p68">
              <a:extLst>
                <a:ext uri="{FF2B5EF4-FFF2-40B4-BE49-F238E27FC236}">
                  <a16:creationId xmlns:a16="http://schemas.microsoft.com/office/drawing/2014/main" id="{2B29F7E6-3D69-D622-3F4E-BBB3E944CF52}"/>
                </a:ext>
              </a:extLst>
            </p:cNvPr>
            <p:cNvSpPr/>
            <p:nvPr/>
          </p:nvSpPr>
          <p:spPr>
            <a:xfrm>
              <a:off x="28026" y="2506074"/>
              <a:ext cx="1536250" cy="731968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844;p68">
              <a:extLst>
                <a:ext uri="{FF2B5EF4-FFF2-40B4-BE49-F238E27FC236}">
                  <a16:creationId xmlns:a16="http://schemas.microsoft.com/office/drawing/2014/main" id="{C38EC18F-AF4B-DDDB-C57C-2B944DFBA632}"/>
                </a:ext>
              </a:extLst>
            </p:cNvPr>
            <p:cNvSpPr/>
            <p:nvPr/>
          </p:nvSpPr>
          <p:spPr>
            <a:xfrm>
              <a:off x="1395991" y="2506073"/>
              <a:ext cx="1536975" cy="731968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845;p68">
              <a:extLst>
                <a:ext uri="{FF2B5EF4-FFF2-40B4-BE49-F238E27FC236}">
                  <a16:creationId xmlns:a16="http://schemas.microsoft.com/office/drawing/2014/main" id="{F6338F58-795E-8206-4EA7-915C093561FB}"/>
                </a:ext>
              </a:extLst>
            </p:cNvPr>
            <p:cNvSpPr/>
            <p:nvPr/>
          </p:nvSpPr>
          <p:spPr>
            <a:xfrm>
              <a:off x="2763282" y="2506072"/>
              <a:ext cx="1536975" cy="731968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847;p68">
              <a:extLst>
                <a:ext uri="{FF2B5EF4-FFF2-40B4-BE49-F238E27FC236}">
                  <a16:creationId xmlns:a16="http://schemas.microsoft.com/office/drawing/2014/main" id="{D7F35DF0-29D1-AB36-9544-31876EACD810}"/>
                </a:ext>
              </a:extLst>
            </p:cNvPr>
            <p:cNvSpPr/>
            <p:nvPr/>
          </p:nvSpPr>
          <p:spPr>
            <a:xfrm>
              <a:off x="4132223" y="2506070"/>
              <a:ext cx="1536250" cy="731967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77BC46A-75A2-4DB1-BDCF-A93AE05FDA4A}"/>
              </a:ext>
            </a:extLst>
          </p:cNvPr>
          <p:cNvSpPr txBox="1"/>
          <p:nvPr/>
        </p:nvSpPr>
        <p:spPr>
          <a:xfrm>
            <a:off x="1525094" y="2905516"/>
            <a:ext cx="1930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Electrolize"/>
                <a:sym typeface="Electrolize"/>
              </a:rPr>
              <a:t>ORGANISATION</a:t>
            </a:r>
            <a:endParaRPr lang="bg-BG" sz="1600" b="1" dirty="0">
              <a:solidFill>
                <a:schemeClr val="dk1"/>
              </a:solidFill>
              <a:sym typeface="Electrolize"/>
            </a:endParaRPr>
          </a:p>
        </p:txBody>
      </p:sp>
      <p:sp>
        <p:nvSpPr>
          <p:cNvPr id="72" name="Google Shape;7846;p68">
            <a:extLst>
              <a:ext uri="{FF2B5EF4-FFF2-40B4-BE49-F238E27FC236}">
                <a16:creationId xmlns:a16="http://schemas.microsoft.com/office/drawing/2014/main" id="{3A6135AE-2EB6-9BAE-BBD4-873514048EB0}"/>
              </a:ext>
            </a:extLst>
          </p:cNvPr>
          <p:cNvSpPr/>
          <p:nvPr/>
        </p:nvSpPr>
        <p:spPr>
          <a:xfrm>
            <a:off x="2980504" y="2383245"/>
            <a:ext cx="1898497" cy="1390281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rgbClr val="869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A57456-C808-0289-2D05-4B07A746F5E9}"/>
              </a:ext>
            </a:extLst>
          </p:cNvPr>
          <p:cNvSpPr txBox="1"/>
          <p:nvPr/>
        </p:nvSpPr>
        <p:spPr>
          <a:xfrm>
            <a:off x="3214791" y="2905516"/>
            <a:ext cx="1930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Electrolize"/>
                <a:sym typeface="Electrolize"/>
              </a:rPr>
              <a:t>DECIDE ON THE IDEA</a:t>
            </a:r>
            <a:endParaRPr lang="bg-BG" sz="1600" b="1" dirty="0">
              <a:solidFill>
                <a:schemeClr val="dk1"/>
              </a:solidFill>
              <a:sym typeface="Electrolize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04A93-B668-F57A-85AE-2417D28EC94C}"/>
              </a:ext>
            </a:extLst>
          </p:cNvPr>
          <p:cNvSpPr txBox="1"/>
          <p:nvPr/>
        </p:nvSpPr>
        <p:spPr>
          <a:xfrm>
            <a:off x="4924388" y="2896365"/>
            <a:ext cx="1930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Electrolize"/>
                <a:sym typeface="Electrolize"/>
              </a:rPr>
              <a:t>DEVELOPMENT</a:t>
            </a:r>
            <a:endParaRPr lang="bg-BG" sz="1600" b="1" dirty="0">
              <a:solidFill>
                <a:schemeClr val="dk1"/>
              </a:solidFill>
              <a:sym typeface="Electroliz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96821D-7679-DC26-166C-B464938B7559}"/>
              </a:ext>
            </a:extLst>
          </p:cNvPr>
          <p:cNvSpPr txBox="1"/>
          <p:nvPr/>
        </p:nvSpPr>
        <p:spPr>
          <a:xfrm>
            <a:off x="6600462" y="2882041"/>
            <a:ext cx="1930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Electrolize"/>
                <a:sym typeface="Electrolize"/>
              </a:rPr>
              <a:t>PRESENTATION</a:t>
            </a:r>
            <a:endParaRPr lang="bg-BG" sz="1600" b="1" dirty="0">
              <a:solidFill>
                <a:schemeClr val="dk1"/>
              </a:solidFill>
              <a:sym typeface="Electrolize"/>
            </a:endParaRPr>
          </a:p>
        </p:txBody>
      </p:sp>
    </p:spTree>
    <p:extLst>
      <p:ext uri="{BB962C8B-B14F-4D97-AF65-F5344CB8AC3E}">
        <p14:creationId xmlns:p14="http://schemas.microsoft.com/office/powerpoint/2010/main" val="1395947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152352" y="356870"/>
            <a:ext cx="5274139" cy="602048"/>
          </a:xfrm>
          <a:prstGeom prst="rect">
            <a:avLst/>
          </a:prstGeom>
          <a:solidFill>
            <a:srgbClr val="7FBE78">
              <a:alpha val="54118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USED TECHNOLOGIES</a:t>
            </a:r>
            <a:endParaRPr sz="4000" dirty="0"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868974" y="3505035"/>
            <a:ext cx="7652100" cy="21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,</a:t>
            </a:r>
            <a:endParaRPr dirty="0"/>
          </a:p>
        </p:txBody>
      </p:sp>
      <p:grpSp>
        <p:nvGrpSpPr>
          <p:cNvPr id="1499" name="Google Shape;1499;p40"/>
          <p:cNvGrpSpPr/>
          <p:nvPr/>
        </p:nvGrpSpPr>
        <p:grpSpPr>
          <a:xfrm rot="10800000" flipH="1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085672" y="36587"/>
            <a:ext cx="4563990" cy="1409125"/>
            <a:chOff x="5092229" y="-180802"/>
            <a:chExt cx="5253816" cy="1622108"/>
          </a:xfrm>
          <a:solidFill>
            <a:srgbClr val="17548B"/>
          </a:solidFill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87C38DD-70A6-DF68-69D4-F2E6B336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59" y="1443871"/>
            <a:ext cx="1377669" cy="134411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1A5B559-1FD5-ED7D-3CA5-CCBF672BF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75" y="1443871"/>
            <a:ext cx="1194649" cy="1344114"/>
          </a:xfrm>
          <a:prstGeom prst="rect">
            <a:avLst/>
          </a:prstGeom>
        </p:spPr>
      </p:pic>
      <p:pic>
        <p:nvPicPr>
          <p:cNvPr id="4" name="Picture 2" descr="Visual Studio logo and symbol, meaning, history, PNG">
            <a:extLst>
              <a:ext uri="{FF2B5EF4-FFF2-40B4-BE49-F238E27FC236}">
                <a16:creationId xmlns:a16="http://schemas.microsoft.com/office/drawing/2014/main" id="{DC4BD87E-418A-9710-30DB-2FF867E74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526" y="1586245"/>
            <a:ext cx="1854986" cy="11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F0281-7FE1-8ABC-499D-F60EE59D7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816" y="3138275"/>
            <a:ext cx="1445284" cy="1344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F9F830-2283-E73B-595A-1F540E90E1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167" y="3138275"/>
            <a:ext cx="1308669" cy="1308669"/>
          </a:xfrm>
          <a:prstGeom prst="rect">
            <a:avLst/>
          </a:prstGeom>
        </p:spPr>
      </p:pic>
      <p:pic>
        <p:nvPicPr>
          <p:cNvPr id="7" name="Picture 6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E80EB494-F635-09C2-692F-F416465F6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641" y="3128067"/>
            <a:ext cx="1396178" cy="1396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CE148-7A48-23DB-8974-9ACFDEFDDF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0954" y="3128707"/>
            <a:ext cx="1460754" cy="1449068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D2A5F778-A8EB-6F3F-32B8-7DA48EFDF4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0231" y="1455860"/>
            <a:ext cx="1116801" cy="1438954"/>
          </a:xfrm>
          <a:prstGeom prst="rect">
            <a:avLst/>
          </a:prstGeom>
        </p:spPr>
      </p:pic>
      <p:pic>
        <p:nvPicPr>
          <p:cNvPr id="2052" name="Picture 4" descr="Raylib - Wikipedia">
            <a:extLst>
              <a:ext uri="{FF2B5EF4-FFF2-40B4-BE49-F238E27FC236}">
                <a16:creationId xmlns:a16="http://schemas.microsoft.com/office/drawing/2014/main" id="{34E506E2-BD14-9822-D576-380EABEC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60" y="1419156"/>
            <a:ext cx="1438955" cy="143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111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3" name="Google Shape;3553;p57"/>
          <p:cNvGrpSpPr/>
          <p:nvPr/>
        </p:nvGrpSpPr>
        <p:grpSpPr>
          <a:xfrm>
            <a:off x="1763918" y="1005453"/>
            <a:ext cx="5756117" cy="3057879"/>
            <a:chOff x="3148500" y="2255975"/>
            <a:chExt cx="3365400" cy="1784517"/>
          </a:xfrm>
          <a:solidFill>
            <a:srgbClr val="009900"/>
          </a:solidFill>
        </p:grpSpPr>
        <p:sp>
          <p:nvSpPr>
            <p:cNvPr id="3554" name="Google Shape;3554;p57"/>
            <p:cNvSpPr/>
            <p:nvPr/>
          </p:nvSpPr>
          <p:spPr>
            <a:xfrm>
              <a:off x="3495775" y="2255975"/>
              <a:ext cx="2670600" cy="163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7"/>
            <p:cNvSpPr/>
            <p:nvPr/>
          </p:nvSpPr>
          <p:spPr>
            <a:xfrm rot="10800000">
              <a:off x="3148500" y="3890492"/>
              <a:ext cx="3365400" cy="15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7"/>
            <p:cNvSpPr/>
            <p:nvPr/>
          </p:nvSpPr>
          <p:spPr>
            <a:xfrm rot="10800000">
              <a:off x="4614400" y="3890475"/>
              <a:ext cx="433500" cy="771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7"/>
            <p:cNvSpPr/>
            <p:nvPr/>
          </p:nvSpPr>
          <p:spPr>
            <a:xfrm>
              <a:off x="4792575" y="2332725"/>
              <a:ext cx="77100" cy="77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1" name="Google Shape;3561;p57"/>
          <p:cNvGrpSpPr/>
          <p:nvPr/>
        </p:nvGrpSpPr>
        <p:grpSpPr>
          <a:xfrm>
            <a:off x="6093479" y="2"/>
            <a:ext cx="5253816" cy="1622108"/>
            <a:chOff x="5092229" y="-180802"/>
            <a:chExt cx="5253816" cy="1622108"/>
          </a:xfrm>
        </p:grpSpPr>
        <p:sp>
          <p:nvSpPr>
            <p:cNvPr id="3562" name="Google Shape;3562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2" name="Google Shape;3572;p57"/>
          <p:cNvGrpSpPr/>
          <p:nvPr/>
        </p:nvGrpSpPr>
        <p:grpSpPr>
          <a:xfrm rot="10800000">
            <a:off x="-2225571" y="3281327"/>
            <a:ext cx="5253816" cy="1622108"/>
            <a:chOff x="5092229" y="-180802"/>
            <a:chExt cx="5253816" cy="1622108"/>
          </a:xfrm>
          <a:solidFill>
            <a:srgbClr val="17548B"/>
          </a:solidFill>
        </p:grpSpPr>
        <p:sp>
          <p:nvSpPr>
            <p:cNvPr id="3573" name="Google Shape;3573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3" name="Google Shape;3583;p57"/>
          <p:cNvSpPr/>
          <p:nvPr/>
        </p:nvSpPr>
        <p:spPr>
          <a:xfrm>
            <a:off x="729781" y="1247019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4" name="Google Shape;3584;p57"/>
          <p:cNvGrpSpPr/>
          <p:nvPr/>
        </p:nvGrpSpPr>
        <p:grpSpPr>
          <a:xfrm>
            <a:off x="516708" y="383809"/>
            <a:ext cx="662152" cy="662152"/>
            <a:chOff x="3601710" y="-660170"/>
            <a:chExt cx="888556" cy="888556"/>
          </a:xfrm>
        </p:grpSpPr>
        <p:sp>
          <p:nvSpPr>
            <p:cNvPr id="3585" name="Google Shape;3585;p57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7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7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7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7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7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7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7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7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7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5" name="Google Shape;3595;p57"/>
          <p:cNvSpPr/>
          <p:nvPr/>
        </p:nvSpPr>
        <p:spPr>
          <a:xfrm>
            <a:off x="1287681" y="3187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F7122D50-98D4-F71A-0E90-BF9661064AB4}"/>
              </a:ext>
            </a:extLst>
          </p:cNvPr>
          <p:cNvSpPr/>
          <p:nvPr/>
        </p:nvSpPr>
        <p:spPr>
          <a:xfrm>
            <a:off x="3993339" y="3777007"/>
            <a:ext cx="965007" cy="135851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2DD5B-0DC5-A2E2-11B0-26B3A5482E80}"/>
              </a:ext>
            </a:extLst>
          </p:cNvPr>
          <p:cNvSpPr/>
          <p:nvPr/>
        </p:nvSpPr>
        <p:spPr>
          <a:xfrm>
            <a:off x="2347166" y="1011641"/>
            <a:ext cx="4589193" cy="2800816"/>
          </a:xfrm>
          <a:prstGeom prst="rect">
            <a:avLst/>
          </a:prstGeom>
          <a:solidFill>
            <a:srgbClr val="17548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E2FE5-EB69-AC1D-3538-350E95F00EEC}"/>
              </a:ext>
            </a:extLst>
          </p:cNvPr>
          <p:cNvSpPr/>
          <p:nvPr/>
        </p:nvSpPr>
        <p:spPr>
          <a:xfrm>
            <a:off x="2495194" y="1133290"/>
            <a:ext cx="4225826" cy="2452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Google Shape;3601;p58">
            <a:extLst>
              <a:ext uri="{FF2B5EF4-FFF2-40B4-BE49-F238E27FC236}">
                <a16:creationId xmlns:a16="http://schemas.microsoft.com/office/drawing/2014/main" id="{4A4B0F39-347A-E0A0-0EB9-CA95EB4AF226}"/>
              </a:ext>
            </a:extLst>
          </p:cNvPr>
          <p:cNvSpPr txBox="1">
            <a:spLocks/>
          </p:cNvSpPr>
          <p:nvPr/>
        </p:nvSpPr>
        <p:spPr>
          <a:xfrm>
            <a:off x="2601067" y="1629782"/>
            <a:ext cx="4164876" cy="151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4800" dirty="0"/>
              <a:t>LET’S CONTINUE WITH THE GAME!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3F029-D547-9DA4-C557-815466C89F66}"/>
              </a:ext>
            </a:extLst>
          </p:cNvPr>
          <p:cNvSpPr/>
          <p:nvPr/>
        </p:nvSpPr>
        <p:spPr>
          <a:xfrm>
            <a:off x="4271165" y="4470400"/>
            <a:ext cx="741451" cy="3864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1" name="Google Shape;3561;p57"/>
          <p:cNvGrpSpPr/>
          <p:nvPr/>
        </p:nvGrpSpPr>
        <p:grpSpPr>
          <a:xfrm>
            <a:off x="6093479" y="2"/>
            <a:ext cx="5253816" cy="1622108"/>
            <a:chOff x="5092229" y="-180802"/>
            <a:chExt cx="5253816" cy="1622108"/>
          </a:xfrm>
        </p:grpSpPr>
        <p:sp>
          <p:nvSpPr>
            <p:cNvPr id="3562" name="Google Shape;3562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2" name="Google Shape;3572;p57"/>
          <p:cNvGrpSpPr/>
          <p:nvPr/>
        </p:nvGrpSpPr>
        <p:grpSpPr>
          <a:xfrm rot="10800000">
            <a:off x="-2225571" y="3281327"/>
            <a:ext cx="5253816" cy="1622108"/>
            <a:chOff x="5092229" y="-180802"/>
            <a:chExt cx="5253816" cy="1622108"/>
          </a:xfrm>
          <a:solidFill>
            <a:srgbClr val="17548B"/>
          </a:solidFill>
        </p:grpSpPr>
        <p:sp>
          <p:nvSpPr>
            <p:cNvPr id="3573" name="Google Shape;3573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3" name="Google Shape;3583;p57"/>
          <p:cNvSpPr/>
          <p:nvPr/>
        </p:nvSpPr>
        <p:spPr>
          <a:xfrm>
            <a:off x="729781" y="1247019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4" name="Google Shape;3584;p57"/>
          <p:cNvGrpSpPr/>
          <p:nvPr/>
        </p:nvGrpSpPr>
        <p:grpSpPr>
          <a:xfrm>
            <a:off x="516708" y="383809"/>
            <a:ext cx="662152" cy="662152"/>
            <a:chOff x="3601710" y="-660170"/>
            <a:chExt cx="888556" cy="888556"/>
          </a:xfrm>
        </p:grpSpPr>
        <p:sp>
          <p:nvSpPr>
            <p:cNvPr id="3585" name="Google Shape;3585;p57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7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7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7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7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7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7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7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7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7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5" name="Google Shape;3595;p57"/>
          <p:cNvSpPr/>
          <p:nvPr/>
        </p:nvSpPr>
        <p:spPr>
          <a:xfrm>
            <a:off x="1287681" y="3187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3F029-D547-9DA4-C557-815466C89F66}"/>
              </a:ext>
            </a:extLst>
          </p:cNvPr>
          <p:cNvSpPr/>
          <p:nvPr/>
        </p:nvSpPr>
        <p:spPr>
          <a:xfrm>
            <a:off x="4271165" y="4470400"/>
            <a:ext cx="741451" cy="3864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CAFEF-5662-BFEB-C5C5-B1E4573C94B5}"/>
              </a:ext>
            </a:extLst>
          </p:cNvPr>
          <p:cNvSpPr txBox="1"/>
          <p:nvPr/>
        </p:nvSpPr>
        <p:spPr>
          <a:xfrm>
            <a:off x="1860176" y="1463282"/>
            <a:ext cx="6082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dk1"/>
                </a:solidFill>
                <a:latin typeface="Teko"/>
                <a:cs typeface="Teko"/>
                <a:sym typeface="Teko"/>
              </a:rPr>
              <a:t>THANK YOU </a:t>
            </a:r>
            <a:br>
              <a:rPr lang="en-US" sz="7200" dirty="0">
                <a:solidFill>
                  <a:schemeClr val="dk1"/>
                </a:solidFill>
                <a:latin typeface="Teko"/>
                <a:cs typeface="Teko"/>
                <a:sym typeface="Teko"/>
              </a:rPr>
            </a:br>
            <a:r>
              <a:rPr lang="en-US" sz="7200" dirty="0">
                <a:solidFill>
                  <a:schemeClr val="dk1"/>
                </a:solidFill>
                <a:latin typeface="Teko"/>
                <a:cs typeface="Teko"/>
                <a:sym typeface="Teko"/>
              </a:rPr>
              <a:t>FOR THE ATTENTION!</a:t>
            </a:r>
            <a:endParaRPr lang="bg-BG" sz="7200" dirty="0">
              <a:solidFill>
                <a:schemeClr val="dk1"/>
              </a:solidFill>
              <a:cs typeface="Teko"/>
              <a:sym typeface="Teko"/>
            </a:endParaRPr>
          </a:p>
        </p:txBody>
      </p:sp>
    </p:spTree>
    <p:extLst>
      <p:ext uri="{BB962C8B-B14F-4D97-AF65-F5344CB8AC3E}">
        <p14:creationId xmlns:p14="http://schemas.microsoft.com/office/powerpoint/2010/main" val="3430751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86</Words>
  <Application>Microsoft Office PowerPoint</Application>
  <PresentationFormat>On-screen Show (16:9)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Electrolize</vt:lpstr>
      <vt:lpstr>Bebas Neue</vt:lpstr>
      <vt:lpstr>Teko</vt:lpstr>
      <vt:lpstr>Indian Technology Company Profile by Slidesgo</vt:lpstr>
      <vt:lpstr>PowerPoint Presentation</vt:lpstr>
      <vt:lpstr>01</vt:lpstr>
      <vt:lpstr>PowerPoint Presentation</vt:lpstr>
      <vt:lpstr>OUR GOAL</vt:lpstr>
      <vt:lpstr>PowerPoint Presentation</vt:lpstr>
      <vt:lpstr>USED TECHNOLOGIES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Надежда Иванова</dc:creator>
  <cp:lastModifiedBy>Надежда Т. Иванова</cp:lastModifiedBy>
  <cp:revision>2</cp:revision>
  <dcterms:modified xsi:type="dcterms:W3CDTF">2023-03-25T12:45:09Z</dcterms:modified>
</cp:coreProperties>
</file>