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349" r:id="rId3"/>
    <p:sldId id="258" r:id="rId4"/>
    <p:sldId id="350" r:id="rId5"/>
    <p:sldId id="278" r:id="rId6"/>
    <p:sldId id="269" r:id="rId7"/>
    <p:sldId id="29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95B0D-B1E9-46C1-8670-E7169AD98A48}">
  <a:tblStyle styleId="{CA295B0D-B1E9-46C1-8670-E7169AD98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9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3" name="Google Shape;5183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4" name="Google Shape;5184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41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664a208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664a208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090ae5fda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090ae5fda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103077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2"/>
          </p:nvPr>
        </p:nvSpPr>
        <p:spPr>
          <a:xfrm>
            <a:off x="103077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3"/>
          </p:nvPr>
        </p:nvSpPr>
        <p:spPr>
          <a:xfrm>
            <a:off x="3445500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4"/>
          </p:nvPr>
        </p:nvSpPr>
        <p:spPr>
          <a:xfrm>
            <a:off x="3445500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5"/>
          </p:nvPr>
        </p:nvSpPr>
        <p:spPr>
          <a:xfrm>
            <a:off x="586022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6"/>
          </p:nvPr>
        </p:nvSpPr>
        <p:spPr>
          <a:xfrm>
            <a:off x="586022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103077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2"/>
          </p:nvPr>
        </p:nvSpPr>
        <p:spPr>
          <a:xfrm>
            <a:off x="103077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3"/>
          </p:nvPr>
        </p:nvSpPr>
        <p:spPr>
          <a:xfrm>
            <a:off x="3445500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4"/>
          </p:nvPr>
        </p:nvSpPr>
        <p:spPr>
          <a:xfrm>
            <a:off x="3445500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5"/>
          </p:nvPr>
        </p:nvSpPr>
        <p:spPr>
          <a:xfrm>
            <a:off x="586022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6"/>
          </p:nvPr>
        </p:nvSpPr>
        <p:spPr>
          <a:xfrm>
            <a:off x="586022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274950" y="3988500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969375" y="1457325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>
            <a:spLocks noGrp="1"/>
          </p:cNvSpPr>
          <p:nvPr>
            <p:ph type="pic" idx="7"/>
          </p:nvPr>
        </p:nvSpPr>
        <p:spPr>
          <a:xfrm>
            <a:off x="1227924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>
            <a:spLocks noGrp="1"/>
          </p:cNvSpPr>
          <p:nvPr>
            <p:ph type="pic" idx="8"/>
          </p:nvPr>
        </p:nvSpPr>
        <p:spPr>
          <a:xfrm>
            <a:off x="3645299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9"/>
          <p:cNvSpPr>
            <a:spLocks noGrp="1"/>
          </p:cNvSpPr>
          <p:nvPr>
            <p:ph type="pic" idx="9"/>
          </p:nvPr>
        </p:nvSpPr>
        <p:spPr>
          <a:xfrm>
            <a:off x="6060011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"/>
          </p:nvPr>
        </p:nvSpPr>
        <p:spPr>
          <a:xfrm>
            <a:off x="713400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2"/>
          </p:nvPr>
        </p:nvSpPr>
        <p:spPr>
          <a:xfrm>
            <a:off x="713400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3"/>
          </p:nvPr>
        </p:nvSpPr>
        <p:spPr>
          <a:xfrm>
            <a:off x="6177725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4"/>
          </p:nvPr>
        </p:nvSpPr>
        <p:spPr>
          <a:xfrm>
            <a:off x="6177725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5"/>
          </p:nvPr>
        </p:nvSpPr>
        <p:spPr>
          <a:xfrm>
            <a:off x="6177725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6"/>
          </p:nvPr>
        </p:nvSpPr>
        <p:spPr>
          <a:xfrm>
            <a:off x="6177725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7"/>
          </p:nvPr>
        </p:nvSpPr>
        <p:spPr>
          <a:xfrm>
            <a:off x="713400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8"/>
          </p:nvPr>
        </p:nvSpPr>
        <p:spPr>
          <a:xfrm>
            <a:off x="713400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9"/>
          </p:nvPr>
        </p:nvSpPr>
        <p:spPr>
          <a:xfrm>
            <a:off x="713400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13"/>
          </p:nvPr>
        </p:nvSpPr>
        <p:spPr>
          <a:xfrm>
            <a:off x="713400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4"/>
          </p:nvPr>
        </p:nvSpPr>
        <p:spPr>
          <a:xfrm>
            <a:off x="6177725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5"/>
          </p:nvPr>
        </p:nvSpPr>
        <p:spPr>
          <a:xfrm>
            <a:off x="6177725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>
            <a:spLocks noGrp="1"/>
          </p:cNvSpPr>
          <p:nvPr>
            <p:ph type="pic" idx="16"/>
          </p:nvPr>
        </p:nvSpPr>
        <p:spPr>
          <a:xfrm>
            <a:off x="3575886" y="1733981"/>
            <a:ext cx="1993500" cy="241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713400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2"/>
          </p:nvPr>
        </p:nvSpPr>
        <p:spPr>
          <a:xfrm>
            <a:off x="713400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3"/>
          </p:nvPr>
        </p:nvSpPr>
        <p:spPr>
          <a:xfrm>
            <a:off x="2705241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4"/>
          </p:nvPr>
        </p:nvSpPr>
        <p:spPr>
          <a:xfrm>
            <a:off x="2705241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5"/>
          </p:nvPr>
        </p:nvSpPr>
        <p:spPr>
          <a:xfrm>
            <a:off x="4697083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6"/>
          </p:nvPr>
        </p:nvSpPr>
        <p:spPr>
          <a:xfrm>
            <a:off x="4697083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7"/>
          </p:nvPr>
        </p:nvSpPr>
        <p:spPr>
          <a:xfrm>
            <a:off x="6688924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8"/>
          </p:nvPr>
        </p:nvSpPr>
        <p:spPr>
          <a:xfrm>
            <a:off x="6688924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2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>
            <a:spLocks noGrp="1"/>
          </p:cNvSpPr>
          <p:nvPr>
            <p:ph type="pic" idx="2"/>
          </p:nvPr>
        </p:nvSpPr>
        <p:spPr>
          <a:xfrm>
            <a:off x="716972" y="1220700"/>
            <a:ext cx="2761500" cy="33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3873775" y="1581600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3"/>
          </p:nvPr>
        </p:nvSpPr>
        <p:spPr>
          <a:xfrm>
            <a:off x="3873775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4"/>
          </p:nvPr>
        </p:nvSpPr>
        <p:spPr>
          <a:xfrm>
            <a:off x="6665824" y="1581600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5"/>
          </p:nvPr>
        </p:nvSpPr>
        <p:spPr>
          <a:xfrm>
            <a:off x="6665824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6"/>
          </p:nvPr>
        </p:nvSpPr>
        <p:spPr>
          <a:xfrm>
            <a:off x="3873775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7"/>
          </p:nvPr>
        </p:nvSpPr>
        <p:spPr>
          <a:xfrm>
            <a:off x="3873775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8"/>
          </p:nvPr>
        </p:nvSpPr>
        <p:spPr>
          <a:xfrm>
            <a:off x="6665824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9"/>
          </p:nvPr>
        </p:nvSpPr>
        <p:spPr>
          <a:xfrm>
            <a:off x="6665824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13" hasCustomPrompt="1"/>
          </p:nvPr>
        </p:nvSpPr>
        <p:spPr>
          <a:xfrm>
            <a:off x="31024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 idx="14" hasCustomPrompt="1"/>
          </p:nvPr>
        </p:nvSpPr>
        <p:spPr>
          <a:xfrm>
            <a:off x="58952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15" hasCustomPrompt="1"/>
          </p:nvPr>
        </p:nvSpPr>
        <p:spPr>
          <a:xfrm>
            <a:off x="31024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 idx="16" hasCustomPrompt="1"/>
          </p:nvPr>
        </p:nvSpPr>
        <p:spPr>
          <a:xfrm>
            <a:off x="58952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2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0" y="0"/>
            <a:ext cx="5000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>
            <a:off x="879600" y="598800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943050" y="2017650"/>
            <a:ext cx="311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1"/>
          </p:nvPr>
        </p:nvSpPr>
        <p:spPr>
          <a:xfrm>
            <a:off x="5703725" y="55567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2"/>
          </p:nvPr>
        </p:nvSpPr>
        <p:spPr>
          <a:xfrm>
            <a:off x="5703725" y="86361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3"/>
          </p:nvPr>
        </p:nvSpPr>
        <p:spPr>
          <a:xfrm>
            <a:off x="5703725" y="262461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4"/>
          </p:nvPr>
        </p:nvSpPr>
        <p:spPr>
          <a:xfrm>
            <a:off x="5703725" y="293255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5703725" y="159178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6"/>
          </p:nvPr>
        </p:nvSpPr>
        <p:spPr>
          <a:xfrm>
            <a:off x="5703725" y="189972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5703725" y="365680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8"/>
          </p:nvPr>
        </p:nvSpPr>
        <p:spPr>
          <a:xfrm>
            <a:off x="5703725" y="396474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1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722925" y="-301975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2336925" y="1429025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2336925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6287307" y="1429025"/>
            <a:ext cx="1902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6287307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2336925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2336925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7"/>
          </p:nvPr>
        </p:nvSpPr>
        <p:spPr>
          <a:xfrm>
            <a:off x="6287307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8"/>
          </p:nvPr>
        </p:nvSpPr>
        <p:spPr>
          <a:xfrm>
            <a:off x="6287307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6136100" y="-540900"/>
            <a:ext cx="2626200" cy="2626200"/>
          </a:xfrm>
          <a:prstGeom prst="donut">
            <a:avLst>
              <a:gd name="adj" fmla="val 1261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2" hasCustomPrompt="1"/>
          </p:nvPr>
        </p:nvSpPr>
        <p:spPr>
          <a:xfrm>
            <a:off x="13726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1"/>
          </p:nvPr>
        </p:nvSpPr>
        <p:spPr>
          <a:xfrm>
            <a:off x="13726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 idx="3" hasCustomPrompt="1"/>
          </p:nvPr>
        </p:nvSpPr>
        <p:spPr>
          <a:xfrm>
            <a:off x="3215550" y="313672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4"/>
          </p:nvPr>
        </p:nvSpPr>
        <p:spPr>
          <a:xfrm>
            <a:off x="3215550" y="3804375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 idx="5" hasCustomPrompt="1"/>
          </p:nvPr>
        </p:nvSpPr>
        <p:spPr>
          <a:xfrm>
            <a:off x="50585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6"/>
          </p:nvPr>
        </p:nvSpPr>
        <p:spPr>
          <a:xfrm>
            <a:off x="50585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-1228200" y="1259325"/>
            <a:ext cx="1953000" cy="1953000"/>
          </a:xfrm>
          <a:prstGeom prst="donut">
            <a:avLst>
              <a:gd name="adj" fmla="val 141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-5400000">
            <a:off x="7038976" y="2846275"/>
            <a:ext cx="4041300" cy="4041300"/>
          </a:xfrm>
          <a:prstGeom prst="blockArc">
            <a:avLst>
              <a:gd name="adj1" fmla="val 15572732"/>
              <a:gd name="adj2" fmla="val 250761"/>
              <a:gd name="adj3" fmla="val 8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1284775" y="3758625"/>
            <a:ext cx="2753100" cy="2753100"/>
          </a:xfrm>
          <a:prstGeom prst="donut">
            <a:avLst>
              <a:gd name="adj" fmla="val 110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 idx="2" hasCustomPrompt="1"/>
          </p:nvPr>
        </p:nvSpPr>
        <p:spPr>
          <a:xfrm>
            <a:off x="941300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3" hasCustomPrompt="1"/>
          </p:nvPr>
        </p:nvSpPr>
        <p:spPr>
          <a:xfrm>
            <a:off x="3509125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9"/>
          <p:cNvSpPr txBox="1">
            <a:spLocks noGrp="1"/>
          </p:cNvSpPr>
          <p:nvPr>
            <p:ph type="title" idx="4"/>
          </p:nvPr>
        </p:nvSpPr>
        <p:spPr>
          <a:xfrm>
            <a:off x="941311" y="3643620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1"/>
          </p:nvPr>
        </p:nvSpPr>
        <p:spPr>
          <a:xfrm>
            <a:off x="941311" y="3988501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title" idx="5"/>
          </p:nvPr>
        </p:nvSpPr>
        <p:spPr>
          <a:xfrm>
            <a:off x="35091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6"/>
          </p:nvPr>
        </p:nvSpPr>
        <p:spPr>
          <a:xfrm>
            <a:off x="3509125" y="3988503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title" idx="7" hasCustomPrompt="1"/>
          </p:nvPr>
        </p:nvSpPr>
        <p:spPr>
          <a:xfrm>
            <a:off x="6077025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8"/>
          </p:nvPr>
        </p:nvSpPr>
        <p:spPr>
          <a:xfrm>
            <a:off x="60770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9"/>
          </p:nvPr>
        </p:nvSpPr>
        <p:spPr>
          <a:xfrm>
            <a:off x="6077025" y="3988503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7913650" y="-434575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-559825" y="4604100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_1_1"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5389400" y="487425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1693350" y="1535375"/>
            <a:ext cx="57573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2550600" y="4105500"/>
            <a:ext cx="40428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31"/>
          <p:cNvSpPr/>
          <p:nvPr/>
        </p:nvSpPr>
        <p:spPr>
          <a:xfrm flipH="1">
            <a:off x="7019801" y="2835150"/>
            <a:ext cx="3911700" cy="3911700"/>
          </a:xfrm>
          <a:prstGeom prst="blockArc">
            <a:avLst>
              <a:gd name="adj1" fmla="val 15764927"/>
              <a:gd name="adj2" fmla="val 943522"/>
              <a:gd name="adj3" fmla="val 786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463225" y="4450100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>
          <a:xfrm>
            <a:off x="-1960125" y="2922700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10800000">
            <a:off x="7031475" y="-167787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ubTitle" idx="1"/>
          </p:nvPr>
        </p:nvSpPr>
        <p:spPr>
          <a:xfrm>
            <a:off x="2428850" y="1374038"/>
            <a:ext cx="4181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2"/>
          </p:nvPr>
        </p:nvSpPr>
        <p:spPr>
          <a:xfrm>
            <a:off x="2428850" y="1722435"/>
            <a:ext cx="4181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3"/>
          </p:nvPr>
        </p:nvSpPr>
        <p:spPr>
          <a:xfrm>
            <a:off x="4009438" y="3157637"/>
            <a:ext cx="4178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4"/>
          </p:nvPr>
        </p:nvSpPr>
        <p:spPr>
          <a:xfrm>
            <a:off x="4009438" y="3509501"/>
            <a:ext cx="4178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-469575" y="1310041"/>
            <a:ext cx="999900" cy="999900"/>
          </a:xfrm>
          <a:prstGeom prst="donut">
            <a:avLst>
              <a:gd name="adj" fmla="val 209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>
            <a:spLocks noGrp="1"/>
          </p:cNvSpPr>
          <p:nvPr>
            <p:ph type="pic" idx="5"/>
          </p:nvPr>
        </p:nvSpPr>
        <p:spPr>
          <a:xfrm>
            <a:off x="824525" y="1306401"/>
            <a:ext cx="1335000" cy="133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3"/>
          <p:cNvSpPr>
            <a:spLocks noGrp="1"/>
          </p:cNvSpPr>
          <p:nvPr>
            <p:ph type="pic" idx="6"/>
          </p:nvPr>
        </p:nvSpPr>
        <p:spPr>
          <a:xfrm>
            <a:off x="2401488" y="3079912"/>
            <a:ext cx="1335000" cy="133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>
            <a:spLocks noGrp="1"/>
          </p:cNvSpPr>
          <p:nvPr>
            <p:ph type="pic" idx="2"/>
          </p:nvPr>
        </p:nvSpPr>
        <p:spPr>
          <a:xfrm>
            <a:off x="1210725" y="1194875"/>
            <a:ext cx="2916900" cy="34107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1"/>
          </p:nvPr>
        </p:nvSpPr>
        <p:spPr>
          <a:xfrm>
            <a:off x="4639200" y="1194875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3"/>
          </p:nvPr>
        </p:nvSpPr>
        <p:spPr>
          <a:xfrm>
            <a:off x="4639200" y="1572251"/>
            <a:ext cx="3305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4"/>
          </p:nvPr>
        </p:nvSpPr>
        <p:spPr>
          <a:xfrm>
            <a:off x="4639200" y="2318121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5"/>
          </p:nvPr>
        </p:nvSpPr>
        <p:spPr>
          <a:xfrm>
            <a:off x="4639200" y="2695500"/>
            <a:ext cx="33051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430725" y="1259175"/>
            <a:ext cx="2196600" cy="21966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-1108950" y="2085975"/>
            <a:ext cx="1806600" cy="1806600"/>
          </a:xfrm>
          <a:prstGeom prst="donut">
            <a:avLst>
              <a:gd name="adj" fmla="val 144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9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-1038700" y="-5371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1"/>
          </p:nvPr>
        </p:nvSpPr>
        <p:spPr>
          <a:xfrm>
            <a:off x="1827000" y="3612150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2"/>
          </p:nvPr>
        </p:nvSpPr>
        <p:spPr>
          <a:xfrm>
            <a:off x="1827000" y="3988408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3"/>
          </p:nvPr>
        </p:nvSpPr>
        <p:spPr>
          <a:xfrm>
            <a:off x="4760700" y="3612145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4"/>
          </p:nvPr>
        </p:nvSpPr>
        <p:spPr>
          <a:xfrm>
            <a:off x="4760700" y="3988503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7762400" y="32275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>
            <a:spLocks noGrp="1"/>
          </p:cNvSpPr>
          <p:nvPr>
            <p:ph type="pic" idx="5"/>
          </p:nvPr>
        </p:nvSpPr>
        <p:spPr>
          <a:xfrm>
            <a:off x="22095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6"/>
          <p:cNvSpPr>
            <a:spLocks noGrp="1"/>
          </p:cNvSpPr>
          <p:nvPr>
            <p:ph type="pic" idx="6"/>
          </p:nvPr>
        </p:nvSpPr>
        <p:spPr>
          <a:xfrm>
            <a:off x="51432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9_1_1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7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2"/>
          </p:nvPr>
        </p:nvSpPr>
        <p:spPr>
          <a:xfrm>
            <a:off x="4620447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">
    <p:bg>
      <p:bgPr>
        <a:noFill/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bg>
      <p:bgPr>
        <a:noFill/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>
            <a:spLocks noGrp="1"/>
          </p:cNvSpPr>
          <p:nvPr>
            <p:ph type="pic" idx="2"/>
          </p:nvPr>
        </p:nvSpPr>
        <p:spPr>
          <a:xfrm>
            <a:off x="-7975" y="0"/>
            <a:ext cx="5361900" cy="3598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4466225" y="1936500"/>
            <a:ext cx="3478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4466225" y="3044700"/>
            <a:ext cx="3478200" cy="116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-1739434" y="30446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 rot="10800000">
            <a:off x="7200116" y="-1534853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_3_1"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7088575" y="-748225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1348250" y="1032450"/>
            <a:ext cx="30849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subTitle" idx="1"/>
          </p:nvPr>
        </p:nvSpPr>
        <p:spPr>
          <a:xfrm>
            <a:off x="1348250" y="3064350"/>
            <a:ext cx="3084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43"/>
          <p:cNvSpPr>
            <a:spLocks noGrp="1"/>
          </p:cNvSpPr>
          <p:nvPr>
            <p:ph type="pic" idx="2"/>
          </p:nvPr>
        </p:nvSpPr>
        <p:spPr>
          <a:xfrm>
            <a:off x="5007000" y="400350"/>
            <a:ext cx="3429000" cy="434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_3_1_1">
    <p:bg>
      <p:bgPr>
        <a:solidFill>
          <a:schemeClr val="accent2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/>
          <p:nvPr/>
        </p:nvSpPr>
        <p:spPr>
          <a:xfrm>
            <a:off x="-886300" y="316380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"/>
          <p:cNvSpPr>
            <a:spLocks noGrp="1"/>
          </p:cNvSpPr>
          <p:nvPr>
            <p:ph type="pic" idx="2"/>
          </p:nvPr>
        </p:nvSpPr>
        <p:spPr>
          <a:xfrm>
            <a:off x="708000" y="539400"/>
            <a:ext cx="7717500" cy="2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4"/>
          <p:cNvSpPr txBox="1">
            <a:spLocks noGrp="1"/>
          </p:cNvSpPr>
          <p:nvPr>
            <p:ph type="title"/>
          </p:nvPr>
        </p:nvSpPr>
        <p:spPr>
          <a:xfrm>
            <a:off x="1140900" y="3330750"/>
            <a:ext cx="2614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4"/>
          <p:cNvSpPr txBox="1">
            <a:spLocks noGrp="1"/>
          </p:cNvSpPr>
          <p:nvPr>
            <p:ph type="subTitle" idx="1"/>
          </p:nvPr>
        </p:nvSpPr>
        <p:spPr>
          <a:xfrm>
            <a:off x="3959100" y="3469200"/>
            <a:ext cx="4044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3_1_1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3951648" y="2002225"/>
            <a:ext cx="3853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subTitle" idx="1"/>
          </p:nvPr>
        </p:nvSpPr>
        <p:spPr>
          <a:xfrm>
            <a:off x="3951648" y="3110425"/>
            <a:ext cx="385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5"/>
          <p:cNvSpPr/>
          <p:nvPr/>
        </p:nvSpPr>
        <p:spPr>
          <a:xfrm>
            <a:off x="-613300" y="35418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5"/>
          <p:cNvSpPr>
            <a:spLocks noGrp="1"/>
          </p:cNvSpPr>
          <p:nvPr>
            <p:ph type="pic" idx="2"/>
          </p:nvPr>
        </p:nvSpPr>
        <p:spPr>
          <a:xfrm>
            <a:off x="781050" y="539100"/>
            <a:ext cx="2990100" cy="402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_3_1_1_1_1_1">
    <p:bg>
      <p:bgPr>
        <a:solidFill>
          <a:schemeClr val="accent2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/>
          <p:nvPr/>
        </p:nvSpPr>
        <p:spPr>
          <a:xfrm>
            <a:off x="-1853725" y="-1667550"/>
            <a:ext cx="4994100" cy="4994100"/>
          </a:xfrm>
          <a:prstGeom prst="donut">
            <a:avLst>
              <a:gd name="adj" fmla="val 74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/>
          </p:nvPr>
        </p:nvSpPr>
        <p:spPr>
          <a:xfrm>
            <a:off x="1184775" y="2218350"/>
            <a:ext cx="3039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6"/>
          <p:cNvSpPr txBox="1">
            <a:spLocks noGrp="1"/>
          </p:cNvSpPr>
          <p:nvPr>
            <p:ph type="subTitle" idx="1"/>
          </p:nvPr>
        </p:nvSpPr>
        <p:spPr>
          <a:xfrm>
            <a:off x="1184775" y="3326550"/>
            <a:ext cx="3039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520000" y="37010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>
            <a:spLocks noGrp="1"/>
          </p:cNvSpPr>
          <p:nvPr>
            <p:ph type="pic" idx="2"/>
          </p:nvPr>
        </p:nvSpPr>
        <p:spPr>
          <a:xfrm>
            <a:off x="3939825" y="298075"/>
            <a:ext cx="4928700" cy="304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bg>
      <p:bgPr>
        <a:solidFill>
          <a:schemeClr val="lt2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 flipH="1">
            <a:off x="7012425" y="281792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7"/>
          <p:cNvSpPr/>
          <p:nvPr/>
        </p:nvSpPr>
        <p:spPr>
          <a:xfrm flipH="1">
            <a:off x="1099350" y="745500"/>
            <a:ext cx="6945300" cy="29457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title" hasCustomPrompt="1"/>
          </p:nvPr>
        </p:nvSpPr>
        <p:spPr>
          <a:xfrm>
            <a:off x="2047875" y="1239075"/>
            <a:ext cx="5048400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47"/>
          <p:cNvSpPr txBox="1">
            <a:spLocks noGrp="1"/>
          </p:cNvSpPr>
          <p:nvPr>
            <p:ph type="title" idx="2"/>
          </p:nvPr>
        </p:nvSpPr>
        <p:spPr>
          <a:xfrm>
            <a:off x="1638300" y="3909150"/>
            <a:ext cx="58674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>
            <a:spLocks noGrp="1"/>
          </p:cNvSpPr>
          <p:nvPr>
            <p:ph type="pic" idx="2"/>
          </p:nvPr>
        </p:nvSpPr>
        <p:spPr>
          <a:xfrm>
            <a:off x="-9525" y="-9525"/>
            <a:ext cx="9153600" cy="5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xfrm>
            <a:off x="713400" y="2941800"/>
            <a:ext cx="23727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>
          <a:xfrm>
            <a:off x="4131938" y="2768850"/>
            <a:ext cx="3974700" cy="3974700"/>
          </a:xfrm>
          <a:prstGeom prst="donut">
            <a:avLst>
              <a:gd name="adj" fmla="val 774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-9525" y="-9525"/>
            <a:ext cx="3571800" cy="515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3121650" y="1101950"/>
            <a:ext cx="46428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6" name="Google Shape;446;p49"/>
          <p:cNvSpPr/>
          <p:nvPr/>
        </p:nvSpPr>
        <p:spPr>
          <a:xfrm>
            <a:off x="7362175" y="-723525"/>
            <a:ext cx="2357700" cy="23577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8676300" y="885450"/>
            <a:ext cx="3105000" cy="30678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13400" y="1244400"/>
            <a:ext cx="7717200" cy="33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91520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191520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191520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191520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555635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555635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13400" y="433475"/>
            <a:ext cx="771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55635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55635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113965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139650" y="3321374"/>
            <a:ext cx="658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478080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4780800" y="33258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7859625" y="34655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414525" y="1648413"/>
            <a:ext cx="720300" cy="720300"/>
          </a:xfrm>
          <a:prstGeom prst="donut">
            <a:avLst>
              <a:gd name="adj" fmla="val 19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793525" y="3265625"/>
            <a:ext cx="720300" cy="720300"/>
          </a:xfrm>
          <a:prstGeom prst="donut">
            <a:avLst>
              <a:gd name="adj" fmla="val 19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431950" y="-42480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8410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504775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1504775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5835725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10800000">
            <a:off x="7223341" y="-15568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7134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170700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4170700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7194341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5484025" y="1187513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027600" y="1255475"/>
            <a:ext cx="408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1027600" y="2917775"/>
            <a:ext cx="408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 hasCustomPrompt="1"/>
          </p:nvPr>
        </p:nvSpPr>
        <p:spPr>
          <a:xfrm>
            <a:off x="5484025" y="159372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9" r:id="rId13"/>
    <p:sldLayoutId id="2147483670" r:id="rId14"/>
    <p:sldLayoutId id="2147483671" r:id="rId15"/>
    <p:sldLayoutId id="2147483672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80" r:id="rId22"/>
    <p:sldLayoutId id="2147483682" r:id="rId23"/>
    <p:sldLayoutId id="2147483683" r:id="rId24"/>
    <p:sldLayoutId id="2147483684" r:id="rId25"/>
    <p:sldLayoutId id="2147483687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>
            <a:spLocks noGrp="1"/>
          </p:cNvSpPr>
          <p:nvPr>
            <p:ph type="title"/>
          </p:nvPr>
        </p:nvSpPr>
        <p:spPr>
          <a:xfrm>
            <a:off x="434356" y="2343600"/>
            <a:ext cx="5299873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9A8A9-8300-65B3-31C0-F0A4F2EFD8C0}"/>
              </a:ext>
            </a:extLst>
          </p:cNvPr>
          <p:cNvSpPr txBox="1"/>
          <p:nvPr/>
        </p:nvSpPr>
        <p:spPr>
          <a:xfrm>
            <a:off x="943570" y="1700613"/>
            <a:ext cx="42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MATH GAME PROJECT</a:t>
            </a:r>
            <a:endParaRPr lang="bg-BG" sz="48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037534-0B78-52D2-D1FF-848288F43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64" y="971259"/>
            <a:ext cx="2890466" cy="28904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>
            <a:spLocks noGrp="1"/>
          </p:cNvSpPr>
          <p:nvPr>
            <p:ph type="title"/>
          </p:nvPr>
        </p:nvSpPr>
        <p:spPr>
          <a:xfrm>
            <a:off x="781809" y="434292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01D9D-CF83-264E-9666-6F7C4478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64" y="3633923"/>
            <a:ext cx="816935" cy="816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09F944-5754-0470-74CC-4E94111744A0}"/>
              </a:ext>
            </a:extLst>
          </p:cNvPr>
          <p:cNvSpPr txBox="1"/>
          <p:nvPr/>
        </p:nvSpPr>
        <p:spPr>
          <a:xfrm>
            <a:off x="4103561" y="2194528"/>
            <a:ext cx="816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30CE0-0ECF-C8D7-BDEB-0DB948D09CEE}"/>
              </a:ext>
            </a:extLst>
          </p:cNvPr>
          <p:cNvSpPr txBox="1"/>
          <p:nvPr/>
        </p:nvSpPr>
        <p:spPr>
          <a:xfrm>
            <a:off x="771520" y="2186703"/>
            <a:ext cx="6452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lang="en" sz="3000" b="1">
                <a:solidFill>
                  <a:srgbClr val="FFFFFF"/>
                </a:solidFill>
                <a:latin typeface="Montserrat"/>
                <a:sym typeface="Montserrat"/>
              </a:rPr>
              <a:t>1</a:t>
            </a: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65D4A-931F-239B-FED7-3178725D3562}"/>
              </a:ext>
            </a:extLst>
          </p:cNvPr>
          <p:cNvSpPr txBox="1"/>
          <p:nvPr/>
        </p:nvSpPr>
        <p:spPr>
          <a:xfrm>
            <a:off x="5754781" y="3714856"/>
            <a:ext cx="816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lang="en" sz="3000" b="1">
                <a:solidFill>
                  <a:srgbClr val="FFFFFF"/>
                </a:solidFill>
                <a:latin typeface="Montserrat"/>
                <a:sym typeface="Montserrat"/>
              </a:rPr>
              <a:t>4</a:t>
            </a: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.</a:t>
            </a:r>
          </a:p>
        </p:txBody>
      </p:sp>
      <p:pic>
        <p:nvPicPr>
          <p:cNvPr id="482" name="Picture 481">
            <a:extLst>
              <a:ext uri="{FF2B5EF4-FFF2-40B4-BE49-F238E27FC236}">
                <a16:creationId xmlns:a16="http://schemas.microsoft.com/office/drawing/2014/main" id="{580205C9-FBEC-58BC-ADAA-BD9613DD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892" y="1430572"/>
            <a:ext cx="7693819" cy="3340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63FAFB-EAB7-3E9D-94E4-8699F5A36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638" y="1923766"/>
            <a:ext cx="816935" cy="81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C9544-580B-B63D-F16D-0A0D57B77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952" y="3357703"/>
            <a:ext cx="816935" cy="816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99EB0-11B1-2C18-E1EE-A1D974DB2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6638" y="3351607"/>
            <a:ext cx="816935" cy="823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DE13FD-1F46-CCC0-FF0D-7C7A24B82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952" y="1913930"/>
            <a:ext cx="816935" cy="81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C2230-ACE5-E491-9094-977717E77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8236" y="3415702"/>
            <a:ext cx="798645" cy="816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D683E-9D26-73B6-0F34-F56E17B3A3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8236" y="1987861"/>
            <a:ext cx="725487" cy="8169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6AF9E4-0E3A-1425-29D1-E48CCB781A3E}"/>
              </a:ext>
            </a:extLst>
          </p:cNvPr>
          <p:cNvSpPr txBox="1"/>
          <p:nvPr/>
        </p:nvSpPr>
        <p:spPr>
          <a:xfrm>
            <a:off x="2181894" y="2186703"/>
            <a:ext cx="2408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TEAM MEMBERS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A391534-1A71-2B75-2A14-D686F12C6E79}"/>
              </a:ext>
            </a:extLst>
          </p:cNvPr>
          <p:cNvSpPr txBox="1"/>
          <p:nvPr/>
        </p:nvSpPr>
        <p:spPr>
          <a:xfrm>
            <a:off x="3947037" y="2176016"/>
            <a:ext cx="4725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TOPIC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281BF56B-ADA2-2B38-E0E2-73E5D2057652}"/>
              </a:ext>
            </a:extLst>
          </p:cNvPr>
          <p:cNvSpPr txBox="1"/>
          <p:nvPr/>
        </p:nvSpPr>
        <p:spPr>
          <a:xfrm>
            <a:off x="1679014" y="3454728"/>
            <a:ext cx="3146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lang="en-US" sz="2000" b="1">
                <a:solidFill>
                  <a:srgbClr val="27316F"/>
                </a:solidFill>
                <a:latin typeface="Montserrat"/>
                <a:sym typeface="Montserrat"/>
              </a:rPr>
              <a:t>STAGES OF REALIZATION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AB96C6B-ABA3-F066-1965-E3479DD95CAF}"/>
              </a:ext>
            </a:extLst>
          </p:cNvPr>
          <p:cNvSpPr txBox="1"/>
          <p:nvPr/>
        </p:nvSpPr>
        <p:spPr>
          <a:xfrm>
            <a:off x="4814983" y="3642280"/>
            <a:ext cx="4725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USED TECHNOLOGY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FD103D51-D185-19A9-5108-846CB41879F7}"/>
              </a:ext>
            </a:extLst>
          </p:cNvPr>
          <p:cNvSpPr txBox="1"/>
          <p:nvPr/>
        </p:nvSpPr>
        <p:spPr>
          <a:xfrm>
            <a:off x="2807414" y="2045398"/>
            <a:ext cx="48540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2.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7C0247D-D037-8C9A-998E-31CC9225BB27}"/>
              </a:ext>
            </a:extLst>
          </p:cNvPr>
          <p:cNvSpPr txBox="1"/>
          <p:nvPr/>
        </p:nvSpPr>
        <p:spPr>
          <a:xfrm>
            <a:off x="2807414" y="3513886"/>
            <a:ext cx="48454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0376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>
            <a:spLocks noGrp="1"/>
          </p:cNvSpPr>
          <p:nvPr>
            <p:ph type="title"/>
          </p:nvPr>
        </p:nvSpPr>
        <p:spPr>
          <a:xfrm>
            <a:off x="876800" y="40695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</a:p>
        </p:txBody>
      </p:sp>
      <p:sp>
        <p:nvSpPr>
          <p:cNvPr id="503" name="Google Shape;503;p62"/>
          <p:cNvSpPr txBox="1">
            <a:spLocks noGrp="1"/>
          </p:cNvSpPr>
          <p:nvPr>
            <p:ph type="subTitle" idx="1"/>
          </p:nvPr>
        </p:nvSpPr>
        <p:spPr>
          <a:xfrm>
            <a:off x="328107" y="3247666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Demetra Karagyozova</a:t>
            </a:r>
            <a:endParaRPr lang="bg-BG"/>
          </a:p>
        </p:txBody>
      </p:sp>
      <p:sp>
        <p:nvSpPr>
          <p:cNvPr id="505" name="Google Shape;505;p62"/>
          <p:cNvSpPr txBox="1">
            <a:spLocks noGrp="1"/>
          </p:cNvSpPr>
          <p:nvPr>
            <p:ph type="subTitle" idx="3"/>
          </p:nvPr>
        </p:nvSpPr>
        <p:spPr>
          <a:xfrm>
            <a:off x="2420955" y="3284072"/>
            <a:ext cx="215104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1"/>
              <a:t>Miroslav Chobanov</a:t>
            </a:r>
          </a:p>
        </p:txBody>
      </p:sp>
      <p:sp>
        <p:nvSpPr>
          <p:cNvPr id="507" name="Google Shape;507;p62"/>
          <p:cNvSpPr txBox="1">
            <a:spLocks noGrp="1"/>
          </p:cNvSpPr>
          <p:nvPr>
            <p:ph type="subTitle" idx="5"/>
          </p:nvPr>
        </p:nvSpPr>
        <p:spPr>
          <a:xfrm>
            <a:off x="5202797" y="3293721"/>
            <a:ext cx="1126421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1"/>
              <a:t>Zafir Dinev</a:t>
            </a:r>
          </a:p>
        </p:txBody>
      </p:sp>
      <p:sp>
        <p:nvSpPr>
          <p:cNvPr id="509" name="Google Shape;509;p62"/>
          <p:cNvSpPr/>
          <p:nvPr/>
        </p:nvSpPr>
        <p:spPr>
          <a:xfrm>
            <a:off x="1977094" y="1867527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62"/>
          <p:cNvGrpSpPr/>
          <p:nvPr/>
        </p:nvGrpSpPr>
        <p:grpSpPr>
          <a:xfrm>
            <a:off x="4391807" y="1882531"/>
            <a:ext cx="360362" cy="328823"/>
            <a:chOff x="1958520" y="2302574"/>
            <a:chExt cx="359213" cy="327807"/>
          </a:xfrm>
        </p:grpSpPr>
        <p:sp>
          <p:nvSpPr>
            <p:cNvPr id="511" name="Google Shape;511;p62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2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2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62"/>
          <p:cNvGrpSpPr/>
          <p:nvPr/>
        </p:nvGrpSpPr>
        <p:grpSpPr>
          <a:xfrm>
            <a:off x="6869874" y="1844499"/>
            <a:ext cx="233717" cy="404866"/>
            <a:chOff x="2656082" y="2287427"/>
            <a:chExt cx="207582" cy="359594"/>
          </a:xfrm>
        </p:grpSpPr>
        <p:sp>
          <p:nvSpPr>
            <p:cNvPr id="515" name="Google Shape;515;p62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2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2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2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87D4A7-B036-B8F9-C74A-90AE4A1E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3" y="1349121"/>
            <a:ext cx="1788808" cy="1788808"/>
          </a:xfrm>
          <a:prstGeom prst="rect">
            <a:avLst/>
          </a:prstGeom>
        </p:spPr>
      </p:pic>
      <p:sp>
        <p:nvSpPr>
          <p:cNvPr id="12" name="Google Shape;507;p62">
            <a:extLst>
              <a:ext uri="{FF2B5EF4-FFF2-40B4-BE49-F238E27FC236}">
                <a16:creationId xmlns:a16="http://schemas.microsoft.com/office/drawing/2014/main" id="{32FD9676-F48D-9774-B38B-1A766CB706A5}"/>
              </a:ext>
            </a:extLst>
          </p:cNvPr>
          <p:cNvSpPr txBox="1">
            <a:spLocks/>
          </p:cNvSpPr>
          <p:nvPr/>
        </p:nvSpPr>
        <p:spPr>
          <a:xfrm>
            <a:off x="6981912" y="3284072"/>
            <a:ext cx="17254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Miroslav Ivanov</a:t>
            </a:r>
          </a:p>
        </p:txBody>
      </p:sp>
      <p:sp>
        <p:nvSpPr>
          <p:cNvPr id="13" name="Google Shape;534;p64">
            <a:extLst>
              <a:ext uri="{FF2B5EF4-FFF2-40B4-BE49-F238E27FC236}">
                <a16:creationId xmlns:a16="http://schemas.microsoft.com/office/drawing/2014/main" id="{E2254F71-51AE-AD6C-C753-B257DE917CF3}"/>
              </a:ext>
            </a:extLst>
          </p:cNvPr>
          <p:cNvSpPr txBox="1">
            <a:spLocks/>
          </p:cNvSpPr>
          <p:nvPr/>
        </p:nvSpPr>
        <p:spPr>
          <a:xfrm>
            <a:off x="800048" y="3917819"/>
            <a:ext cx="1537402" cy="79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Scrum Trainer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9g</a:t>
            </a:r>
          </a:p>
        </p:txBody>
      </p:sp>
      <p:sp>
        <p:nvSpPr>
          <p:cNvPr id="18" name="Google Shape;534;p64">
            <a:extLst>
              <a:ext uri="{FF2B5EF4-FFF2-40B4-BE49-F238E27FC236}">
                <a16:creationId xmlns:a16="http://schemas.microsoft.com/office/drawing/2014/main" id="{5450A7E0-D3B0-DD82-62D3-9B65900A77E4}"/>
              </a:ext>
            </a:extLst>
          </p:cNvPr>
          <p:cNvSpPr txBox="1">
            <a:spLocks/>
          </p:cNvSpPr>
          <p:nvPr/>
        </p:nvSpPr>
        <p:spPr>
          <a:xfrm>
            <a:off x="2581107" y="3917820"/>
            <a:ext cx="194458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Backend Developer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9v</a:t>
            </a:r>
          </a:p>
        </p:txBody>
      </p:sp>
      <p:sp>
        <p:nvSpPr>
          <p:cNvPr id="19" name="Google Shape;534;p64">
            <a:extLst>
              <a:ext uri="{FF2B5EF4-FFF2-40B4-BE49-F238E27FC236}">
                <a16:creationId xmlns:a16="http://schemas.microsoft.com/office/drawing/2014/main" id="{72F7BD6E-4E1E-D39A-0FA8-64F0E7D8FD53}"/>
              </a:ext>
            </a:extLst>
          </p:cNvPr>
          <p:cNvSpPr txBox="1">
            <a:spLocks/>
          </p:cNvSpPr>
          <p:nvPr/>
        </p:nvSpPr>
        <p:spPr>
          <a:xfrm>
            <a:off x="4997307" y="3917820"/>
            <a:ext cx="153740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QA engineer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9b</a:t>
            </a:r>
          </a:p>
        </p:txBody>
      </p:sp>
      <p:sp>
        <p:nvSpPr>
          <p:cNvPr id="20" name="Google Shape;534;p64">
            <a:extLst>
              <a:ext uri="{FF2B5EF4-FFF2-40B4-BE49-F238E27FC236}">
                <a16:creationId xmlns:a16="http://schemas.microsoft.com/office/drawing/2014/main" id="{89EA6049-4E7D-ACFA-5FC6-DAAA5E83BB69}"/>
              </a:ext>
            </a:extLst>
          </p:cNvPr>
          <p:cNvSpPr txBox="1">
            <a:spLocks/>
          </p:cNvSpPr>
          <p:nvPr/>
        </p:nvSpPr>
        <p:spPr>
          <a:xfrm>
            <a:off x="6806889" y="3917820"/>
            <a:ext cx="203071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Frontend Developer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9a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C98AD-5648-4121-9D70-B36963950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"/>
          <a:stretch/>
        </p:blipFill>
        <p:spPr>
          <a:xfrm>
            <a:off x="2631992" y="1349121"/>
            <a:ext cx="1846132" cy="1822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60A8E-6BEE-611B-0E1C-A96121B5B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870" y="1349121"/>
            <a:ext cx="1817229" cy="1822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FBB91-10E4-0A7A-CBA7-5680208B0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462" y="1349121"/>
            <a:ext cx="1839827" cy="1839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Google Shape;5186;p119"/>
          <p:cNvSpPr txBox="1">
            <a:spLocks noGrp="1"/>
          </p:cNvSpPr>
          <p:nvPr>
            <p:ph type="title"/>
          </p:nvPr>
        </p:nvSpPr>
        <p:spPr>
          <a:xfrm>
            <a:off x="3550860" y="752049"/>
            <a:ext cx="2220575" cy="86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</a:t>
            </a:r>
            <a:endParaRPr sz="4800"/>
          </a:p>
        </p:txBody>
      </p:sp>
      <p:sp>
        <p:nvSpPr>
          <p:cNvPr id="5187" name="Google Shape;5187;p119"/>
          <p:cNvSpPr txBox="1">
            <a:spLocks noGrp="1"/>
          </p:cNvSpPr>
          <p:nvPr>
            <p:ph type="subTitle" idx="1"/>
          </p:nvPr>
        </p:nvSpPr>
        <p:spPr>
          <a:xfrm>
            <a:off x="1411670" y="1817498"/>
            <a:ext cx="6270411" cy="2226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 of this project is to make a C++ game with the theme "math game that uses bitwise operations". The main idea of ​​this project is to improve our programming skills and learn to work in a team.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2000" dirty="0"/>
          </a:p>
        </p:txBody>
      </p:sp>
      <p:sp>
        <p:nvSpPr>
          <p:cNvPr id="5199" name="Google Shape;5199;p119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51AEA-74CD-1839-63C1-33FC694EE408}"/>
              </a:ext>
            </a:extLst>
          </p:cNvPr>
          <p:cNvSpPr/>
          <p:nvPr/>
        </p:nvSpPr>
        <p:spPr>
          <a:xfrm>
            <a:off x="1094125" y="3702570"/>
            <a:ext cx="4770345" cy="984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2"/>
          <p:cNvSpPr txBox="1">
            <a:spLocks noGrp="1"/>
          </p:cNvSpPr>
          <p:nvPr>
            <p:ph type="title"/>
          </p:nvPr>
        </p:nvSpPr>
        <p:spPr>
          <a:xfrm>
            <a:off x="2018015" y="433496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cxnSp>
        <p:nvCxnSpPr>
          <p:cNvPr id="762" name="Google Shape;762;p82"/>
          <p:cNvCxnSpPr>
            <a:endCxn id="763" idx="2"/>
          </p:cNvCxnSpPr>
          <p:nvPr/>
        </p:nvCxnSpPr>
        <p:spPr>
          <a:xfrm>
            <a:off x="4031491" y="2477103"/>
            <a:ext cx="1185000" cy="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82"/>
          <p:cNvCxnSpPr>
            <a:endCxn id="765" idx="2"/>
          </p:cNvCxnSpPr>
          <p:nvPr/>
        </p:nvCxnSpPr>
        <p:spPr>
          <a:xfrm>
            <a:off x="5993305" y="2478903"/>
            <a:ext cx="1246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82"/>
          <p:cNvCxnSpPr>
            <a:stCxn id="767" idx="6"/>
            <a:endCxn id="768" idx="2"/>
          </p:cNvCxnSpPr>
          <p:nvPr/>
        </p:nvCxnSpPr>
        <p:spPr>
          <a:xfrm>
            <a:off x="2018015" y="2478781"/>
            <a:ext cx="1049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82"/>
          <p:cNvSpPr/>
          <p:nvPr/>
        </p:nvSpPr>
        <p:spPr>
          <a:xfrm>
            <a:off x="3067704" y="1991422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2"/>
          <p:cNvSpPr/>
          <p:nvPr/>
        </p:nvSpPr>
        <p:spPr>
          <a:xfrm>
            <a:off x="3192058" y="2115764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82"/>
          <p:cNvGrpSpPr/>
          <p:nvPr/>
        </p:nvGrpSpPr>
        <p:grpSpPr>
          <a:xfrm>
            <a:off x="5092125" y="1992122"/>
            <a:ext cx="973306" cy="973306"/>
            <a:chOff x="4426818" y="2440153"/>
            <a:chExt cx="225600" cy="225600"/>
          </a:xfrm>
        </p:grpSpPr>
        <p:sp>
          <p:nvSpPr>
            <p:cNvPr id="771" name="Google Shape;771;p82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2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82"/>
          <p:cNvGrpSpPr/>
          <p:nvPr/>
        </p:nvGrpSpPr>
        <p:grpSpPr>
          <a:xfrm>
            <a:off x="7115139" y="1992122"/>
            <a:ext cx="973306" cy="973306"/>
            <a:chOff x="4883984" y="2440153"/>
            <a:chExt cx="225600" cy="225600"/>
          </a:xfrm>
        </p:grpSpPr>
        <p:sp>
          <p:nvSpPr>
            <p:cNvPr id="773" name="Google Shape;773;p82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2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82"/>
          <p:cNvGrpSpPr/>
          <p:nvPr/>
        </p:nvGrpSpPr>
        <p:grpSpPr>
          <a:xfrm>
            <a:off x="1044516" y="1991847"/>
            <a:ext cx="973499" cy="973868"/>
            <a:chOff x="2182679" y="2292572"/>
            <a:chExt cx="792300" cy="792600"/>
          </a:xfrm>
        </p:grpSpPr>
        <p:sp>
          <p:nvSpPr>
            <p:cNvPr id="767" name="Google Shape;767;p82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2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82"/>
          <p:cNvSpPr txBox="1">
            <a:spLocks noGrp="1"/>
          </p:cNvSpPr>
          <p:nvPr>
            <p:ph type="subTitle" idx="4294967295"/>
          </p:nvPr>
        </p:nvSpPr>
        <p:spPr>
          <a:xfrm>
            <a:off x="620939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>
                    <a:lumMod val="10000"/>
                  </a:schemeClr>
                </a:solidFill>
              </a:rPr>
              <a:t>Thinking of an idea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78" name="Google Shape;778;p82"/>
          <p:cNvSpPr txBox="1">
            <a:spLocks noGrp="1"/>
          </p:cNvSpPr>
          <p:nvPr>
            <p:ph type="subTitle" idx="4294967295"/>
          </p:nvPr>
        </p:nvSpPr>
        <p:spPr>
          <a:xfrm>
            <a:off x="2635701" y="2964177"/>
            <a:ext cx="1843800" cy="946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</a:rPr>
              <a:t>Organizing and giving everyone a role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80" name="Google Shape;780;p82"/>
          <p:cNvSpPr txBox="1">
            <a:spLocks noGrp="1"/>
          </p:cNvSpPr>
          <p:nvPr>
            <p:ph type="subTitle" idx="4294967295"/>
          </p:nvPr>
        </p:nvSpPr>
        <p:spPr>
          <a:xfrm>
            <a:off x="4648056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>
                    <a:lumMod val="10000"/>
                  </a:schemeClr>
                </a:solidFill>
              </a:rPr>
              <a:t>Realization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82" name="Google Shape;782;p82"/>
          <p:cNvSpPr txBox="1">
            <a:spLocks noGrp="1"/>
          </p:cNvSpPr>
          <p:nvPr>
            <p:ph type="subTitle" idx="4294967295"/>
          </p:nvPr>
        </p:nvSpPr>
        <p:spPr>
          <a:xfrm>
            <a:off x="6679261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>
                    <a:lumMod val="10000"/>
                  </a:schemeClr>
                </a:solidFill>
              </a:rPr>
              <a:t>Presenting the final result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84" name="Google Shape;784;p82"/>
          <p:cNvSpPr txBox="1">
            <a:spLocks noGrp="1"/>
          </p:cNvSpPr>
          <p:nvPr>
            <p:ph type="title"/>
          </p:nvPr>
        </p:nvSpPr>
        <p:spPr>
          <a:xfrm>
            <a:off x="1120715" y="2237279"/>
            <a:ext cx="8211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85" name="Google Shape;785;p82"/>
          <p:cNvSpPr txBox="1">
            <a:spLocks noGrp="1"/>
          </p:cNvSpPr>
          <p:nvPr>
            <p:ph type="title"/>
          </p:nvPr>
        </p:nvSpPr>
        <p:spPr>
          <a:xfrm>
            <a:off x="3144504" y="2254344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86" name="Google Shape;786;p82"/>
          <p:cNvSpPr txBox="1">
            <a:spLocks noGrp="1"/>
          </p:cNvSpPr>
          <p:nvPr>
            <p:ph type="title"/>
          </p:nvPr>
        </p:nvSpPr>
        <p:spPr>
          <a:xfrm>
            <a:off x="5196181" y="2270853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87" name="Google Shape;787;p82"/>
          <p:cNvSpPr txBox="1">
            <a:spLocks noGrp="1"/>
          </p:cNvSpPr>
          <p:nvPr>
            <p:ph type="title"/>
          </p:nvPr>
        </p:nvSpPr>
        <p:spPr>
          <a:xfrm>
            <a:off x="7202185" y="2270853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30ED4-C668-7D0A-FF97-D94BE1D5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6" y="1097774"/>
            <a:ext cx="1261981" cy="1255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6180E-191F-8CA1-C5AD-704FD5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60" y="1279286"/>
            <a:ext cx="944962" cy="1060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8C654-333F-C947-F2C3-1F1A031F5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711" y="1211600"/>
            <a:ext cx="1182727" cy="109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8977CA-7EF5-7488-C5EC-D1D3C35BF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490" y="1283450"/>
            <a:ext cx="1072989" cy="1072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05BE5-FAB6-A526-6A26-A2742E026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177" y="2965788"/>
            <a:ext cx="1103472" cy="109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41864-8BE0-F9C7-6C8F-114EC9FFB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329" y="2886532"/>
            <a:ext cx="1255885" cy="1255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4E4E0-1D56-D871-4D52-3F73584F5E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578" y="3077361"/>
            <a:ext cx="1024217" cy="999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3CD44-D3AF-8E65-EAAB-10A4BE9AB4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743" y="3076379"/>
            <a:ext cx="877900" cy="841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DA398-FBEF-BA6E-F54A-B2359FB6B2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6930" y="3076379"/>
            <a:ext cx="1091279" cy="841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AC932B-3DA1-66A3-E4A9-8912ABB2D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909" y="2904941"/>
            <a:ext cx="1127858" cy="1127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C04C26-EBFA-0B76-73D2-25923904DE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3532" y="1392563"/>
            <a:ext cx="876682" cy="854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E4B73-5D49-6585-4738-B62ED3F8DD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93" b="97314" l="1270" r="99268">
                        <a14:foregroundMark x1="9619" y1="26758" x2="4199" y2="35742"/>
                        <a14:foregroundMark x1="4199" y1="35742" x2="5127" y2="36865"/>
                        <a14:foregroundMark x1="2002" y1="31396" x2="2637" y2="35889"/>
                        <a14:foregroundMark x1="2490" y1="63135" x2="2832" y2="69141"/>
                        <a14:foregroundMark x1="1318" y1="65625" x2="1807" y2="67432"/>
                        <a14:foregroundMark x1="2295" y1="35742" x2="1318" y2="32422"/>
                        <a14:foregroundMark x1="65967" y1="9326" x2="75439" y2="3662"/>
                        <a14:foregroundMark x1="75439" y1="3662" x2="82227" y2="10449"/>
                        <a14:foregroundMark x1="82227" y1="10449" x2="89893" y2="28955"/>
                        <a14:foregroundMark x1="89893" y1="28955" x2="94678" y2="72754"/>
                        <a14:foregroundMark x1="72266" y1="2490" x2="95020" y2="13770"/>
                        <a14:foregroundMark x1="97363" y1="14307" x2="99268" y2="44385"/>
                        <a14:foregroundMark x1="99268" y1="44385" x2="99023" y2="45215"/>
                        <a14:foregroundMark x1="80964" y1="96708" x2="74707" y2="97314"/>
                        <a14:foregroundMark x1="74707" y1="97314" x2="72412" y2="95557"/>
                        <a14:foregroundMark x1="79736" y1="96191" x2="95361" y2="88867"/>
                        <a14:foregroundMark x1="89893" y1="91553" x2="81738" y2="95557"/>
                        <a14:foregroundMark x1="84912" y1="93701" x2="82080" y2="95361"/>
                        <a14:foregroundMark x1="86865" y1="92041" x2="79736" y2="96191"/>
                        <a14:foregroundMark x1="84570" y1="94385" x2="77588" y2="96875"/>
                        <a14:foregroundMark x1="83545" y1="94531" x2="78760" y2="97021"/>
                        <a14:backgroundMark x1="81885" y1="97363" x2="91406" y2="92920"/>
                        <a14:backgroundMark x1="91406" y1="92920" x2="92383" y2="92871"/>
                        <a14:backgroundMark x1="79248" y1="98047" x2="95020" y2="93066"/>
                        <a14:backgroundMark x1="85071" y1="95000" x2="86367" y2="94174"/>
                        <a14:backgroundMark x1="78760" y1="99023" x2="84938" y2="95085"/>
                        <a14:backgroundMark x1="79590" y1="98340" x2="82382" y2="959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7773" y="1111216"/>
            <a:ext cx="1298145" cy="12981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AB5811-78CF-A5F0-B500-0D9417D69F23}"/>
              </a:ext>
            </a:extLst>
          </p:cNvPr>
          <p:cNvSpPr txBox="1"/>
          <p:nvPr/>
        </p:nvSpPr>
        <p:spPr>
          <a:xfrm>
            <a:off x="2719197" y="527683"/>
            <a:ext cx="4653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>
                <a:solidFill>
                  <a:srgbClr val="27316F"/>
                </a:solidFill>
                <a:latin typeface="Montserrat"/>
                <a:sym typeface="Montserrat"/>
              </a:rPr>
              <a:t>USED TECHNOLOGY</a:t>
            </a:r>
            <a:endParaRPr lang="bg-BG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9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LET’S MOVE ON TO OUR PROJECT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126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PT Sans</vt:lpstr>
      <vt:lpstr>Livine Meeting by Slidesgo</vt:lpstr>
      <vt:lpstr> </vt:lpstr>
      <vt:lpstr>CONTENTS</vt:lpstr>
      <vt:lpstr>TEAM MEMBERS</vt:lpstr>
      <vt:lpstr>TOPIC</vt:lpstr>
      <vt:lpstr>STAGES OF REALIZATION</vt:lpstr>
      <vt:lpstr>PowerPoint Presentation</vt:lpstr>
      <vt:lpstr>LET’S MOVE ON TO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words</dc:title>
  <dc:creator>Admin</dc:creator>
  <cp:lastModifiedBy>Деметра Карагьозова</cp:lastModifiedBy>
  <cp:revision>3</cp:revision>
  <dcterms:modified xsi:type="dcterms:W3CDTF">2023-03-26T19:05:18Z</dcterms:modified>
</cp:coreProperties>
</file>