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258" r:id="rId3"/>
    <p:sldId id="313" r:id="rId4"/>
    <p:sldId id="315" r:id="rId5"/>
    <p:sldId id="316" r:id="rId6"/>
    <p:sldId id="314" r:id="rId7"/>
    <p:sldId id="259" r:id="rId8"/>
  </p:sldIdLst>
  <p:sldSz cx="9144000" cy="5143500" type="screen16x9"/>
  <p:notesSz cx="6858000" cy="9144000"/>
  <p:embeddedFontLst>
    <p:embeddedFont>
      <p:font typeface="Amatic SC" panose="020B0604020202020204" charset="-79"/>
      <p:regular r:id="rId10"/>
      <p:bold r:id="rId11"/>
    </p:embeddedFont>
    <p:embeddedFont>
      <p:font typeface="Anton" panose="020B0604020202020204" charset="0"/>
      <p:regular r:id="rId12"/>
    </p:embeddedFont>
    <p:embeddedFont>
      <p:font typeface="Archivo" panose="020B0604020202020204" charset="0"/>
      <p:regular r:id="rId13"/>
      <p:bold r:id="rId14"/>
      <p:italic r:id="rId15"/>
      <p:boldItalic r:id="rId16"/>
    </p:embeddedFont>
    <p:embeddedFont>
      <p:font typeface="Barlow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DDD4FB-FB47-4BA9-9A1D-38DCC1946B97}">
  <a:tblStyle styleId="{72DDD4FB-FB47-4BA9-9A1D-38DCC1946B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fbe00dc3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fbe00dc3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dab33caf8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dab33caf8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dab33caf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dab33caf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43850" y="1168838"/>
            <a:ext cx="4424100" cy="2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43425" y="3574238"/>
            <a:ext cx="44241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006" y="-203925"/>
            <a:ext cx="2157228" cy="5550721"/>
          </a:xfrm>
          <a:custGeom>
            <a:avLst/>
            <a:gdLst/>
            <a:ahLst/>
            <a:cxnLst/>
            <a:rect l="l" t="t" r="r" b="b"/>
            <a:pathLst>
              <a:path w="33737" h="86808" extrusionOk="0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5871" y="1217393"/>
            <a:ext cx="1024743" cy="2746202"/>
          </a:xfrm>
          <a:custGeom>
            <a:avLst/>
            <a:gdLst/>
            <a:ahLst/>
            <a:cxnLst/>
            <a:rect l="l" t="t" r="r" b="b"/>
            <a:pathLst>
              <a:path w="16026" h="42948" extrusionOk="0">
                <a:moveTo>
                  <a:pt x="978" y="1"/>
                </a:moveTo>
                <a:cubicBezTo>
                  <a:pt x="503" y="1"/>
                  <a:pt x="202" y="191"/>
                  <a:pt x="202" y="191"/>
                </a:cubicBezTo>
                <a:lnTo>
                  <a:pt x="46" y="38863"/>
                </a:lnTo>
                <a:cubicBezTo>
                  <a:pt x="46" y="38863"/>
                  <a:pt x="1" y="38924"/>
                  <a:pt x="44" y="38924"/>
                </a:cubicBezTo>
                <a:cubicBezTo>
                  <a:pt x="124" y="38924"/>
                  <a:pt x="514" y="38708"/>
                  <a:pt x="2094" y="37459"/>
                </a:cubicBezTo>
                <a:cubicBezTo>
                  <a:pt x="4514" y="35527"/>
                  <a:pt x="3967" y="34766"/>
                  <a:pt x="4592" y="33361"/>
                </a:cubicBezTo>
                <a:cubicBezTo>
                  <a:pt x="5197" y="31937"/>
                  <a:pt x="6075" y="31020"/>
                  <a:pt x="6875" y="29888"/>
                </a:cubicBezTo>
                <a:cubicBezTo>
                  <a:pt x="7675" y="28795"/>
                  <a:pt x="8845" y="26981"/>
                  <a:pt x="8845" y="22961"/>
                </a:cubicBezTo>
                <a:cubicBezTo>
                  <a:pt x="8845" y="18942"/>
                  <a:pt x="6562" y="15079"/>
                  <a:pt x="6758" y="14727"/>
                </a:cubicBezTo>
                <a:cubicBezTo>
                  <a:pt x="6785" y="14675"/>
                  <a:pt x="6825" y="14650"/>
                  <a:pt x="6874" y="14650"/>
                </a:cubicBezTo>
                <a:cubicBezTo>
                  <a:pt x="7173" y="14650"/>
                  <a:pt x="7822" y="15570"/>
                  <a:pt x="8240" y="16893"/>
                </a:cubicBezTo>
                <a:cubicBezTo>
                  <a:pt x="8527" y="17800"/>
                  <a:pt x="8990" y="18754"/>
                  <a:pt x="9235" y="18754"/>
                </a:cubicBezTo>
                <a:cubicBezTo>
                  <a:pt x="9406" y="18754"/>
                  <a:pt x="9471" y="18287"/>
                  <a:pt x="9294" y="17010"/>
                </a:cubicBezTo>
                <a:cubicBezTo>
                  <a:pt x="8884" y="13908"/>
                  <a:pt x="7050" y="12327"/>
                  <a:pt x="6211" y="10649"/>
                </a:cubicBezTo>
                <a:cubicBezTo>
                  <a:pt x="5716" y="9659"/>
                  <a:pt x="5812" y="9153"/>
                  <a:pt x="6254" y="9153"/>
                </a:cubicBezTo>
                <a:cubicBezTo>
                  <a:pt x="6544" y="9153"/>
                  <a:pt x="6982" y="9370"/>
                  <a:pt x="7499" y="9810"/>
                </a:cubicBezTo>
                <a:cubicBezTo>
                  <a:pt x="8806" y="10923"/>
                  <a:pt x="10016" y="12679"/>
                  <a:pt x="10699" y="14591"/>
                </a:cubicBezTo>
                <a:cubicBezTo>
                  <a:pt x="11382" y="16522"/>
                  <a:pt x="11479" y="18259"/>
                  <a:pt x="12026" y="20991"/>
                </a:cubicBezTo>
                <a:cubicBezTo>
                  <a:pt x="13001" y="25888"/>
                  <a:pt x="12065" y="26532"/>
                  <a:pt x="12006" y="29069"/>
                </a:cubicBezTo>
                <a:cubicBezTo>
                  <a:pt x="11928" y="31605"/>
                  <a:pt x="11148" y="32034"/>
                  <a:pt x="10016" y="33849"/>
                </a:cubicBezTo>
                <a:cubicBezTo>
                  <a:pt x="8904" y="35644"/>
                  <a:pt x="8162" y="37010"/>
                  <a:pt x="6758" y="38941"/>
                </a:cubicBezTo>
                <a:cubicBezTo>
                  <a:pt x="5333" y="40873"/>
                  <a:pt x="2114" y="41732"/>
                  <a:pt x="1997" y="42278"/>
                </a:cubicBezTo>
                <a:cubicBezTo>
                  <a:pt x="1929" y="42606"/>
                  <a:pt x="2196" y="42948"/>
                  <a:pt x="2817" y="42948"/>
                </a:cubicBezTo>
                <a:cubicBezTo>
                  <a:pt x="3267" y="42948"/>
                  <a:pt x="3901" y="42769"/>
                  <a:pt x="4728" y="42278"/>
                </a:cubicBezTo>
                <a:cubicBezTo>
                  <a:pt x="6548" y="41197"/>
                  <a:pt x="8585" y="37436"/>
                  <a:pt x="9331" y="37436"/>
                </a:cubicBezTo>
                <a:cubicBezTo>
                  <a:pt x="9393" y="37436"/>
                  <a:pt x="9446" y="37462"/>
                  <a:pt x="9489" y="37517"/>
                </a:cubicBezTo>
                <a:cubicBezTo>
                  <a:pt x="10055" y="38259"/>
                  <a:pt x="7128" y="40424"/>
                  <a:pt x="7753" y="40990"/>
                </a:cubicBezTo>
                <a:cubicBezTo>
                  <a:pt x="7822" y="41050"/>
                  <a:pt x="7898" y="41078"/>
                  <a:pt x="7980" y="41078"/>
                </a:cubicBezTo>
                <a:cubicBezTo>
                  <a:pt x="8620" y="41078"/>
                  <a:pt x="9622" y="39413"/>
                  <a:pt x="10348" y="38376"/>
                </a:cubicBezTo>
                <a:cubicBezTo>
                  <a:pt x="11148" y="37185"/>
                  <a:pt x="10777" y="36815"/>
                  <a:pt x="11655" y="35937"/>
                </a:cubicBezTo>
                <a:cubicBezTo>
                  <a:pt x="12514" y="35078"/>
                  <a:pt x="12709" y="34415"/>
                  <a:pt x="12826" y="33166"/>
                </a:cubicBezTo>
                <a:cubicBezTo>
                  <a:pt x="12943" y="31917"/>
                  <a:pt x="13762" y="30961"/>
                  <a:pt x="14250" y="29439"/>
                </a:cubicBezTo>
                <a:cubicBezTo>
                  <a:pt x="14738" y="27878"/>
                  <a:pt x="15070" y="25595"/>
                  <a:pt x="14640" y="23917"/>
                </a:cubicBezTo>
                <a:cubicBezTo>
                  <a:pt x="14192" y="22239"/>
                  <a:pt x="13392" y="19430"/>
                  <a:pt x="13996" y="19430"/>
                </a:cubicBezTo>
                <a:cubicBezTo>
                  <a:pt x="14592" y="19430"/>
                  <a:pt x="14696" y="23042"/>
                  <a:pt x="15425" y="23042"/>
                </a:cubicBezTo>
                <a:cubicBezTo>
                  <a:pt x="15436" y="23042"/>
                  <a:pt x="15448" y="23041"/>
                  <a:pt x="15460" y="23039"/>
                </a:cubicBezTo>
                <a:cubicBezTo>
                  <a:pt x="16026" y="22961"/>
                  <a:pt x="15343" y="18142"/>
                  <a:pt x="14660" y="16815"/>
                </a:cubicBezTo>
                <a:cubicBezTo>
                  <a:pt x="13977" y="15508"/>
                  <a:pt x="13118" y="14240"/>
                  <a:pt x="11167" y="9947"/>
                </a:cubicBezTo>
                <a:cubicBezTo>
                  <a:pt x="10562" y="8620"/>
                  <a:pt x="8143" y="6240"/>
                  <a:pt x="7031" y="5362"/>
                </a:cubicBezTo>
                <a:cubicBezTo>
                  <a:pt x="5899" y="4484"/>
                  <a:pt x="4397" y="3137"/>
                  <a:pt x="3265" y="1537"/>
                </a:cubicBezTo>
                <a:cubicBezTo>
                  <a:pt x="2397" y="284"/>
                  <a:pt x="1558" y="1"/>
                  <a:pt x="97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994" y="1653802"/>
            <a:ext cx="306988" cy="1708032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4209" y="705724"/>
            <a:ext cx="1443566" cy="4093407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3019" y="943847"/>
            <a:ext cx="409104" cy="334611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30450" y="69302"/>
            <a:ext cx="1811363" cy="3645042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29112" y="1423928"/>
            <a:ext cx="417608" cy="585649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7850" y="3139831"/>
            <a:ext cx="397211" cy="599717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2994" y="3962582"/>
            <a:ext cx="1507253" cy="1119186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21882" y="2792686"/>
            <a:ext cx="295926" cy="779779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51824" y="2404873"/>
            <a:ext cx="169703" cy="909582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3019" y="1268292"/>
            <a:ext cx="515313" cy="1133381"/>
          </a:xfrm>
          <a:custGeom>
            <a:avLst/>
            <a:gdLst/>
            <a:ahLst/>
            <a:cxnLst/>
            <a:rect l="l" t="t" r="r" b="b"/>
            <a:pathLst>
              <a:path w="8059" h="17725" extrusionOk="0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28344" y="2506798"/>
            <a:ext cx="766223" cy="1714938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51038" y="558975"/>
            <a:ext cx="978832" cy="1211966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9825" y="-442598"/>
            <a:ext cx="1811363" cy="3645042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947843">
            <a:off x="1273317" y="3615148"/>
            <a:ext cx="766224" cy="1714940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061975" y="-337675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690300" y="4412137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125285" y="-250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-929579">
            <a:off x="8435488" y="45938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704400" y="-592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-3604212" y="-1031450"/>
            <a:ext cx="7194900" cy="7194900"/>
            <a:chOff x="-3604212" y="-1031450"/>
            <a:chExt cx="7194900" cy="7194900"/>
          </a:xfrm>
        </p:grpSpPr>
        <p:sp>
          <p:nvSpPr>
            <p:cNvPr id="33" name="Google Shape;33;p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1388100" y="1433250"/>
            <a:ext cx="6367800" cy="22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9" name="Google Shape;209;p8"/>
          <p:cNvSpPr/>
          <p:nvPr/>
        </p:nvSpPr>
        <p:spPr>
          <a:xfrm rot="-5400000">
            <a:off x="7775776" y="779191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"/>
          <p:cNvSpPr/>
          <p:nvPr/>
        </p:nvSpPr>
        <p:spPr>
          <a:xfrm rot="-5400000">
            <a:off x="3583353" y="-415016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"/>
          <p:cNvSpPr/>
          <p:nvPr/>
        </p:nvSpPr>
        <p:spPr>
          <a:xfrm rot="-5400000">
            <a:off x="259780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8"/>
          <p:cNvSpPr/>
          <p:nvPr/>
        </p:nvSpPr>
        <p:spPr>
          <a:xfrm rot="-538079">
            <a:off x="8437704" y="1391351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"/>
          <p:cNvSpPr/>
          <p:nvPr/>
        </p:nvSpPr>
        <p:spPr>
          <a:xfrm rot="-9560681">
            <a:off x="2271856" y="-16195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"/>
          <p:cNvSpPr/>
          <p:nvPr/>
        </p:nvSpPr>
        <p:spPr>
          <a:xfrm rot="5400000">
            <a:off x="282534" y="3466895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8"/>
          <p:cNvSpPr/>
          <p:nvPr/>
        </p:nvSpPr>
        <p:spPr>
          <a:xfrm rot="5400000">
            <a:off x="3677205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8"/>
          <p:cNvSpPr/>
          <p:nvPr/>
        </p:nvSpPr>
        <p:spPr>
          <a:xfrm rot="4470473">
            <a:off x="-168950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"/>
          <p:cNvSpPr/>
          <p:nvPr/>
        </p:nvSpPr>
        <p:spPr>
          <a:xfrm rot="5400000">
            <a:off x="802475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"/>
          <p:cNvSpPr/>
          <p:nvPr/>
        </p:nvSpPr>
        <p:spPr>
          <a:xfrm rot="10261921">
            <a:off x="-355796" y="2874620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/>
          <p:nvPr/>
        </p:nvSpPr>
        <p:spPr>
          <a:xfrm rot="1239319">
            <a:off x="6027326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8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222" name="Google Shape;222;p8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223" name="Google Shape;223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" name="Google Shape;232;p8"/>
          <p:cNvSpPr/>
          <p:nvPr/>
        </p:nvSpPr>
        <p:spPr>
          <a:xfrm flipH="1">
            <a:off x="7667675" y="37164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"/>
          <p:cNvSpPr/>
          <p:nvPr/>
        </p:nvSpPr>
        <p:spPr>
          <a:xfrm flipH="1">
            <a:off x="279638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8"/>
          <p:cNvSpPr/>
          <p:nvPr/>
        </p:nvSpPr>
        <p:spPr>
          <a:xfrm flipH="1">
            <a:off x="575669" y="3586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"/>
          <p:cNvSpPr/>
          <p:nvPr/>
        </p:nvSpPr>
        <p:spPr>
          <a:xfrm flipH="1">
            <a:off x="624450" y="15980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8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8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"/>
          <p:cNvSpPr/>
          <p:nvPr/>
        </p:nvSpPr>
        <p:spPr>
          <a:xfrm flipH="1">
            <a:off x="8668575" y="37410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8"/>
          <p:cNvSpPr/>
          <p:nvPr/>
        </p:nvSpPr>
        <p:spPr>
          <a:xfrm flipH="1">
            <a:off x="241037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"/>
          <p:cNvSpPr/>
          <p:nvPr/>
        </p:nvSpPr>
        <p:spPr>
          <a:xfrm flipH="1">
            <a:off x="729460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"/>
          <p:cNvSpPr/>
          <p:nvPr/>
        </p:nvSpPr>
        <p:spPr>
          <a:xfrm flipH="1">
            <a:off x="8288794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"/>
          <p:cNvSpPr/>
          <p:nvPr/>
        </p:nvSpPr>
        <p:spPr>
          <a:xfrm flipH="1">
            <a:off x="8337588" y="7406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8"/>
          <p:cNvSpPr/>
          <p:nvPr/>
        </p:nvSpPr>
        <p:spPr>
          <a:xfrm flipH="1">
            <a:off x="7858427" y="29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"/>
          <p:cNvSpPr/>
          <p:nvPr/>
        </p:nvSpPr>
        <p:spPr>
          <a:xfrm flipH="1">
            <a:off x="8856485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2281757" y="117090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1" name="Google Shape;331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280799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3"/>
          </p:nvPr>
        </p:nvSpPr>
        <p:spPr>
          <a:xfrm>
            <a:off x="1690600" y="2101400"/>
            <a:ext cx="23592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title" idx="4" hasCustomPrompt="1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4" name="Google Shape;334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subTitle" idx="6"/>
          </p:nvPr>
        </p:nvSpPr>
        <p:spPr>
          <a:xfrm>
            <a:off x="1690600" y="3920947"/>
            <a:ext cx="23592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3">
            <a:hlinkClick r:id="rId3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5622283" y="117425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13">
            <a:hlinkClick r:id="rId3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4621326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9"/>
          </p:nvPr>
        </p:nvSpPr>
        <p:spPr>
          <a:xfrm>
            <a:off x="5031125" y="2108146"/>
            <a:ext cx="23592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15"/>
          </p:nvPr>
        </p:nvSpPr>
        <p:spPr>
          <a:xfrm>
            <a:off x="5031125" y="3916323"/>
            <a:ext cx="23592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8061975" y="-337675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7690300" y="4412137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>
            <a:off x="8125285" y="-250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-929579">
            <a:off x="8435488" y="45938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>
            <a:off x="8704400" y="-592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>
            <a:off x="320183" y="3471846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>
            <a:off x="682390" y="116213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>
            <a:off x="-37434" y="2735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 rot="9870421">
            <a:off x="89918" y="-98755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 rot="10800000">
            <a:off x="-49750" y="4167587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13"/>
          <p:cNvGrpSpPr/>
          <p:nvPr/>
        </p:nvGrpSpPr>
        <p:grpSpPr>
          <a:xfrm>
            <a:off x="-1361400" y="1281988"/>
            <a:ext cx="2742124" cy="2742124"/>
            <a:chOff x="-1087568" y="-1126448"/>
            <a:chExt cx="2274300" cy="2274300"/>
          </a:xfrm>
        </p:grpSpPr>
        <p:sp>
          <p:nvSpPr>
            <p:cNvPr id="353" name="Google Shape;353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13"/>
          <p:cNvGrpSpPr/>
          <p:nvPr/>
        </p:nvGrpSpPr>
        <p:grpSpPr>
          <a:xfrm>
            <a:off x="7751225" y="1281988"/>
            <a:ext cx="2742124" cy="2742124"/>
            <a:chOff x="-1087568" y="-1126448"/>
            <a:chExt cx="2274300" cy="2274300"/>
          </a:xfrm>
        </p:grpSpPr>
        <p:sp>
          <p:nvSpPr>
            <p:cNvPr id="358" name="Google Shape;358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13"/>
          <p:cNvSpPr/>
          <p:nvPr/>
        </p:nvSpPr>
        <p:spPr>
          <a:xfrm flipH="1">
            <a:off x="8630675" y="21094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 flipH="1">
            <a:off x="78863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 flipH="1">
            <a:off x="8241981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 flipH="1">
            <a:off x="8603836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3"/>
          <p:cNvSpPr/>
          <p:nvPr/>
        </p:nvSpPr>
        <p:spPr>
          <a:xfrm flipH="1">
            <a:off x="402150" y="12413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3"/>
          <p:cNvSpPr/>
          <p:nvPr/>
        </p:nvSpPr>
        <p:spPr>
          <a:xfrm flipH="1">
            <a:off x="8920736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3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3"/>
          <p:cNvSpPr/>
          <p:nvPr/>
        </p:nvSpPr>
        <p:spPr>
          <a:xfrm flipH="1">
            <a:off x="8874400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3"/>
          <p:cNvSpPr/>
          <p:nvPr/>
        </p:nvSpPr>
        <p:spPr>
          <a:xfrm flipH="1">
            <a:off x="6433321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3"/>
          <p:cNvSpPr/>
          <p:nvPr/>
        </p:nvSpPr>
        <p:spPr>
          <a:xfrm flipH="1">
            <a:off x="162942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3"/>
          <p:cNvSpPr/>
          <p:nvPr/>
        </p:nvSpPr>
        <p:spPr>
          <a:xfrm flipH="1">
            <a:off x="824197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2"/>
          <p:cNvSpPr txBox="1">
            <a:spLocks noGrp="1"/>
          </p:cNvSpPr>
          <p:nvPr>
            <p:ph type="title"/>
          </p:nvPr>
        </p:nvSpPr>
        <p:spPr>
          <a:xfrm>
            <a:off x="719813" y="1500625"/>
            <a:ext cx="3775800" cy="1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5" name="Google Shape;645;p22"/>
          <p:cNvSpPr txBox="1">
            <a:spLocks noGrp="1"/>
          </p:cNvSpPr>
          <p:nvPr>
            <p:ph type="subTitle" idx="1"/>
          </p:nvPr>
        </p:nvSpPr>
        <p:spPr>
          <a:xfrm>
            <a:off x="719813" y="2716475"/>
            <a:ext cx="3775800" cy="92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646" name="Google Shape;646;p22"/>
          <p:cNvGrpSpPr/>
          <p:nvPr/>
        </p:nvGrpSpPr>
        <p:grpSpPr>
          <a:xfrm>
            <a:off x="4912443" y="1017517"/>
            <a:ext cx="5839715" cy="5839715"/>
            <a:chOff x="-3791416" y="-1218645"/>
            <a:chExt cx="7569300" cy="7569300"/>
          </a:xfrm>
        </p:grpSpPr>
        <p:sp>
          <p:nvSpPr>
            <p:cNvPr id="647" name="Google Shape;647;p2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22"/>
          <p:cNvSpPr/>
          <p:nvPr/>
        </p:nvSpPr>
        <p:spPr>
          <a:xfrm>
            <a:off x="26223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2"/>
          <p:cNvSpPr/>
          <p:nvPr/>
        </p:nvSpPr>
        <p:spPr>
          <a:xfrm>
            <a:off x="-69881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2"/>
          <p:cNvSpPr/>
          <p:nvPr/>
        </p:nvSpPr>
        <p:spPr>
          <a:xfrm>
            <a:off x="-31375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2"/>
          <p:cNvSpPr/>
          <p:nvPr/>
        </p:nvSpPr>
        <p:spPr>
          <a:xfrm>
            <a:off x="-24181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2"/>
          <p:cNvSpPr/>
          <p:nvPr/>
        </p:nvSpPr>
        <p:spPr>
          <a:xfrm>
            <a:off x="284538" y="21094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2"/>
          <p:cNvSpPr/>
          <p:nvPr/>
        </p:nvSpPr>
        <p:spPr>
          <a:xfrm>
            <a:off x="4827850" y="3835650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2"/>
          <p:cNvSpPr/>
          <p:nvPr/>
        </p:nvSpPr>
        <p:spPr>
          <a:xfrm>
            <a:off x="575663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2"/>
          <p:cNvSpPr/>
          <p:nvPr/>
        </p:nvSpPr>
        <p:spPr>
          <a:xfrm>
            <a:off x="442100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2"/>
          <p:cNvSpPr/>
          <p:nvPr/>
        </p:nvSpPr>
        <p:spPr>
          <a:xfrm>
            <a:off x="8519163" y="16496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2"/>
          <p:cNvSpPr/>
          <p:nvPr/>
        </p:nvSpPr>
        <p:spPr>
          <a:xfrm>
            <a:off x="284550" y="28542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2"/>
          <p:cNvSpPr/>
          <p:nvPr/>
        </p:nvSpPr>
        <p:spPr>
          <a:xfrm>
            <a:off x="5572099" y="45341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2"/>
          <p:cNvSpPr/>
          <p:nvPr/>
        </p:nvSpPr>
        <p:spPr>
          <a:xfrm>
            <a:off x="8835413" y="760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2"/>
          <p:cNvSpPr/>
          <p:nvPr/>
        </p:nvSpPr>
        <p:spPr>
          <a:xfrm>
            <a:off x="8598538" y="46535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2"/>
          <p:cNvSpPr/>
          <p:nvPr/>
        </p:nvSpPr>
        <p:spPr>
          <a:xfrm>
            <a:off x="2553123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>
            <a:off x="7101073" y="2357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74447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2"/>
          <p:cNvSpPr/>
          <p:nvPr/>
        </p:nvSpPr>
        <p:spPr>
          <a:xfrm>
            <a:off x="6794225" y="15006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4"/>
          <p:cNvSpPr/>
          <p:nvPr/>
        </p:nvSpPr>
        <p:spPr>
          <a:xfrm rot="10800000" flipH="1">
            <a:off x="8381513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8705813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4"/>
          <p:cNvSpPr/>
          <p:nvPr/>
        </p:nvSpPr>
        <p:spPr>
          <a:xfrm rot="10800000">
            <a:off x="-7861" y="2307661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4"/>
          <p:cNvSpPr/>
          <p:nvPr/>
        </p:nvSpPr>
        <p:spPr>
          <a:xfrm rot="10800000">
            <a:off x="-5637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4"/>
          <p:cNvSpPr/>
          <p:nvPr/>
        </p:nvSpPr>
        <p:spPr>
          <a:xfrm flipH="1">
            <a:off x="774734" y="459383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4"/>
          <p:cNvSpPr/>
          <p:nvPr/>
        </p:nvSpPr>
        <p:spPr>
          <a:xfrm rot="10800000" flipH="1">
            <a:off x="-18632" y="-2291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4"/>
          <p:cNvSpPr/>
          <p:nvPr/>
        </p:nvSpPr>
        <p:spPr>
          <a:xfrm rot="9829011">
            <a:off x="7737065" y="4612328"/>
            <a:ext cx="880547" cy="74097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4"/>
          <p:cNvSpPr/>
          <p:nvPr/>
        </p:nvSpPr>
        <p:spPr>
          <a:xfrm rot="-9899975" flipH="1">
            <a:off x="8519425" y="-125508"/>
            <a:ext cx="697249" cy="78086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Google Shape;975;p34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976" name="Google Shape;976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34"/>
          <p:cNvSpPr/>
          <p:nvPr/>
        </p:nvSpPr>
        <p:spPr>
          <a:xfrm>
            <a:off x="8880475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4"/>
          <p:cNvSpPr/>
          <p:nvPr/>
        </p:nvSpPr>
        <p:spPr>
          <a:xfrm>
            <a:off x="8430249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/>
          <p:nvPr/>
        </p:nvSpPr>
        <p:spPr>
          <a:xfrm rot="1705102" flipH="1">
            <a:off x="8518361" y="2682192"/>
            <a:ext cx="790824" cy="940802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3" name="Google Shape;983;p34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984" name="Google Shape;984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34"/>
          <p:cNvSpPr/>
          <p:nvPr/>
        </p:nvSpPr>
        <p:spPr>
          <a:xfrm>
            <a:off x="411875" y="473134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4"/>
          <p:cNvSpPr/>
          <p:nvPr/>
        </p:nvSpPr>
        <p:spPr>
          <a:xfrm>
            <a:off x="483400" y="960875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4"/>
          <p:cNvSpPr/>
          <p:nvPr/>
        </p:nvSpPr>
        <p:spPr>
          <a:xfrm>
            <a:off x="805475" y="1394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4"/>
          <p:cNvSpPr/>
          <p:nvPr/>
        </p:nvSpPr>
        <p:spPr>
          <a:xfrm>
            <a:off x="8614400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4"/>
          <p:cNvSpPr/>
          <p:nvPr/>
        </p:nvSpPr>
        <p:spPr>
          <a:xfrm>
            <a:off x="8854011" y="104203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4"/>
          <p:cNvSpPr/>
          <p:nvPr/>
        </p:nvSpPr>
        <p:spPr>
          <a:xfrm>
            <a:off x="1683050" y="475518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4"/>
          <p:cNvSpPr/>
          <p:nvPr/>
        </p:nvSpPr>
        <p:spPr>
          <a:xfrm>
            <a:off x="302463" y="27944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5"/>
          <p:cNvSpPr/>
          <p:nvPr/>
        </p:nvSpPr>
        <p:spPr>
          <a:xfrm>
            <a:off x="8443992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5"/>
          <p:cNvSpPr/>
          <p:nvPr/>
        </p:nvSpPr>
        <p:spPr>
          <a:xfrm>
            <a:off x="7583971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5"/>
          <p:cNvSpPr/>
          <p:nvPr/>
        </p:nvSpPr>
        <p:spPr>
          <a:xfrm rot="-929517">
            <a:off x="8446483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5"/>
          <p:cNvSpPr/>
          <p:nvPr/>
        </p:nvSpPr>
        <p:spPr>
          <a:xfrm>
            <a:off x="8336604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5"/>
          <p:cNvSpPr/>
          <p:nvPr/>
        </p:nvSpPr>
        <p:spPr>
          <a:xfrm>
            <a:off x="26223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-69881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-31375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-24181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35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1005" name="Google Shape;1005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1010" name="Google Shape;1010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35"/>
          <p:cNvSpPr/>
          <p:nvPr/>
        </p:nvSpPr>
        <p:spPr>
          <a:xfrm>
            <a:off x="855300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8874400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327950" y="440282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442100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8699738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125200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8424174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8608325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8920738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78863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2553123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73570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6"/>
          <p:cNvSpPr/>
          <p:nvPr/>
        </p:nvSpPr>
        <p:spPr>
          <a:xfrm>
            <a:off x="6707050" y="2554322"/>
            <a:ext cx="26641" cy="29978"/>
          </a:xfrm>
          <a:custGeom>
            <a:avLst/>
            <a:gdLst/>
            <a:ahLst/>
            <a:cxnLst/>
            <a:rect l="l" t="t" r="r" b="b"/>
            <a:pathLst>
              <a:path w="423" h="476" extrusionOk="0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 flipH="1">
            <a:off x="71330" y="488492"/>
            <a:ext cx="5223" cy="36560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29" name="Google Shape;1029;p36"/>
          <p:cNvSpPr/>
          <p:nvPr/>
        </p:nvSpPr>
        <p:spPr>
          <a:xfrm flipH="1">
            <a:off x="-7861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 flipH="1">
            <a:off x="673855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 rot="929517" flipH="1">
            <a:off x="-5379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 flipH="1">
            <a:off x="-5637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 flipH="1">
            <a:off x="8438476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8636234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8467543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 flipH="1">
            <a:off x="8460328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36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038" name="Google Shape;1038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6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043" name="Google Shape;1043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36"/>
          <p:cNvSpPr/>
          <p:nvPr/>
        </p:nvSpPr>
        <p:spPr>
          <a:xfrm flipH="1">
            <a:off x="8092314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6"/>
          <p:cNvSpPr/>
          <p:nvPr/>
        </p:nvSpPr>
        <p:spPr>
          <a:xfrm flipH="1">
            <a:off x="111264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6"/>
          <p:cNvSpPr/>
          <p:nvPr/>
        </p:nvSpPr>
        <p:spPr>
          <a:xfrm flipH="1">
            <a:off x="470014" y="15826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6"/>
          <p:cNvSpPr/>
          <p:nvPr/>
        </p:nvSpPr>
        <p:spPr>
          <a:xfrm flipH="1">
            <a:off x="8781413" y="21077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6"/>
          <p:cNvSpPr/>
          <p:nvPr/>
        </p:nvSpPr>
        <p:spPr>
          <a:xfrm flipH="1">
            <a:off x="8636238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6"/>
          <p:cNvSpPr/>
          <p:nvPr/>
        </p:nvSpPr>
        <p:spPr>
          <a:xfrm flipH="1">
            <a:off x="247877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6"/>
          <p:cNvSpPr/>
          <p:nvPr/>
        </p:nvSpPr>
        <p:spPr>
          <a:xfrm flipH="1">
            <a:off x="8953138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36"/>
          <p:cNvSpPr/>
          <p:nvPr/>
        </p:nvSpPr>
        <p:spPr>
          <a:xfrm flipH="1">
            <a:off x="594661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6"/>
          <p:cNvSpPr/>
          <p:nvPr/>
        </p:nvSpPr>
        <p:spPr>
          <a:xfrm flipH="1">
            <a:off x="470013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6"/>
          <p:cNvSpPr/>
          <p:nvPr/>
        </p:nvSpPr>
        <p:spPr>
          <a:xfrm flipH="1">
            <a:off x="157601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6"/>
          <p:cNvSpPr/>
          <p:nvPr/>
        </p:nvSpPr>
        <p:spPr>
          <a:xfrm flipH="1">
            <a:off x="8906802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6"/>
          <p:cNvSpPr/>
          <p:nvPr/>
        </p:nvSpPr>
        <p:spPr>
          <a:xfrm flipH="1">
            <a:off x="7251873" y="479250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6"/>
          <p:cNvSpPr/>
          <p:nvPr/>
        </p:nvSpPr>
        <p:spPr>
          <a:xfrm flipH="1">
            <a:off x="16618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/>
          <p:nvPr/>
        </p:nvSpPr>
        <p:spPr>
          <a:xfrm rot="-5400000">
            <a:off x="7775776" y="779191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7"/>
          <p:cNvSpPr/>
          <p:nvPr/>
        </p:nvSpPr>
        <p:spPr>
          <a:xfrm rot="-5400000">
            <a:off x="3583353" y="-415016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7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/>
          <p:cNvSpPr/>
          <p:nvPr/>
        </p:nvSpPr>
        <p:spPr>
          <a:xfrm rot="-5400000">
            <a:off x="259780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/>
          <p:cNvSpPr/>
          <p:nvPr/>
        </p:nvSpPr>
        <p:spPr>
          <a:xfrm rot="-538079">
            <a:off x="8437704" y="1391351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/>
          <p:cNvSpPr/>
          <p:nvPr/>
        </p:nvSpPr>
        <p:spPr>
          <a:xfrm rot="-9560681">
            <a:off x="2271856" y="-16195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7"/>
          <p:cNvSpPr/>
          <p:nvPr/>
        </p:nvSpPr>
        <p:spPr>
          <a:xfrm rot="5400000">
            <a:off x="282534" y="3466895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7"/>
          <p:cNvSpPr/>
          <p:nvPr/>
        </p:nvSpPr>
        <p:spPr>
          <a:xfrm rot="5400000">
            <a:off x="3677205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7"/>
          <p:cNvSpPr/>
          <p:nvPr/>
        </p:nvSpPr>
        <p:spPr>
          <a:xfrm rot="4470473">
            <a:off x="-168950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7"/>
          <p:cNvSpPr/>
          <p:nvPr/>
        </p:nvSpPr>
        <p:spPr>
          <a:xfrm rot="5400000">
            <a:off x="802475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7"/>
          <p:cNvSpPr/>
          <p:nvPr/>
        </p:nvSpPr>
        <p:spPr>
          <a:xfrm rot="10261921">
            <a:off x="-355796" y="2874620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37"/>
          <p:cNvSpPr/>
          <p:nvPr/>
        </p:nvSpPr>
        <p:spPr>
          <a:xfrm rot="1239319">
            <a:off x="6027326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3" name="Google Shape;1073;p37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1074" name="Google Shape;1074;p37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1075" name="Google Shape;1075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37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1080" name="Google Shape;1080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37"/>
          <p:cNvSpPr/>
          <p:nvPr/>
        </p:nvSpPr>
        <p:spPr>
          <a:xfrm flipH="1">
            <a:off x="7667675" y="37164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7"/>
          <p:cNvSpPr/>
          <p:nvPr/>
        </p:nvSpPr>
        <p:spPr>
          <a:xfrm flipH="1">
            <a:off x="279638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7"/>
          <p:cNvSpPr/>
          <p:nvPr/>
        </p:nvSpPr>
        <p:spPr>
          <a:xfrm flipH="1">
            <a:off x="575669" y="3586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7"/>
          <p:cNvSpPr/>
          <p:nvPr/>
        </p:nvSpPr>
        <p:spPr>
          <a:xfrm flipH="1">
            <a:off x="624450" y="15980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7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7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7"/>
          <p:cNvSpPr/>
          <p:nvPr/>
        </p:nvSpPr>
        <p:spPr>
          <a:xfrm flipH="1">
            <a:off x="8668575" y="37410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7"/>
          <p:cNvSpPr/>
          <p:nvPr/>
        </p:nvSpPr>
        <p:spPr>
          <a:xfrm flipH="1">
            <a:off x="241037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7"/>
          <p:cNvSpPr/>
          <p:nvPr/>
        </p:nvSpPr>
        <p:spPr>
          <a:xfrm flipH="1">
            <a:off x="729460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7"/>
          <p:cNvSpPr/>
          <p:nvPr/>
        </p:nvSpPr>
        <p:spPr>
          <a:xfrm flipH="1">
            <a:off x="8288794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7"/>
          <p:cNvSpPr/>
          <p:nvPr/>
        </p:nvSpPr>
        <p:spPr>
          <a:xfrm flipH="1">
            <a:off x="8337588" y="7406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7"/>
          <p:cNvSpPr/>
          <p:nvPr/>
        </p:nvSpPr>
        <p:spPr>
          <a:xfrm flipH="1">
            <a:off x="7858427" y="29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7"/>
          <p:cNvSpPr/>
          <p:nvPr/>
        </p:nvSpPr>
        <p:spPr>
          <a:xfrm flipH="1">
            <a:off x="8856485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8" r:id="rId5"/>
    <p:sldLayoutId id="2147483680" r:id="rId6"/>
    <p:sldLayoutId id="2147483681" r:id="rId7"/>
    <p:sldLayoutId id="2147483682" r:id="rId8"/>
    <p:sldLayoutId id="214748368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1"/>
          <p:cNvSpPr txBox="1">
            <a:spLocks noGrp="1"/>
          </p:cNvSpPr>
          <p:nvPr>
            <p:ph type="ctrTitle"/>
          </p:nvPr>
        </p:nvSpPr>
        <p:spPr>
          <a:xfrm>
            <a:off x="4658273" y="1608366"/>
            <a:ext cx="2104192" cy="151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Binary</a:t>
            </a:r>
            <a:br>
              <a:rPr lang="en-US" sz="6000" dirty="0"/>
            </a:br>
            <a:r>
              <a:rPr lang="en-US" sz="6000" dirty="0"/>
              <a:t>Space</a:t>
            </a:r>
            <a:endParaRPr sz="6000" dirty="0"/>
          </a:p>
        </p:txBody>
      </p:sp>
      <p:grpSp>
        <p:nvGrpSpPr>
          <p:cNvPr id="1109" name="Google Shape;1109;p41"/>
          <p:cNvGrpSpPr/>
          <p:nvPr/>
        </p:nvGrpSpPr>
        <p:grpSpPr>
          <a:xfrm>
            <a:off x="-1412979" y="1264873"/>
            <a:ext cx="2812459" cy="2602251"/>
            <a:chOff x="4730175" y="1009275"/>
            <a:chExt cx="2967982" cy="2746149"/>
          </a:xfrm>
        </p:grpSpPr>
        <p:sp>
          <p:nvSpPr>
            <p:cNvPr id="1110" name="Google Shape;1110;p41"/>
            <p:cNvSpPr/>
            <p:nvPr/>
          </p:nvSpPr>
          <p:spPr>
            <a:xfrm>
              <a:off x="4730175" y="1009275"/>
              <a:ext cx="2879900" cy="2746149"/>
            </a:xfrm>
            <a:custGeom>
              <a:avLst/>
              <a:gdLst/>
              <a:ahLst/>
              <a:cxnLst/>
              <a:rect l="l" t="t" r="r" b="b"/>
              <a:pathLst>
                <a:path w="44937" h="42850" extrusionOk="0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5026584" y="1079196"/>
              <a:ext cx="2529726" cy="2495375"/>
            </a:xfrm>
            <a:custGeom>
              <a:avLst/>
              <a:gdLst/>
              <a:ahLst/>
              <a:cxnLst/>
              <a:rect l="l" t="t" r="r" b="b"/>
              <a:pathLst>
                <a:path w="39473" h="38937" extrusionOk="0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5035300" y="1076824"/>
              <a:ext cx="2517229" cy="2476726"/>
            </a:xfrm>
            <a:custGeom>
              <a:avLst/>
              <a:gdLst/>
              <a:ahLst/>
              <a:cxnLst/>
              <a:rect l="l" t="t" r="r" b="b"/>
              <a:pathLst>
                <a:path w="39278" h="38646" extrusionOk="0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5106566" y="1154180"/>
              <a:ext cx="2413471" cy="2344193"/>
            </a:xfrm>
            <a:custGeom>
              <a:avLst/>
              <a:gdLst/>
              <a:ahLst/>
              <a:cxnLst/>
              <a:rect l="l" t="t" r="r" b="b"/>
              <a:pathLst>
                <a:path w="37659" h="36578" extrusionOk="0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4766769" y="1372980"/>
              <a:ext cx="2798317" cy="930166"/>
            </a:xfrm>
            <a:custGeom>
              <a:avLst/>
              <a:gdLst/>
              <a:ahLst/>
              <a:cxnLst/>
              <a:rect l="l" t="t" r="r" b="b"/>
              <a:pathLst>
                <a:path w="43664" h="14514" extrusionOk="0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4766834" y="1371762"/>
              <a:ext cx="2794471" cy="929397"/>
            </a:xfrm>
            <a:custGeom>
              <a:avLst/>
              <a:gdLst/>
              <a:ahLst/>
              <a:cxnLst/>
              <a:rect l="l" t="t" r="r" b="b"/>
              <a:pathLst>
                <a:path w="43604" h="14502" extrusionOk="0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5626836" y="2371999"/>
              <a:ext cx="1225545" cy="446369"/>
            </a:xfrm>
            <a:custGeom>
              <a:avLst/>
              <a:gdLst/>
              <a:ahLst/>
              <a:cxnLst/>
              <a:rect l="l" t="t" r="r" b="b"/>
              <a:pathLst>
                <a:path w="19123" h="6965" extrusionOk="0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5626708" y="2473900"/>
              <a:ext cx="1225673" cy="344470"/>
            </a:xfrm>
            <a:custGeom>
              <a:avLst/>
              <a:gdLst/>
              <a:ahLst/>
              <a:cxnLst/>
              <a:rect l="l" t="t" r="r" b="b"/>
              <a:pathLst>
                <a:path w="19125" h="5375" extrusionOk="0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4765808" y="2220685"/>
              <a:ext cx="1378714" cy="813142"/>
            </a:xfrm>
            <a:custGeom>
              <a:avLst/>
              <a:gdLst/>
              <a:ahLst/>
              <a:cxnLst/>
              <a:rect l="l" t="t" r="r" b="b"/>
              <a:pathLst>
                <a:path w="21513" h="12688" extrusionOk="0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4765808" y="2219275"/>
              <a:ext cx="1378714" cy="814552"/>
            </a:xfrm>
            <a:custGeom>
              <a:avLst/>
              <a:gdLst/>
              <a:ahLst/>
              <a:cxnLst/>
              <a:rect l="l" t="t" r="r" b="b"/>
              <a:pathLst>
                <a:path w="21513" h="12710" extrusionOk="0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6480879" y="2378280"/>
              <a:ext cx="1217278" cy="805580"/>
            </a:xfrm>
            <a:custGeom>
              <a:avLst/>
              <a:gdLst/>
              <a:ahLst/>
              <a:cxnLst/>
              <a:rect l="l" t="t" r="r" b="b"/>
              <a:pathLst>
                <a:path w="18994" h="12570" extrusionOk="0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6478379" y="2378280"/>
              <a:ext cx="1219777" cy="805580"/>
            </a:xfrm>
            <a:custGeom>
              <a:avLst/>
              <a:gdLst/>
              <a:ahLst/>
              <a:cxnLst/>
              <a:rect l="l" t="t" r="r" b="b"/>
              <a:pathLst>
                <a:path w="19033" h="12570" extrusionOk="0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2" name="Google Shape;1122;p41"/>
          <p:cNvSpPr/>
          <p:nvPr/>
        </p:nvSpPr>
        <p:spPr>
          <a:xfrm>
            <a:off x="2768875" y="2501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6991300" y="44921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1"/>
          <p:cNvSpPr/>
          <p:nvPr/>
        </p:nvSpPr>
        <p:spPr>
          <a:xfrm>
            <a:off x="1683850" y="6064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1"/>
          <p:cNvSpPr/>
          <p:nvPr/>
        </p:nvSpPr>
        <p:spPr>
          <a:xfrm>
            <a:off x="8279200" y="35868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2085475" y="1832325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41"/>
          <p:cNvSpPr/>
          <p:nvPr/>
        </p:nvSpPr>
        <p:spPr>
          <a:xfrm>
            <a:off x="250075" y="2250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1"/>
          <p:cNvSpPr/>
          <p:nvPr/>
        </p:nvSpPr>
        <p:spPr>
          <a:xfrm>
            <a:off x="3073325" y="16750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1"/>
          <p:cNvSpPr/>
          <p:nvPr/>
        </p:nvSpPr>
        <p:spPr>
          <a:xfrm>
            <a:off x="1007400" y="396647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>
            <a:off x="1958100" y="43909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2753888" y="4593825"/>
            <a:ext cx="220713" cy="294030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1"/>
          <p:cNvSpPr/>
          <p:nvPr/>
        </p:nvSpPr>
        <p:spPr>
          <a:xfrm>
            <a:off x="561413" y="4530988"/>
            <a:ext cx="316817" cy="419709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1"/>
          <p:cNvSpPr/>
          <p:nvPr/>
        </p:nvSpPr>
        <p:spPr>
          <a:xfrm>
            <a:off x="4785800" y="2829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1"/>
          <p:cNvSpPr/>
          <p:nvPr/>
        </p:nvSpPr>
        <p:spPr>
          <a:xfrm>
            <a:off x="8483525" y="48878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1"/>
          <p:cNvSpPr/>
          <p:nvPr/>
        </p:nvSpPr>
        <p:spPr>
          <a:xfrm>
            <a:off x="8825650" y="3773355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41"/>
          <p:cNvSpPr/>
          <p:nvPr/>
        </p:nvSpPr>
        <p:spPr>
          <a:xfrm>
            <a:off x="2579100" y="3486930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41"/>
          <p:cNvSpPr/>
          <p:nvPr/>
        </p:nvSpPr>
        <p:spPr>
          <a:xfrm>
            <a:off x="4048400" y="46955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1"/>
          <p:cNvSpPr/>
          <p:nvPr/>
        </p:nvSpPr>
        <p:spPr>
          <a:xfrm>
            <a:off x="5181325" y="320267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3"/>
          <p:cNvSpPr txBox="1">
            <a:spLocks noGrp="1"/>
          </p:cNvSpPr>
          <p:nvPr>
            <p:ph type="title" idx="2"/>
          </p:nvPr>
        </p:nvSpPr>
        <p:spPr>
          <a:xfrm>
            <a:off x="2281757" y="117090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01</a:t>
            </a:r>
            <a:endParaRPr/>
          </a:p>
        </p:txBody>
      </p:sp>
      <p:sp>
        <p:nvSpPr>
          <p:cNvPr id="1152" name="Google Shape;1152;p43"/>
          <p:cNvSpPr txBox="1">
            <a:spLocks noGrp="1"/>
          </p:cNvSpPr>
          <p:nvPr>
            <p:ph type="title" idx="4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03</a:t>
            </a:r>
            <a:endParaRPr/>
          </a:p>
        </p:txBody>
      </p:sp>
      <p:sp>
        <p:nvSpPr>
          <p:cNvPr id="1153" name="Google Shape;1153;p43"/>
          <p:cNvSpPr txBox="1">
            <a:spLocks noGrp="1"/>
          </p:cNvSpPr>
          <p:nvPr>
            <p:ph type="title" idx="7"/>
          </p:nvPr>
        </p:nvSpPr>
        <p:spPr>
          <a:xfrm>
            <a:off x="5622283" y="117425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4" action="ppaction://hlinksldjump"/>
              </a:rPr>
              <a:t>02</a:t>
            </a:r>
            <a:endParaRPr/>
          </a:p>
        </p:txBody>
      </p:sp>
      <p:sp>
        <p:nvSpPr>
          <p:cNvPr id="1154" name="Google Shape;1154;p43"/>
          <p:cNvSpPr txBox="1">
            <a:spLocks noGrp="1"/>
          </p:cNvSpPr>
          <p:nvPr>
            <p:ph type="title" idx="13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04</a:t>
            </a:r>
            <a:endParaRPr/>
          </a:p>
        </p:txBody>
      </p:sp>
      <p:sp>
        <p:nvSpPr>
          <p:cNvPr id="1155" name="Google Shape;1155;p43"/>
          <p:cNvSpPr txBox="1">
            <a:spLocks noGrp="1"/>
          </p:cNvSpPr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156" name="Google Shape;1156;p43"/>
          <p:cNvSpPr txBox="1">
            <a:spLocks noGrp="1"/>
          </p:cNvSpPr>
          <p:nvPr>
            <p:ph type="subTitle" idx="1"/>
          </p:nvPr>
        </p:nvSpPr>
        <p:spPr>
          <a:xfrm>
            <a:off x="1280799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uFill>
                  <a:noFill/>
                </a:uFill>
              </a:rPr>
              <a:t>About The Project</a:t>
            </a:r>
            <a:endParaRPr dirty="0"/>
          </a:p>
        </p:txBody>
      </p:sp>
      <p:sp>
        <p:nvSpPr>
          <p:cNvPr id="1158" name="Google Shape;1158;p43"/>
          <p:cNvSpPr txBox="1">
            <a:spLocks noGrp="1"/>
          </p:cNvSpPr>
          <p:nvPr>
            <p:ph type="subTitle" idx="5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sp>
        <p:nvSpPr>
          <p:cNvPr id="1160" name="Google Shape;1160;p43"/>
          <p:cNvSpPr txBox="1">
            <a:spLocks noGrp="1"/>
          </p:cNvSpPr>
          <p:nvPr>
            <p:ph type="subTitle" idx="8"/>
          </p:nvPr>
        </p:nvSpPr>
        <p:spPr>
          <a:xfrm>
            <a:off x="4621326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Goals</a:t>
            </a:r>
            <a:endParaRPr dirty="0"/>
          </a:p>
        </p:txBody>
      </p:sp>
      <p:sp>
        <p:nvSpPr>
          <p:cNvPr id="1162" name="Google Shape;1162;p43"/>
          <p:cNvSpPr txBox="1">
            <a:spLocks noGrp="1"/>
          </p:cNvSpPr>
          <p:nvPr>
            <p:ph type="subTitle" idx="14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C4B0-8799-4968-90AF-E1E558D5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475" y="893500"/>
            <a:ext cx="2479050" cy="547950"/>
          </a:xfrm>
        </p:spPr>
        <p:txBody>
          <a:bodyPr/>
          <a:lstStyle/>
          <a:p>
            <a:r>
              <a:rPr lang="en-US" sz="3200" dirty="0"/>
              <a:t>Project Goals</a:t>
            </a:r>
            <a:endParaRPr lang="bg-BG" sz="3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D89B7E-49C3-4D18-ADC3-DAE0515F1539}"/>
              </a:ext>
            </a:extLst>
          </p:cNvPr>
          <p:cNvSpPr/>
          <p:nvPr/>
        </p:nvSpPr>
        <p:spPr>
          <a:xfrm>
            <a:off x="1715516" y="2161202"/>
            <a:ext cx="889133" cy="870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A50A0E-DC32-4CD0-A807-5FFEB05FB0E1}"/>
              </a:ext>
            </a:extLst>
          </p:cNvPr>
          <p:cNvSpPr/>
          <p:nvPr/>
        </p:nvSpPr>
        <p:spPr>
          <a:xfrm>
            <a:off x="1790700" y="2116236"/>
            <a:ext cx="863600" cy="8445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3B3B03-9E62-4DCE-9B15-1606641D8BA3}"/>
              </a:ext>
            </a:extLst>
          </p:cNvPr>
          <p:cNvSpPr/>
          <p:nvPr/>
        </p:nvSpPr>
        <p:spPr>
          <a:xfrm>
            <a:off x="3239516" y="2161202"/>
            <a:ext cx="889133" cy="870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66929A-26CD-433D-8562-872F79501B82}"/>
              </a:ext>
            </a:extLst>
          </p:cNvPr>
          <p:cNvSpPr/>
          <p:nvPr/>
        </p:nvSpPr>
        <p:spPr>
          <a:xfrm>
            <a:off x="3314700" y="2116236"/>
            <a:ext cx="863600" cy="8445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D7A2D5-E23D-4C08-A0A1-B6596DA5A8FA}"/>
              </a:ext>
            </a:extLst>
          </p:cNvPr>
          <p:cNvSpPr/>
          <p:nvPr/>
        </p:nvSpPr>
        <p:spPr>
          <a:xfrm>
            <a:off x="4928616" y="2161202"/>
            <a:ext cx="889133" cy="870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529B5D-E4DA-4C7D-906C-8BBDC524A393}"/>
              </a:ext>
            </a:extLst>
          </p:cNvPr>
          <p:cNvSpPr/>
          <p:nvPr/>
        </p:nvSpPr>
        <p:spPr>
          <a:xfrm>
            <a:off x="5003800" y="2116236"/>
            <a:ext cx="863600" cy="8445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829E01-3F6C-4345-9481-6FCF0423B5CA}"/>
              </a:ext>
            </a:extLst>
          </p:cNvPr>
          <p:cNvSpPr/>
          <p:nvPr/>
        </p:nvSpPr>
        <p:spPr>
          <a:xfrm>
            <a:off x="6706550" y="2161202"/>
            <a:ext cx="889133" cy="870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3D49B6-D734-41DC-B836-51936D3E962B}"/>
              </a:ext>
            </a:extLst>
          </p:cNvPr>
          <p:cNvSpPr/>
          <p:nvPr/>
        </p:nvSpPr>
        <p:spPr>
          <a:xfrm>
            <a:off x="6781734" y="2116236"/>
            <a:ext cx="863600" cy="8445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grpSp>
        <p:nvGrpSpPr>
          <p:cNvPr id="68" name="Google Shape;10675;p91">
            <a:extLst>
              <a:ext uri="{FF2B5EF4-FFF2-40B4-BE49-F238E27FC236}">
                <a16:creationId xmlns:a16="http://schemas.microsoft.com/office/drawing/2014/main" id="{5140F608-E9FE-4781-AB0A-D109A41766B7}"/>
              </a:ext>
            </a:extLst>
          </p:cNvPr>
          <p:cNvGrpSpPr/>
          <p:nvPr/>
        </p:nvGrpSpPr>
        <p:grpSpPr>
          <a:xfrm>
            <a:off x="7098795" y="2317005"/>
            <a:ext cx="259399" cy="358373"/>
            <a:chOff x="1341612" y="3340055"/>
            <a:chExt cx="259399" cy="370524"/>
          </a:xfrm>
        </p:grpSpPr>
        <p:sp>
          <p:nvSpPr>
            <p:cNvPr id="69" name="Google Shape;10676;p91">
              <a:extLst>
                <a:ext uri="{FF2B5EF4-FFF2-40B4-BE49-F238E27FC236}">
                  <a16:creationId xmlns:a16="http://schemas.microsoft.com/office/drawing/2014/main" id="{459A39B3-57D7-413C-9A4A-7D723E071DF1}"/>
                </a:ext>
              </a:extLst>
            </p:cNvPr>
            <p:cNvSpPr/>
            <p:nvPr/>
          </p:nvSpPr>
          <p:spPr>
            <a:xfrm>
              <a:off x="1383954" y="3340055"/>
              <a:ext cx="43615" cy="35664"/>
            </a:xfrm>
            <a:custGeom>
              <a:avLst/>
              <a:gdLst/>
              <a:ahLst/>
              <a:cxnLst/>
              <a:rect l="l" t="t" r="r" b="b"/>
              <a:pathLst>
                <a:path w="2913" h="2382" extrusionOk="0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677;p91">
              <a:extLst>
                <a:ext uri="{FF2B5EF4-FFF2-40B4-BE49-F238E27FC236}">
                  <a16:creationId xmlns:a16="http://schemas.microsoft.com/office/drawing/2014/main" id="{975D0AA9-341E-4FD1-9A3C-C232D2C29846}"/>
                </a:ext>
              </a:extLst>
            </p:cNvPr>
            <p:cNvSpPr/>
            <p:nvPr/>
          </p:nvSpPr>
          <p:spPr>
            <a:xfrm>
              <a:off x="1363966" y="3403329"/>
              <a:ext cx="237045" cy="307251"/>
            </a:xfrm>
            <a:custGeom>
              <a:avLst/>
              <a:gdLst/>
              <a:ahLst/>
              <a:cxnLst/>
              <a:rect l="l" t="t" r="r" b="b"/>
              <a:pathLst>
                <a:path w="15832" h="20521" extrusionOk="0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678;p91">
              <a:extLst>
                <a:ext uri="{FF2B5EF4-FFF2-40B4-BE49-F238E27FC236}">
                  <a16:creationId xmlns:a16="http://schemas.microsoft.com/office/drawing/2014/main" id="{4DD9BF74-69FD-44E4-8D63-84AF01195FB3}"/>
                </a:ext>
              </a:extLst>
            </p:cNvPr>
            <p:cNvSpPr/>
            <p:nvPr/>
          </p:nvSpPr>
          <p:spPr>
            <a:xfrm>
              <a:off x="1341612" y="3371841"/>
              <a:ext cx="237045" cy="306936"/>
            </a:xfrm>
            <a:custGeom>
              <a:avLst/>
              <a:gdLst/>
              <a:ahLst/>
              <a:cxnLst/>
              <a:rect l="l" t="t" r="r" b="b"/>
              <a:pathLst>
                <a:path w="15832" h="20500" extrusionOk="0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679;p91">
              <a:extLst>
                <a:ext uri="{FF2B5EF4-FFF2-40B4-BE49-F238E27FC236}">
                  <a16:creationId xmlns:a16="http://schemas.microsoft.com/office/drawing/2014/main" id="{A32CDDFD-1040-4F6B-9DC9-6A9CF061FACB}"/>
                </a:ext>
              </a:extLst>
            </p:cNvPr>
            <p:cNvSpPr/>
            <p:nvPr/>
          </p:nvSpPr>
          <p:spPr>
            <a:xfrm>
              <a:off x="1556303" y="3371841"/>
              <a:ext cx="22354" cy="306936"/>
            </a:xfrm>
            <a:custGeom>
              <a:avLst/>
              <a:gdLst/>
              <a:ahLst/>
              <a:cxnLst/>
              <a:rect l="l" t="t" r="r" b="b"/>
              <a:pathLst>
                <a:path w="1493" h="20500" extrusionOk="0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680;p91">
              <a:extLst>
                <a:ext uri="{FF2B5EF4-FFF2-40B4-BE49-F238E27FC236}">
                  <a16:creationId xmlns:a16="http://schemas.microsoft.com/office/drawing/2014/main" id="{AB82580F-878F-4CD8-AA81-E62751432DFA}"/>
                </a:ext>
              </a:extLst>
            </p:cNvPr>
            <p:cNvSpPr/>
            <p:nvPr/>
          </p:nvSpPr>
          <p:spPr>
            <a:xfrm>
              <a:off x="1379387" y="3455583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681;p91">
              <a:extLst>
                <a:ext uri="{FF2B5EF4-FFF2-40B4-BE49-F238E27FC236}">
                  <a16:creationId xmlns:a16="http://schemas.microsoft.com/office/drawing/2014/main" id="{DB736829-2E45-4958-8DCE-B23F2215BAA6}"/>
                </a:ext>
              </a:extLst>
            </p:cNvPr>
            <p:cNvSpPr/>
            <p:nvPr/>
          </p:nvSpPr>
          <p:spPr>
            <a:xfrm>
              <a:off x="1379387" y="3527975"/>
              <a:ext cx="44708" cy="44723"/>
            </a:xfrm>
            <a:custGeom>
              <a:avLst/>
              <a:gdLst/>
              <a:ahLst/>
              <a:cxnLst/>
              <a:rect l="l" t="t" r="r" b="b"/>
              <a:pathLst>
                <a:path w="2986" h="2987" extrusionOk="0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682;p91">
              <a:extLst>
                <a:ext uri="{FF2B5EF4-FFF2-40B4-BE49-F238E27FC236}">
                  <a16:creationId xmlns:a16="http://schemas.microsoft.com/office/drawing/2014/main" id="{EECD3D27-3491-4EE5-A1BA-E9A64539072B}"/>
                </a:ext>
              </a:extLst>
            </p:cNvPr>
            <p:cNvSpPr/>
            <p:nvPr/>
          </p:nvSpPr>
          <p:spPr>
            <a:xfrm>
              <a:off x="1379387" y="3600067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683;p91">
              <a:extLst>
                <a:ext uri="{FF2B5EF4-FFF2-40B4-BE49-F238E27FC236}">
                  <a16:creationId xmlns:a16="http://schemas.microsoft.com/office/drawing/2014/main" id="{D5926E6B-8B3D-47F1-9A7D-3A84C3154550}"/>
                </a:ext>
              </a:extLst>
            </p:cNvPr>
            <p:cNvSpPr/>
            <p:nvPr/>
          </p:nvSpPr>
          <p:spPr>
            <a:xfrm>
              <a:off x="1444233" y="3459041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684;p91">
              <a:extLst>
                <a:ext uri="{FF2B5EF4-FFF2-40B4-BE49-F238E27FC236}">
                  <a16:creationId xmlns:a16="http://schemas.microsoft.com/office/drawing/2014/main" id="{D65D0CE9-7C76-4C27-B6AF-6490227B6ACD}"/>
                </a:ext>
              </a:extLst>
            </p:cNvPr>
            <p:cNvSpPr/>
            <p:nvPr/>
          </p:nvSpPr>
          <p:spPr>
            <a:xfrm>
              <a:off x="1444233" y="3482967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685;p91">
              <a:extLst>
                <a:ext uri="{FF2B5EF4-FFF2-40B4-BE49-F238E27FC236}">
                  <a16:creationId xmlns:a16="http://schemas.microsoft.com/office/drawing/2014/main" id="{EE02050E-45C5-4707-A333-7F553D3E825D}"/>
                </a:ext>
              </a:extLst>
            </p:cNvPr>
            <p:cNvSpPr/>
            <p:nvPr/>
          </p:nvSpPr>
          <p:spPr>
            <a:xfrm>
              <a:off x="1444233" y="3531433"/>
              <a:ext cx="103894" cy="10735"/>
            </a:xfrm>
            <a:custGeom>
              <a:avLst/>
              <a:gdLst/>
              <a:ahLst/>
              <a:cxnLst/>
              <a:rect l="l" t="t" r="r" b="b"/>
              <a:pathLst>
                <a:path w="6939" h="717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686;p91">
              <a:extLst>
                <a:ext uri="{FF2B5EF4-FFF2-40B4-BE49-F238E27FC236}">
                  <a16:creationId xmlns:a16="http://schemas.microsoft.com/office/drawing/2014/main" id="{376EDB8B-1C6C-47E3-B18C-AF42D65DDAB2}"/>
                </a:ext>
              </a:extLst>
            </p:cNvPr>
            <p:cNvSpPr/>
            <p:nvPr/>
          </p:nvSpPr>
          <p:spPr>
            <a:xfrm>
              <a:off x="1444233" y="3555359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687;p91">
              <a:extLst>
                <a:ext uri="{FF2B5EF4-FFF2-40B4-BE49-F238E27FC236}">
                  <a16:creationId xmlns:a16="http://schemas.microsoft.com/office/drawing/2014/main" id="{95C8C5B5-B60D-41C2-AC6A-82A547E35CB0}"/>
                </a:ext>
              </a:extLst>
            </p:cNvPr>
            <p:cNvSpPr/>
            <p:nvPr/>
          </p:nvSpPr>
          <p:spPr>
            <a:xfrm>
              <a:off x="1444233" y="3603526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688;p91">
              <a:extLst>
                <a:ext uri="{FF2B5EF4-FFF2-40B4-BE49-F238E27FC236}">
                  <a16:creationId xmlns:a16="http://schemas.microsoft.com/office/drawing/2014/main" id="{35F4F801-2AF9-4935-BE15-F915F2E527AF}"/>
                </a:ext>
              </a:extLst>
            </p:cNvPr>
            <p:cNvSpPr/>
            <p:nvPr/>
          </p:nvSpPr>
          <p:spPr>
            <a:xfrm>
              <a:off x="1444233" y="3627452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689;p91">
              <a:extLst>
                <a:ext uri="{FF2B5EF4-FFF2-40B4-BE49-F238E27FC236}">
                  <a16:creationId xmlns:a16="http://schemas.microsoft.com/office/drawing/2014/main" id="{06329FB2-12B4-436B-B299-318CDEA6FED1}"/>
                </a:ext>
              </a:extLst>
            </p:cNvPr>
            <p:cNvSpPr/>
            <p:nvPr/>
          </p:nvSpPr>
          <p:spPr>
            <a:xfrm>
              <a:off x="1390183" y="3448845"/>
              <a:ext cx="55413" cy="37087"/>
            </a:xfrm>
            <a:custGeom>
              <a:avLst/>
              <a:gdLst/>
              <a:ahLst/>
              <a:cxnLst/>
              <a:rect l="l" t="t" r="r" b="b"/>
              <a:pathLst>
                <a:path w="3701" h="2477" extrusionOk="0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690;p91">
              <a:extLst>
                <a:ext uri="{FF2B5EF4-FFF2-40B4-BE49-F238E27FC236}">
                  <a16:creationId xmlns:a16="http://schemas.microsoft.com/office/drawing/2014/main" id="{10713FDC-750E-4F86-8C2D-DE0F9B31759A}"/>
                </a:ext>
              </a:extLst>
            </p:cNvPr>
            <p:cNvSpPr/>
            <p:nvPr/>
          </p:nvSpPr>
          <p:spPr>
            <a:xfrm>
              <a:off x="1390183" y="3521686"/>
              <a:ext cx="54874" cy="37147"/>
            </a:xfrm>
            <a:custGeom>
              <a:avLst/>
              <a:gdLst/>
              <a:ahLst/>
              <a:cxnLst/>
              <a:rect l="l" t="t" r="r" b="b"/>
              <a:pathLst>
                <a:path w="3665" h="2481" extrusionOk="0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691;p91">
              <a:extLst>
                <a:ext uri="{FF2B5EF4-FFF2-40B4-BE49-F238E27FC236}">
                  <a16:creationId xmlns:a16="http://schemas.microsoft.com/office/drawing/2014/main" id="{2B9581B0-7F00-4C19-BF43-A20B1817EC4B}"/>
                </a:ext>
              </a:extLst>
            </p:cNvPr>
            <p:cNvSpPr/>
            <p:nvPr/>
          </p:nvSpPr>
          <p:spPr>
            <a:xfrm>
              <a:off x="1390183" y="3595216"/>
              <a:ext cx="55413" cy="37267"/>
            </a:xfrm>
            <a:custGeom>
              <a:avLst/>
              <a:gdLst/>
              <a:ahLst/>
              <a:cxnLst/>
              <a:rect l="l" t="t" r="r" b="b"/>
              <a:pathLst>
                <a:path w="3701" h="2489" extrusionOk="0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692;p91">
              <a:extLst>
                <a:ext uri="{FF2B5EF4-FFF2-40B4-BE49-F238E27FC236}">
                  <a16:creationId xmlns:a16="http://schemas.microsoft.com/office/drawing/2014/main" id="{0B3918F9-A88B-4841-BA2C-92C862737D3A}"/>
                </a:ext>
              </a:extLst>
            </p:cNvPr>
            <p:cNvSpPr/>
            <p:nvPr/>
          </p:nvSpPr>
          <p:spPr>
            <a:xfrm>
              <a:off x="1368682" y="3362409"/>
              <a:ext cx="74309" cy="38734"/>
            </a:xfrm>
            <a:custGeom>
              <a:avLst/>
              <a:gdLst/>
              <a:ahLst/>
              <a:cxnLst/>
              <a:rect l="l" t="t" r="r" b="b"/>
              <a:pathLst>
                <a:path w="4963" h="2587" extrusionOk="0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693;p91">
              <a:extLst>
                <a:ext uri="{FF2B5EF4-FFF2-40B4-BE49-F238E27FC236}">
                  <a16:creationId xmlns:a16="http://schemas.microsoft.com/office/drawing/2014/main" id="{982B10DF-0465-4478-BC33-1B60D93DC9D4}"/>
                </a:ext>
              </a:extLst>
            </p:cNvPr>
            <p:cNvSpPr/>
            <p:nvPr/>
          </p:nvSpPr>
          <p:spPr>
            <a:xfrm>
              <a:off x="1409602" y="3362409"/>
              <a:ext cx="33389" cy="38734"/>
            </a:xfrm>
            <a:custGeom>
              <a:avLst/>
              <a:gdLst/>
              <a:ahLst/>
              <a:cxnLst/>
              <a:rect l="l" t="t" r="r" b="b"/>
              <a:pathLst>
                <a:path w="2230" h="2587" extrusionOk="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16078;p94">
            <a:extLst>
              <a:ext uri="{FF2B5EF4-FFF2-40B4-BE49-F238E27FC236}">
                <a16:creationId xmlns:a16="http://schemas.microsoft.com/office/drawing/2014/main" id="{A17FA575-8280-44AA-B3EC-B8CEBB3FAAAC}"/>
              </a:ext>
            </a:extLst>
          </p:cNvPr>
          <p:cNvGrpSpPr/>
          <p:nvPr/>
        </p:nvGrpSpPr>
        <p:grpSpPr>
          <a:xfrm>
            <a:off x="3604888" y="2339055"/>
            <a:ext cx="283224" cy="353486"/>
            <a:chOff x="1361556" y="2425923"/>
            <a:chExt cx="283224" cy="366482"/>
          </a:xfrm>
        </p:grpSpPr>
        <p:sp>
          <p:nvSpPr>
            <p:cNvPr id="88" name="Google Shape;16079;p94">
              <a:extLst>
                <a:ext uri="{FF2B5EF4-FFF2-40B4-BE49-F238E27FC236}">
                  <a16:creationId xmlns:a16="http://schemas.microsoft.com/office/drawing/2014/main" id="{F36C136D-CC22-4057-9319-721F26044E1E}"/>
                </a:ext>
              </a:extLst>
            </p:cNvPr>
            <p:cNvSpPr/>
            <p:nvPr/>
          </p:nvSpPr>
          <p:spPr>
            <a:xfrm>
              <a:off x="1361556" y="2425923"/>
              <a:ext cx="283224" cy="366482"/>
            </a:xfrm>
            <a:custGeom>
              <a:avLst/>
              <a:gdLst/>
              <a:ahLst/>
              <a:cxnLst/>
              <a:rect l="l" t="t" r="r" b="b"/>
              <a:pathLst>
                <a:path w="10838" h="14024" extrusionOk="0">
                  <a:moveTo>
                    <a:pt x="5753" y="1"/>
                  </a:moveTo>
                  <a:cubicBezTo>
                    <a:pt x="4965" y="1"/>
                    <a:pt x="4173" y="198"/>
                    <a:pt x="3453" y="599"/>
                  </a:cubicBezTo>
                  <a:cubicBezTo>
                    <a:pt x="1712" y="1570"/>
                    <a:pt x="760" y="3532"/>
                    <a:pt x="1097" y="5503"/>
                  </a:cubicBezTo>
                  <a:lnTo>
                    <a:pt x="222" y="8081"/>
                  </a:lnTo>
                  <a:cubicBezTo>
                    <a:pt x="1" y="8706"/>
                    <a:pt x="443" y="9379"/>
                    <a:pt x="1106" y="9417"/>
                  </a:cubicBezTo>
                  <a:lnTo>
                    <a:pt x="1491" y="9417"/>
                  </a:lnTo>
                  <a:cubicBezTo>
                    <a:pt x="1597" y="9417"/>
                    <a:pt x="1683" y="9504"/>
                    <a:pt x="1683" y="9619"/>
                  </a:cubicBezTo>
                  <a:lnTo>
                    <a:pt x="1683" y="11408"/>
                  </a:lnTo>
                  <a:cubicBezTo>
                    <a:pt x="1683" y="11937"/>
                    <a:pt x="2116" y="12369"/>
                    <a:pt x="2645" y="12369"/>
                  </a:cubicBezTo>
                  <a:lnTo>
                    <a:pt x="4010" y="12138"/>
                  </a:lnTo>
                  <a:cubicBezTo>
                    <a:pt x="4021" y="12137"/>
                    <a:pt x="4032" y="12136"/>
                    <a:pt x="4042" y="12136"/>
                  </a:cubicBezTo>
                  <a:cubicBezTo>
                    <a:pt x="4153" y="12136"/>
                    <a:pt x="4241" y="12226"/>
                    <a:pt x="4241" y="12340"/>
                  </a:cubicBezTo>
                  <a:lnTo>
                    <a:pt x="4241" y="13735"/>
                  </a:lnTo>
                  <a:cubicBezTo>
                    <a:pt x="4241" y="13889"/>
                    <a:pt x="4376" y="14023"/>
                    <a:pt x="4539" y="14023"/>
                  </a:cubicBezTo>
                  <a:lnTo>
                    <a:pt x="8915" y="14023"/>
                  </a:lnTo>
                  <a:cubicBezTo>
                    <a:pt x="9078" y="14023"/>
                    <a:pt x="9213" y="13898"/>
                    <a:pt x="9213" y="13735"/>
                  </a:cubicBezTo>
                  <a:lnTo>
                    <a:pt x="9213" y="9090"/>
                  </a:lnTo>
                  <a:cubicBezTo>
                    <a:pt x="9213" y="8792"/>
                    <a:pt x="9251" y="8484"/>
                    <a:pt x="9328" y="8196"/>
                  </a:cubicBezTo>
                  <a:cubicBezTo>
                    <a:pt x="9415" y="7907"/>
                    <a:pt x="9540" y="7629"/>
                    <a:pt x="9703" y="7369"/>
                  </a:cubicBezTo>
                  <a:cubicBezTo>
                    <a:pt x="9944" y="6994"/>
                    <a:pt x="10126" y="6580"/>
                    <a:pt x="10261" y="6148"/>
                  </a:cubicBezTo>
                  <a:lnTo>
                    <a:pt x="10261" y="6138"/>
                  </a:lnTo>
                  <a:cubicBezTo>
                    <a:pt x="10838" y="4292"/>
                    <a:pt x="10232" y="2282"/>
                    <a:pt x="8732" y="1061"/>
                  </a:cubicBezTo>
                  <a:cubicBezTo>
                    <a:pt x="7871" y="360"/>
                    <a:pt x="6816" y="1"/>
                    <a:pt x="5753" y="1"/>
                  </a:cubicBezTo>
                  <a:close/>
                </a:path>
              </a:pathLst>
            </a:custGeom>
            <a:solidFill>
              <a:srgbClr val="D9D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080;p94">
              <a:extLst>
                <a:ext uri="{FF2B5EF4-FFF2-40B4-BE49-F238E27FC236}">
                  <a16:creationId xmlns:a16="http://schemas.microsoft.com/office/drawing/2014/main" id="{96BF2598-2CD4-47B6-B445-4C7C3A50239B}"/>
                </a:ext>
              </a:extLst>
            </p:cNvPr>
            <p:cNvSpPr/>
            <p:nvPr/>
          </p:nvSpPr>
          <p:spPr>
            <a:xfrm>
              <a:off x="1493499" y="2660698"/>
              <a:ext cx="36951" cy="22866"/>
            </a:xfrm>
            <a:custGeom>
              <a:avLst/>
              <a:gdLst/>
              <a:ahLst/>
              <a:cxnLst/>
              <a:rect l="l" t="t" r="r" b="b"/>
              <a:pathLst>
                <a:path w="1414" h="875" extrusionOk="0">
                  <a:moveTo>
                    <a:pt x="0" y="0"/>
                  </a:moveTo>
                  <a:lnTo>
                    <a:pt x="0" y="174"/>
                  </a:lnTo>
                  <a:cubicBezTo>
                    <a:pt x="0" y="582"/>
                    <a:pt x="337" y="874"/>
                    <a:pt x="706" y="874"/>
                  </a:cubicBezTo>
                  <a:cubicBezTo>
                    <a:pt x="823" y="874"/>
                    <a:pt x="944" y="844"/>
                    <a:pt x="1058" y="779"/>
                  </a:cubicBezTo>
                  <a:lnTo>
                    <a:pt x="1067" y="779"/>
                  </a:lnTo>
                  <a:cubicBezTo>
                    <a:pt x="1279" y="654"/>
                    <a:pt x="1414" y="424"/>
                    <a:pt x="1414" y="183"/>
                  </a:cubicBezTo>
                  <a:lnTo>
                    <a:pt x="1414" y="10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081;p94">
              <a:extLst>
                <a:ext uri="{FF2B5EF4-FFF2-40B4-BE49-F238E27FC236}">
                  <a16:creationId xmlns:a16="http://schemas.microsoft.com/office/drawing/2014/main" id="{FC717A70-904D-4E66-A826-00EF47C9756F}"/>
                </a:ext>
              </a:extLst>
            </p:cNvPr>
            <p:cNvSpPr/>
            <p:nvPr/>
          </p:nvSpPr>
          <p:spPr>
            <a:xfrm>
              <a:off x="1512341" y="2660959"/>
              <a:ext cx="18110" cy="20122"/>
            </a:xfrm>
            <a:custGeom>
              <a:avLst/>
              <a:gdLst/>
              <a:ahLst/>
              <a:cxnLst/>
              <a:rect l="l" t="t" r="r" b="b"/>
              <a:pathLst>
                <a:path w="693" h="770" extrusionOk="0">
                  <a:moveTo>
                    <a:pt x="0" y="0"/>
                  </a:moveTo>
                  <a:lnTo>
                    <a:pt x="0" y="173"/>
                  </a:lnTo>
                  <a:cubicBezTo>
                    <a:pt x="0" y="414"/>
                    <a:pt x="135" y="644"/>
                    <a:pt x="346" y="769"/>
                  </a:cubicBezTo>
                  <a:cubicBezTo>
                    <a:pt x="558" y="644"/>
                    <a:pt x="693" y="414"/>
                    <a:pt x="693" y="173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082;p94">
              <a:extLst>
                <a:ext uri="{FF2B5EF4-FFF2-40B4-BE49-F238E27FC236}">
                  <a16:creationId xmlns:a16="http://schemas.microsoft.com/office/drawing/2014/main" id="{E8978731-F9B6-44F1-84DF-27A0EC9EB59B}"/>
                </a:ext>
              </a:extLst>
            </p:cNvPr>
            <p:cNvSpPr/>
            <p:nvPr/>
          </p:nvSpPr>
          <p:spPr>
            <a:xfrm>
              <a:off x="1433290" y="2489556"/>
              <a:ext cx="153711" cy="173180"/>
            </a:xfrm>
            <a:custGeom>
              <a:avLst/>
              <a:gdLst/>
              <a:ahLst/>
              <a:cxnLst/>
              <a:rect l="l" t="t" r="r" b="b"/>
              <a:pathLst>
                <a:path w="5882" h="6627" extrusionOk="0">
                  <a:moveTo>
                    <a:pt x="3006" y="0"/>
                  </a:moveTo>
                  <a:cubicBezTo>
                    <a:pt x="978" y="0"/>
                    <a:pt x="1" y="2504"/>
                    <a:pt x="1515" y="3876"/>
                  </a:cubicBezTo>
                  <a:cubicBezTo>
                    <a:pt x="1785" y="4126"/>
                    <a:pt x="1939" y="4482"/>
                    <a:pt x="1939" y="4857"/>
                  </a:cubicBezTo>
                  <a:lnTo>
                    <a:pt x="1939" y="6251"/>
                  </a:lnTo>
                  <a:cubicBezTo>
                    <a:pt x="1939" y="6347"/>
                    <a:pt x="1977" y="6444"/>
                    <a:pt x="2044" y="6521"/>
                  </a:cubicBezTo>
                  <a:cubicBezTo>
                    <a:pt x="2064" y="6530"/>
                    <a:pt x="2073" y="6540"/>
                    <a:pt x="2092" y="6549"/>
                  </a:cubicBezTo>
                  <a:lnTo>
                    <a:pt x="2121" y="6569"/>
                  </a:lnTo>
                  <a:cubicBezTo>
                    <a:pt x="2179" y="6607"/>
                    <a:pt x="2246" y="6626"/>
                    <a:pt x="2314" y="6626"/>
                  </a:cubicBezTo>
                  <a:lnTo>
                    <a:pt x="3698" y="6626"/>
                  </a:lnTo>
                  <a:cubicBezTo>
                    <a:pt x="3775" y="6626"/>
                    <a:pt x="3843" y="6607"/>
                    <a:pt x="3900" y="6569"/>
                  </a:cubicBezTo>
                  <a:lnTo>
                    <a:pt x="3929" y="6549"/>
                  </a:lnTo>
                  <a:cubicBezTo>
                    <a:pt x="3948" y="6540"/>
                    <a:pt x="3958" y="6530"/>
                    <a:pt x="3968" y="6521"/>
                  </a:cubicBezTo>
                  <a:cubicBezTo>
                    <a:pt x="4045" y="6444"/>
                    <a:pt x="4083" y="6347"/>
                    <a:pt x="4083" y="6251"/>
                  </a:cubicBezTo>
                  <a:lnTo>
                    <a:pt x="4083" y="4847"/>
                  </a:lnTo>
                  <a:cubicBezTo>
                    <a:pt x="4083" y="4472"/>
                    <a:pt x="4246" y="4117"/>
                    <a:pt x="4525" y="3867"/>
                  </a:cubicBezTo>
                  <a:cubicBezTo>
                    <a:pt x="5881" y="2616"/>
                    <a:pt x="5218" y="357"/>
                    <a:pt x="3400" y="30"/>
                  </a:cubicBezTo>
                  <a:lnTo>
                    <a:pt x="3352" y="20"/>
                  </a:lnTo>
                  <a:cubicBezTo>
                    <a:pt x="3256" y="11"/>
                    <a:pt x="3160" y="1"/>
                    <a:pt x="3064" y="1"/>
                  </a:cubicBezTo>
                  <a:cubicBezTo>
                    <a:pt x="3044" y="0"/>
                    <a:pt x="3025" y="0"/>
                    <a:pt x="3006" y="0"/>
                  </a:cubicBezTo>
                  <a:close/>
                </a:path>
              </a:pathLst>
            </a:custGeom>
            <a:solidFill>
              <a:srgbClr val="B8C2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083;p94">
              <a:extLst>
                <a:ext uri="{FF2B5EF4-FFF2-40B4-BE49-F238E27FC236}">
                  <a16:creationId xmlns:a16="http://schemas.microsoft.com/office/drawing/2014/main" id="{A7F6A30F-CC93-4966-BC23-1059537831F0}"/>
                </a:ext>
              </a:extLst>
            </p:cNvPr>
            <p:cNvSpPr/>
            <p:nvPr/>
          </p:nvSpPr>
          <p:spPr>
            <a:xfrm>
              <a:off x="1457306" y="2490314"/>
              <a:ext cx="129434" cy="172422"/>
            </a:xfrm>
            <a:custGeom>
              <a:avLst/>
              <a:gdLst/>
              <a:ahLst/>
              <a:cxnLst/>
              <a:rect l="l" t="t" r="r" b="b"/>
              <a:pathLst>
                <a:path w="4953" h="6598" extrusionOk="0">
                  <a:moveTo>
                    <a:pt x="2472" y="1"/>
                  </a:moveTo>
                  <a:cubicBezTo>
                    <a:pt x="654" y="328"/>
                    <a:pt x="0" y="2607"/>
                    <a:pt x="1366" y="3847"/>
                  </a:cubicBezTo>
                  <a:cubicBezTo>
                    <a:pt x="1645" y="4097"/>
                    <a:pt x="1798" y="4453"/>
                    <a:pt x="1798" y="4828"/>
                  </a:cubicBezTo>
                  <a:lnTo>
                    <a:pt x="1798" y="6222"/>
                  </a:lnTo>
                  <a:cubicBezTo>
                    <a:pt x="1789" y="6428"/>
                    <a:pt x="1962" y="6598"/>
                    <a:pt x="2166" y="6598"/>
                  </a:cubicBezTo>
                  <a:cubicBezTo>
                    <a:pt x="2172" y="6598"/>
                    <a:pt x="2178" y="6598"/>
                    <a:pt x="2183" y="6597"/>
                  </a:cubicBezTo>
                  <a:lnTo>
                    <a:pt x="2779" y="6597"/>
                  </a:lnTo>
                  <a:cubicBezTo>
                    <a:pt x="2991" y="6597"/>
                    <a:pt x="3164" y="6424"/>
                    <a:pt x="3164" y="6222"/>
                  </a:cubicBezTo>
                  <a:lnTo>
                    <a:pt x="3164" y="4818"/>
                  </a:lnTo>
                  <a:cubicBezTo>
                    <a:pt x="3164" y="4443"/>
                    <a:pt x="3327" y="4088"/>
                    <a:pt x="3606" y="3838"/>
                  </a:cubicBezTo>
                  <a:lnTo>
                    <a:pt x="3597" y="3838"/>
                  </a:lnTo>
                  <a:cubicBezTo>
                    <a:pt x="4953" y="2587"/>
                    <a:pt x="4289" y="328"/>
                    <a:pt x="2472" y="1"/>
                  </a:cubicBez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084;p94">
              <a:extLst>
                <a:ext uri="{FF2B5EF4-FFF2-40B4-BE49-F238E27FC236}">
                  <a16:creationId xmlns:a16="http://schemas.microsoft.com/office/drawing/2014/main" id="{C5B34CC0-A3D2-4846-A358-6D063270DABA}"/>
                </a:ext>
              </a:extLst>
            </p:cNvPr>
            <p:cNvSpPr/>
            <p:nvPr/>
          </p:nvSpPr>
          <p:spPr>
            <a:xfrm>
              <a:off x="1469876" y="2523502"/>
              <a:ext cx="79417" cy="95253"/>
            </a:xfrm>
            <a:custGeom>
              <a:avLst/>
              <a:gdLst/>
              <a:ahLst/>
              <a:cxnLst/>
              <a:rect l="l" t="t" r="r" b="b"/>
              <a:pathLst>
                <a:path w="3039" h="3645" extrusionOk="0">
                  <a:moveTo>
                    <a:pt x="837" y="423"/>
                  </a:moveTo>
                  <a:cubicBezTo>
                    <a:pt x="933" y="423"/>
                    <a:pt x="1010" y="510"/>
                    <a:pt x="1010" y="606"/>
                  </a:cubicBezTo>
                  <a:lnTo>
                    <a:pt x="1010" y="779"/>
                  </a:lnTo>
                  <a:lnTo>
                    <a:pt x="1010" y="789"/>
                  </a:lnTo>
                  <a:lnTo>
                    <a:pt x="798" y="789"/>
                  </a:lnTo>
                  <a:cubicBezTo>
                    <a:pt x="558" y="789"/>
                    <a:pt x="558" y="423"/>
                    <a:pt x="798" y="423"/>
                  </a:cubicBezTo>
                  <a:close/>
                  <a:moveTo>
                    <a:pt x="2423" y="433"/>
                  </a:moveTo>
                  <a:cubicBezTo>
                    <a:pt x="2654" y="433"/>
                    <a:pt x="2654" y="789"/>
                    <a:pt x="2423" y="789"/>
                  </a:cubicBezTo>
                  <a:lnTo>
                    <a:pt x="2212" y="789"/>
                  </a:lnTo>
                  <a:lnTo>
                    <a:pt x="2212" y="606"/>
                  </a:lnTo>
                  <a:cubicBezTo>
                    <a:pt x="2212" y="510"/>
                    <a:pt x="2289" y="433"/>
                    <a:pt x="2385" y="433"/>
                  </a:cubicBezTo>
                  <a:close/>
                  <a:moveTo>
                    <a:pt x="817" y="0"/>
                  </a:moveTo>
                  <a:cubicBezTo>
                    <a:pt x="0" y="0"/>
                    <a:pt x="0" y="1221"/>
                    <a:pt x="817" y="1221"/>
                  </a:cubicBezTo>
                  <a:lnTo>
                    <a:pt x="1019" y="1221"/>
                  </a:lnTo>
                  <a:lnTo>
                    <a:pt x="1019" y="3635"/>
                  </a:lnTo>
                  <a:lnTo>
                    <a:pt x="1452" y="3635"/>
                  </a:lnTo>
                  <a:lnTo>
                    <a:pt x="1452" y="1221"/>
                  </a:lnTo>
                  <a:lnTo>
                    <a:pt x="1789" y="1221"/>
                  </a:lnTo>
                  <a:lnTo>
                    <a:pt x="1789" y="3645"/>
                  </a:lnTo>
                  <a:lnTo>
                    <a:pt x="2221" y="3645"/>
                  </a:lnTo>
                  <a:lnTo>
                    <a:pt x="2221" y="1221"/>
                  </a:lnTo>
                  <a:lnTo>
                    <a:pt x="2433" y="1221"/>
                  </a:lnTo>
                  <a:cubicBezTo>
                    <a:pt x="2760" y="1221"/>
                    <a:pt x="3039" y="952"/>
                    <a:pt x="3039" y="615"/>
                  </a:cubicBezTo>
                  <a:cubicBezTo>
                    <a:pt x="3039" y="279"/>
                    <a:pt x="2760" y="10"/>
                    <a:pt x="2433" y="10"/>
                  </a:cubicBezTo>
                  <a:lnTo>
                    <a:pt x="2414" y="0"/>
                  </a:lnTo>
                  <a:lnTo>
                    <a:pt x="2385" y="0"/>
                  </a:lnTo>
                  <a:cubicBezTo>
                    <a:pt x="2058" y="10"/>
                    <a:pt x="1789" y="269"/>
                    <a:pt x="1789" y="606"/>
                  </a:cubicBezTo>
                  <a:lnTo>
                    <a:pt x="1789" y="779"/>
                  </a:lnTo>
                  <a:lnTo>
                    <a:pt x="1442" y="779"/>
                  </a:lnTo>
                  <a:lnTo>
                    <a:pt x="1442" y="606"/>
                  </a:lnTo>
                  <a:cubicBezTo>
                    <a:pt x="1442" y="269"/>
                    <a:pt x="1173" y="10"/>
                    <a:pt x="846" y="0"/>
                  </a:cubicBezTo>
                  <a:close/>
                </a:path>
              </a:pathLst>
            </a:custGeom>
            <a:solidFill>
              <a:srgbClr val="B7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085;p94">
              <a:extLst>
                <a:ext uri="{FF2B5EF4-FFF2-40B4-BE49-F238E27FC236}">
                  <a16:creationId xmlns:a16="http://schemas.microsoft.com/office/drawing/2014/main" id="{8BCD6CC4-63F5-4831-829D-549EDA3BB8F1}"/>
                </a:ext>
              </a:extLst>
            </p:cNvPr>
            <p:cNvSpPr/>
            <p:nvPr/>
          </p:nvSpPr>
          <p:spPr>
            <a:xfrm>
              <a:off x="1421086" y="2581412"/>
              <a:ext cx="30131" cy="19338"/>
            </a:xfrm>
            <a:custGeom>
              <a:avLst/>
              <a:gdLst/>
              <a:ahLst/>
              <a:cxnLst/>
              <a:rect l="l" t="t" r="r" b="b"/>
              <a:pathLst>
                <a:path w="1153" h="740" extrusionOk="0">
                  <a:moveTo>
                    <a:pt x="850" y="1"/>
                  </a:moveTo>
                  <a:cubicBezTo>
                    <a:pt x="819" y="1"/>
                    <a:pt x="786" y="8"/>
                    <a:pt x="752" y="25"/>
                  </a:cubicBezTo>
                  <a:lnTo>
                    <a:pt x="232" y="323"/>
                  </a:lnTo>
                  <a:cubicBezTo>
                    <a:pt x="0" y="435"/>
                    <a:pt x="121" y="739"/>
                    <a:pt x="317" y="739"/>
                  </a:cubicBezTo>
                  <a:cubicBezTo>
                    <a:pt x="357" y="739"/>
                    <a:pt x="400" y="727"/>
                    <a:pt x="444" y="698"/>
                  </a:cubicBezTo>
                  <a:lnTo>
                    <a:pt x="963" y="400"/>
                  </a:lnTo>
                  <a:cubicBezTo>
                    <a:pt x="1153" y="268"/>
                    <a:pt x="1038" y="1"/>
                    <a:pt x="850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086;p94">
              <a:extLst>
                <a:ext uri="{FF2B5EF4-FFF2-40B4-BE49-F238E27FC236}">
                  <a16:creationId xmlns:a16="http://schemas.microsoft.com/office/drawing/2014/main" id="{B6D74EB9-A011-42A2-8EFF-8FBF6C9BC232}"/>
                </a:ext>
              </a:extLst>
            </p:cNvPr>
            <p:cNvSpPr/>
            <p:nvPr/>
          </p:nvSpPr>
          <p:spPr>
            <a:xfrm>
              <a:off x="1569336" y="2582222"/>
              <a:ext cx="30157" cy="19312"/>
            </a:xfrm>
            <a:custGeom>
              <a:avLst/>
              <a:gdLst/>
              <a:ahLst/>
              <a:cxnLst/>
              <a:rect l="l" t="t" r="r" b="b"/>
              <a:pathLst>
                <a:path w="1154" h="739" extrusionOk="0">
                  <a:moveTo>
                    <a:pt x="321" y="0"/>
                  </a:moveTo>
                  <a:cubicBezTo>
                    <a:pt x="128" y="0"/>
                    <a:pt x="1" y="305"/>
                    <a:pt x="233" y="417"/>
                  </a:cubicBezTo>
                  <a:lnTo>
                    <a:pt x="752" y="715"/>
                  </a:lnTo>
                  <a:cubicBezTo>
                    <a:pt x="786" y="731"/>
                    <a:pt x="819" y="738"/>
                    <a:pt x="851" y="738"/>
                  </a:cubicBezTo>
                  <a:cubicBezTo>
                    <a:pt x="1039" y="738"/>
                    <a:pt x="1153" y="473"/>
                    <a:pt x="964" y="349"/>
                  </a:cubicBezTo>
                  <a:lnTo>
                    <a:pt x="444" y="42"/>
                  </a:lnTo>
                  <a:cubicBezTo>
                    <a:pt x="402" y="13"/>
                    <a:pt x="360" y="0"/>
                    <a:pt x="321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087;p94">
              <a:extLst>
                <a:ext uri="{FF2B5EF4-FFF2-40B4-BE49-F238E27FC236}">
                  <a16:creationId xmlns:a16="http://schemas.microsoft.com/office/drawing/2014/main" id="{014D679B-6738-4307-93C4-5125906C72E7}"/>
                </a:ext>
              </a:extLst>
            </p:cNvPr>
            <p:cNvSpPr/>
            <p:nvPr/>
          </p:nvSpPr>
          <p:spPr>
            <a:xfrm>
              <a:off x="1506304" y="2449599"/>
              <a:ext cx="11342" cy="26498"/>
            </a:xfrm>
            <a:custGeom>
              <a:avLst/>
              <a:gdLst/>
              <a:ahLst/>
              <a:cxnLst/>
              <a:rect l="l" t="t" r="r" b="b"/>
              <a:pathLst>
                <a:path w="434" h="1014" extrusionOk="0">
                  <a:moveTo>
                    <a:pt x="212" y="1"/>
                  </a:moveTo>
                  <a:cubicBezTo>
                    <a:pt x="97" y="1"/>
                    <a:pt x="0" y="97"/>
                    <a:pt x="0" y="213"/>
                  </a:cubicBezTo>
                  <a:lnTo>
                    <a:pt x="0" y="818"/>
                  </a:lnTo>
                  <a:cubicBezTo>
                    <a:pt x="10" y="948"/>
                    <a:pt x="113" y="1013"/>
                    <a:pt x="217" y="1013"/>
                  </a:cubicBezTo>
                  <a:cubicBezTo>
                    <a:pt x="320" y="1013"/>
                    <a:pt x="424" y="948"/>
                    <a:pt x="433" y="818"/>
                  </a:cubicBezTo>
                  <a:lnTo>
                    <a:pt x="433" y="213"/>
                  </a:lnTo>
                  <a:cubicBezTo>
                    <a:pt x="433" y="97"/>
                    <a:pt x="337" y="1"/>
                    <a:pt x="212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088;p94">
              <a:extLst>
                <a:ext uri="{FF2B5EF4-FFF2-40B4-BE49-F238E27FC236}">
                  <a16:creationId xmlns:a16="http://schemas.microsoft.com/office/drawing/2014/main" id="{F47E87BA-8603-45F9-BC9A-1D0CED70337B}"/>
                </a:ext>
              </a:extLst>
            </p:cNvPr>
            <p:cNvSpPr/>
            <p:nvPr/>
          </p:nvSpPr>
          <p:spPr>
            <a:xfrm>
              <a:off x="1457228" y="2461176"/>
              <a:ext cx="23624" cy="25897"/>
            </a:xfrm>
            <a:custGeom>
              <a:avLst/>
              <a:gdLst/>
              <a:ahLst/>
              <a:cxnLst/>
              <a:rect l="l" t="t" r="r" b="b"/>
              <a:pathLst>
                <a:path w="904" h="991" extrusionOk="0">
                  <a:moveTo>
                    <a:pt x="302" y="1"/>
                  </a:moveTo>
                  <a:cubicBezTo>
                    <a:pt x="151" y="1"/>
                    <a:pt x="0" y="169"/>
                    <a:pt x="119" y="346"/>
                  </a:cubicBezTo>
                  <a:lnTo>
                    <a:pt x="417" y="866"/>
                  </a:lnTo>
                  <a:cubicBezTo>
                    <a:pt x="459" y="954"/>
                    <a:pt x="529" y="990"/>
                    <a:pt x="599" y="990"/>
                  </a:cubicBezTo>
                  <a:cubicBezTo>
                    <a:pt x="750" y="990"/>
                    <a:pt x="903" y="822"/>
                    <a:pt x="792" y="645"/>
                  </a:cubicBezTo>
                  <a:lnTo>
                    <a:pt x="484" y="125"/>
                  </a:lnTo>
                  <a:cubicBezTo>
                    <a:pt x="441" y="37"/>
                    <a:pt x="372" y="1"/>
                    <a:pt x="302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089;p94">
              <a:extLst>
                <a:ext uri="{FF2B5EF4-FFF2-40B4-BE49-F238E27FC236}">
                  <a16:creationId xmlns:a16="http://schemas.microsoft.com/office/drawing/2014/main" id="{02996C72-9D25-48C6-888B-224DC05F55B6}"/>
                </a:ext>
              </a:extLst>
            </p:cNvPr>
            <p:cNvSpPr/>
            <p:nvPr/>
          </p:nvSpPr>
          <p:spPr>
            <a:xfrm>
              <a:off x="1422680" y="2495723"/>
              <a:ext cx="29295" cy="18868"/>
            </a:xfrm>
            <a:custGeom>
              <a:avLst/>
              <a:gdLst/>
              <a:ahLst/>
              <a:cxnLst/>
              <a:rect l="l" t="t" r="r" b="b"/>
              <a:pathLst>
                <a:path w="1121" h="722" extrusionOk="0">
                  <a:moveTo>
                    <a:pt x="313" y="1"/>
                  </a:moveTo>
                  <a:cubicBezTo>
                    <a:pt x="123" y="1"/>
                    <a:pt x="1" y="268"/>
                    <a:pt x="191" y="400"/>
                  </a:cubicBezTo>
                  <a:lnTo>
                    <a:pt x="719" y="698"/>
                  </a:lnTo>
                  <a:cubicBezTo>
                    <a:pt x="752" y="714"/>
                    <a:pt x="784" y="721"/>
                    <a:pt x="815" y="721"/>
                  </a:cubicBezTo>
                  <a:cubicBezTo>
                    <a:pt x="999" y="721"/>
                    <a:pt x="1121" y="456"/>
                    <a:pt x="931" y="332"/>
                  </a:cubicBezTo>
                  <a:lnTo>
                    <a:pt x="412" y="25"/>
                  </a:lnTo>
                  <a:cubicBezTo>
                    <a:pt x="378" y="8"/>
                    <a:pt x="344" y="1"/>
                    <a:pt x="313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090;p94">
              <a:extLst>
                <a:ext uri="{FF2B5EF4-FFF2-40B4-BE49-F238E27FC236}">
                  <a16:creationId xmlns:a16="http://schemas.microsoft.com/office/drawing/2014/main" id="{E9CC4DC7-B269-42CC-83B7-C59C24737185}"/>
                </a:ext>
              </a:extLst>
            </p:cNvPr>
            <p:cNvSpPr/>
            <p:nvPr/>
          </p:nvSpPr>
          <p:spPr>
            <a:xfrm>
              <a:off x="1410816" y="2542344"/>
              <a:ext cx="28171" cy="11315"/>
            </a:xfrm>
            <a:custGeom>
              <a:avLst/>
              <a:gdLst/>
              <a:ahLst/>
              <a:cxnLst/>
              <a:rect l="l" t="t" r="r" b="b"/>
              <a:pathLst>
                <a:path w="1078" h="433" extrusionOk="0">
                  <a:moveTo>
                    <a:pt x="260" y="0"/>
                  </a:moveTo>
                  <a:cubicBezTo>
                    <a:pt x="0" y="20"/>
                    <a:pt x="0" y="404"/>
                    <a:pt x="260" y="433"/>
                  </a:cubicBezTo>
                  <a:lnTo>
                    <a:pt x="866" y="433"/>
                  </a:lnTo>
                  <a:cubicBezTo>
                    <a:pt x="981" y="433"/>
                    <a:pt x="1077" y="337"/>
                    <a:pt x="1077" y="212"/>
                  </a:cubicBezTo>
                  <a:cubicBezTo>
                    <a:pt x="1077" y="96"/>
                    <a:pt x="981" y="0"/>
                    <a:pt x="866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091;p94">
              <a:extLst>
                <a:ext uri="{FF2B5EF4-FFF2-40B4-BE49-F238E27FC236}">
                  <a16:creationId xmlns:a16="http://schemas.microsoft.com/office/drawing/2014/main" id="{E2354C71-8405-4E35-8D18-87EF26FFEF9A}"/>
                </a:ext>
              </a:extLst>
            </p:cNvPr>
            <p:cNvSpPr/>
            <p:nvPr/>
          </p:nvSpPr>
          <p:spPr>
            <a:xfrm>
              <a:off x="1581932" y="2543833"/>
              <a:ext cx="29687" cy="11342"/>
            </a:xfrm>
            <a:custGeom>
              <a:avLst/>
              <a:gdLst/>
              <a:ahLst/>
              <a:cxnLst/>
              <a:rect l="l" t="t" r="r" b="b"/>
              <a:pathLst>
                <a:path w="1136" h="434" extrusionOk="0">
                  <a:moveTo>
                    <a:pt x="270" y="1"/>
                  </a:moveTo>
                  <a:cubicBezTo>
                    <a:pt x="1" y="20"/>
                    <a:pt x="1" y="405"/>
                    <a:pt x="270" y="434"/>
                  </a:cubicBezTo>
                  <a:lnTo>
                    <a:pt x="876" y="434"/>
                  </a:lnTo>
                  <a:cubicBezTo>
                    <a:pt x="1136" y="405"/>
                    <a:pt x="1136" y="20"/>
                    <a:pt x="876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092;p94">
              <a:extLst>
                <a:ext uri="{FF2B5EF4-FFF2-40B4-BE49-F238E27FC236}">
                  <a16:creationId xmlns:a16="http://schemas.microsoft.com/office/drawing/2014/main" id="{16479F8A-082C-40D0-9CE4-EEF67E4C89FC}"/>
                </a:ext>
              </a:extLst>
            </p:cNvPr>
            <p:cNvSpPr/>
            <p:nvPr/>
          </p:nvSpPr>
          <p:spPr>
            <a:xfrm>
              <a:off x="1571139" y="2496742"/>
              <a:ext cx="30183" cy="19234"/>
            </a:xfrm>
            <a:custGeom>
              <a:avLst/>
              <a:gdLst/>
              <a:ahLst/>
              <a:cxnLst/>
              <a:rect l="l" t="t" r="r" b="b"/>
              <a:pathLst>
                <a:path w="1155" h="736" extrusionOk="0">
                  <a:moveTo>
                    <a:pt x="837" y="1"/>
                  </a:moveTo>
                  <a:cubicBezTo>
                    <a:pt x="797" y="1"/>
                    <a:pt x="755" y="14"/>
                    <a:pt x="712" y="43"/>
                  </a:cubicBezTo>
                  <a:lnTo>
                    <a:pt x="193" y="341"/>
                  </a:lnTo>
                  <a:cubicBezTo>
                    <a:pt x="0" y="447"/>
                    <a:pt x="77" y="736"/>
                    <a:pt x="298" y="736"/>
                  </a:cubicBezTo>
                  <a:cubicBezTo>
                    <a:pt x="337" y="736"/>
                    <a:pt x="375" y="726"/>
                    <a:pt x="404" y="707"/>
                  </a:cubicBezTo>
                  <a:lnTo>
                    <a:pt x="923" y="409"/>
                  </a:lnTo>
                  <a:cubicBezTo>
                    <a:pt x="1155" y="297"/>
                    <a:pt x="1029" y="1"/>
                    <a:pt x="837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6093;p94">
              <a:extLst>
                <a:ext uri="{FF2B5EF4-FFF2-40B4-BE49-F238E27FC236}">
                  <a16:creationId xmlns:a16="http://schemas.microsoft.com/office/drawing/2014/main" id="{0A0800CA-31BB-48D6-9A1B-8F8C85ECDB99}"/>
                </a:ext>
              </a:extLst>
            </p:cNvPr>
            <p:cNvSpPr/>
            <p:nvPr/>
          </p:nvSpPr>
          <p:spPr>
            <a:xfrm>
              <a:off x="1542655" y="2462483"/>
              <a:ext cx="22213" cy="25349"/>
            </a:xfrm>
            <a:custGeom>
              <a:avLst/>
              <a:gdLst/>
              <a:ahLst/>
              <a:cxnLst/>
              <a:rect l="l" t="t" r="r" b="b"/>
              <a:pathLst>
                <a:path w="850" h="970" extrusionOk="0">
                  <a:moveTo>
                    <a:pt x="611" y="0"/>
                  </a:moveTo>
                  <a:cubicBezTo>
                    <a:pt x="536" y="0"/>
                    <a:pt x="466" y="39"/>
                    <a:pt x="427" y="104"/>
                  </a:cubicBezTo>
                  <a:lnTo>
                    <a:pt x="119" y="623"/>
                  </a:lnTo>
                  <a:cubicBezTo>
                    <a:pt x="1" y="801"/>
                    <a:pt x="156" y="969"/>
                    <a:pt x="310" y="969"/>
                  </a:cubicBezTo>
                  <a:cubicBezTo>
                    <a:pt x="381" y="969"/>
                    <a:pt x="452" y="933"/>
                    <a:pt x="494" y="845"/>
                  </a:cubicBezTo>
                  <a:lnTo>
                    <a:pt x="792" y="325"/>
                  </a:lnTo>
                  <a:cubicBezTo>
                    <a:pt x="850" y="220"/>
                    <a:pt x="821" y="85"/>
                    <a:pt x="715" y="27"/>
                  </a:cubicBezTo>
                  <a:cubicBezTo>
                    <a:pt x="681" y="9"/>
                    <a:pt x="646" y="0"/>
                    <a:pt x="611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6094;p94">
              <a:extLst>
                <a:ext uri="{FF2B5EF4-FFF2-40B4-BE49-F238E27FC236}">
                  <a16:creationId xmlns:a16="http://schemas.microsoft.com/office/drawing/2014/main" id="{F8C7C405-0CE3-40BC-BB37-183646CBBBDA}"/>
                </a:ext>
              </a:extLst>
            </p:cNvPr>
            <p:cNvSpPr/>
            <p:nvPr/>
          </p:nvSpPr>
          <p:spPr>
            <a:xfrm>
              <a:off x="1496243" y="2594112"/>
              <a:ext cx="8075" cy="24382"/>
            </a:xfrm>
            <a:custGeom>
              <a:avLst/>
              <a:gdLst/>
              <a:ahLst/>
              <a:cxnLst/>
              <a:rect l="l" t="t" r="r" b="b"/>
              <a:pathLst>
                <a:path w="309" h="933" extrusionOk="0">
                  <a:moveTo>
                    <a:pt x="1" y="0"/>
                  </a:moveTo>
                  <a:lnTo>
                    <a:pt x="1" y="933"/>
                  </a:lnTo>
                  <a:lnTo>
                    <a:pt x="308" y="933"/>
                  </a:lnTo>
                  <a:lnTo>
                    <a:pt x="308" y="856"/>
                  </a:lnTo>
                  <a:cubicBezTo>
                    <a:pt x="308" y="539"/>
                    <a:pt x="203" y="241"/>
                    <a:pt x="1" y="0"/>
                  </a:cubicBez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6095;p94">
              <a:extLst>
                <a:ext uri="{FF2B5EF4-FFF2-40B4-BE49-F238E27FC236}">
                  <a16:creationId xmlns:a16="http://schemas.microsoft.com/office/drawing/2014/main" id="{04A60615-83B5-409B-9537-76F7261142F4}"/>
                </a:ext>
              </a:extLst>
            </p:cNvPr>
            <p:cNvSpPr/>
            <p:nvPr/>
          </p:nvSpPr>
          <p:spPr>
            <a:xfrm>
              <a:off x="1483935" y="2618468"/>
              <a:ext cx="56054" cy="22160"/>
            </a:xfrm>
            <a:custGeom>
              <a:avLst/>
              <a:gdLst/>
              <a:ahLst/>
              <a:cxnLst/>
              <a:rect l="l" t="t" r="r" b="b"/>
              <a:pathLst>
                <a:path w="2145" h="848" extrusionOk="0">
                  <a:moveTo>
                    <a:pt x="1" y="1"/>
                  </a:moveTo>
                  <a:lnTo>
                    <a:pt x="1" y="847"/>
                  </a:lnTo>
                  <a:lnTo>
                    <a:pt x="2145" y="847"/>
                  </a:lnTo>
                  <a:lnTo>
                    <a:pt x="2145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6096;p94">
              <a:extLst>
                <a:ext uri="{FF2B5EF4-FFF2-40B4-BE49-F238E27FC236}">
                  <a16:creationId xmlns:a16="http://schemas.microsoft.com/office/drawing/2014/main" id="{8C6B1815-0D8F-445A-A937-EF8B7741CA62}"/>
                </a:ext>
              </a:extLst>
            </p:cNvPr>
            <p:cNvSpPr/>
            <p:nvPr/>
          </p:nvSpPr>
          <p:spPr>
            <a:xfrm>
              <a:off x="1483935" y="2640602"/>
              <a:ext cx="56054" cy="22134"/>
            </a:xfrm>
            <a:custGeom>
              <a:avLst/>
              <a:gdLst/>
              <a:ahLst/>
              <a:cxnLst/>
              <a:rect l="l" t="t" r="r" b="b"/>
              <a:pathLst>
                <a:path w="2145" h="847" extrusionOk="0">
                  <a:moveTo>
                    <a:pt x="1" y="0"/>
                  </a:moveTo>
                  <a:lnTo>
                    <a:pt x="1" y="471"/>
                  </a:lnTo>
                  <a:cubicBezTo>
                    <a:pt x="1" y="567"/>
                    <a:pt x="39" y="664"/>
                    <a:pt x="106" y="741"/>
                  </a:cubicBezTo>
                  <a:cubicBezTo>
                    <a:pt x="126" y="750"/>
                    <a:pt x="135" y="760"/>
                    <a:pt x="154" y="769"/>
                  </a:cubicBezTo>
                  <a:lnTo>
                    <a:pt x="183" y="789"/>
                  </a:lnTo>
                  <a:cubicBezTo>
                    <a:pt x="241" y="827"/>
                    <a:pt x="308" y="846"/>
                    <a:pt x="376" y="846"/>
                  </a:cubicBezTo>
                  <a:lnTo>
                    <a:pt x="1760" y="846"/>
                  </a:lnTo>
                  <a:cubicBezTo>
                    <a:pt x="1837" y="846"/>
                    <a:pt x="1905" y="827"/>
                    <a:pt x="1962" y="789"/>
                  </a:cubicBezTo>
                  <a:lnTo>
                    <a:pt x="1991" y="769"/>
                  </a:lnTo>
                  <a:cubicBezTo>
                    <a:pt x="2010" y="760"/>
                    <a:pt x="2020" y="750"/>
                    <a:pt x="2030" y="741"/>
                  </a:cubicBezTo>
                  <a:cubicBezTo>
                    <a:pt x="2107" y="664"/>
                    <a:pt x="2145" y="567"/>
                    <a:pt x="2145" y="471"/>
                  </a:cubicBezTo>
                  <a:lnTo>
                    <a:pt x="2145" y="0"/>
                  </a:ln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097;p94">
              <a:extLst>
                <a:ext uri="{FF2B5EF4-FFF2-40B4-BE49-F238E27FC236}">
                  <a16:creationId xmlns:a16="http://schemas.microsoft.com/office/drawing/2014/main" id="{D3D17DDF-9C65-4B5C-8613-62D8EC76E7CF}"/>
                </a:ext>
              </a:extLst>
            </p:cNvPr>
            <p:cNvSpPr/>
            <p:nvPr/>
          </p:nvSpPr>
          <p:spPr>
            <a:xfrm>
              <a:off x="1504292" y="2618468"/>
              <a:ext cx="35697" cy="22160"/>
            </a:xfrm>
            <a:custGeom>
              <a:avLst/>
              <a:gdLst/>
              <a:ahLst/>
              <a:cxnLst/>
              <a:rect l="l" t="t" r="r" b="b"/>
              <a:pathLst>
                <a:path w="136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1366" y="847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rgbClr val="D9E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098;p94">
              <a:extLst>
                <a:ext uri="{FF2B5EF4-FFF2-40B4-BE49-F238E27FC236}">
                  <a16:creationId xmlns:a16="http://schemas.microsoft.com/office/drawing/2014/main" id="{1F18B192-3524-46C1-8155-F062A1E97AD6}"/>
                </a:ext>
              </a:extLst>
            </p:cNvPr>
            <p:cNvSpPr/>
            <p:nvPr/>
          </p:nvSpPr>
          <p:spPr>
            <a:xfrm>
              <a:off x="1504031" y="2640602"/>
              <a:ext cx="35958" cy="22134"/>
            </a:xfrm>
            <a:custGeom>
              <a:avLst/>
              <a:gdLst/>
              <a:ahLst/>
              <a:cxnLst/>
              <a:rect l="l" t="t" r="r" b="b"/>
              <a:pathLst>
                <a:path w="1376" h="847" extrusionOk="0">
                  <a:moveTo>
                    <a:pt x="10" y="0"/>
                  </a:moveTo>
                  <a:lnTo>
                    <a:pt x="10" y="471"/>
                  </a:lnTo>
                  <a:cubicBezTo>
                    <a:pt x="1" y="683"/>
                    <a:pt x="184" y="846"/>
                    <a:pt x="395" y="846"/>
                  </a:cubicBezTo>
                  <a:lnTo>
                    <a:pt x="991" y="846"/>
                  </a:lnTo>
                  <a:cubicBezTo>
                    <a:pt x="1068" y="846"/>
                    <a:pt x="1136" y="827"/>
                    <a:pt x="1193" y="789"/>
                  </a:cubicBezTo>
                  <a:lnTo>
                    <a:pt x="1222" y="769"/>
                  </a:lnTo>
                  <a:cubicBezTo>
                    <a:pt x="1241" y="760"/>
                    <a:pt x="1251" y="750"/>
                    <a:pt x="1261" y="741"/>
                  </a:cubicBezTo>
                  <a:cubicBezTo>
                    <a:pt x="1338" y="664"/>
                    <a:pt x="1376" y="567"/>
                    <a:pt x="1376" y="471"/>
                  </a:cubicBezTo>
                  <a:lnTo>
                    <a:pt x="1376" y="0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3018;p92">
            <a:extLst>
              <a:ext uri="{FF2B5EF4-FFF2-40B4-BE49-F238E27FC236}">
                <a16:creationId xmlns:a16="http://schemas.microsoft.com/office/drawing/2014/main" id="{5CC8BC5F-4654-4D5D-803E-5E9E75888CB9}"/>
              </a:ext>
            </a:extLst>
          </p:cNvPr>
          <p:cNvGrpSpPr/>
          <p:nvPr/>
        </p:nvGrpSpPr>
        <p:grpSpPr>
          <a:xfrm>
            <a:off x="5247105" y="2321752"/>
            <a:ext cx="376989" cy="348864"/>
            <a:chOff x="7091110" y="2428565"/>
            <a:chExt cx="376989" cy="348864"/>
          </a:xfrm>
        </p:grpSpPr>
        <p:sp>
          <p:nvSpPr>
            <p:cNvPr id="145" name="Google Shape;13019;p92">
              <a:extLst>
                <a:ext uri="{FF2B5EF4-FFF2-40B4-BE49-F238E27FC236}">
                  <a16:creationId xmlns:a16="http://schemas.microsoft.com/office/drawing/2014/main" id="{484AB46A-D692-42A9-A32D-ACA5CB81E8DA}"/>
                </a:ext>
              </a:extLst>
            </p:cNvPr>
            <p:cNvSpPr/>
            <p:nvPr/>
          </p:nvSpPr>
          <p:spPr>
            <a:xfrm>
              <a:off x="7213692" y="2609759"/>
              <a:ext cx="124577" cy="104305"/>
            </a:xfrm>
            <a:custGeom>
              <a:avLst/>
              <a:gdLst/>
              <a:ahLst/>
              <a:cxnLst/>
              <a:rect l="l" t="t" r="r" b="b"/>
              <a:pathLst>
                <a:path w="4744" h="3972" extrusionOk="0">
                  <a:moveTo>
                    <a:pt x="2376" y="0"/>
                  </a:moveTo>
                  <a:cubicBezTo>
                    <a:pt x="2242" y="0"/>
                    <a:pt x="2137" y="106"/>
                    <a:pt x="2146" y="230"/>
                  </a:cubicBezTo>
                  <a:lnTo>
                    <a:pt x="2146" y="2431"/>
                  </a:lnTo>
                  <a:lnTo>
                    <a:pt x="242" y="3532"/>
                  </a:lnTo>
                  <a:cubicBezTo>
                    <a:pt x="1" y="3660"/>
                    <a:pt x="131" y="3971"/>
                    <a:pt x="343" y="3971"/>
                  </a:cubicBezTo>
                  <a:cubicBezTo>
                    <a:pt x="384" y="3971"/>
                    <a:pt x="427" y="3960"/>
                    <a:pt x="472" y="3934"/>
                  </a:cubicBezTo>
                  <a:lnTo>
                    <a:pt x="2376" y="2833"/>
                  </a:lnTo>
                  <a:lnTo>
                    <a:pt x="4281" y="3934"/>
                  </a:lnTo>
                  <a:cubicBezTo>
                    <a:pt x="4324" y="3960"/>
                    <a:pt x="4366" y="3971"/>
                    <a:pt x="4405" y="3971"/>
                  </a:cubicBezTo>
                  <a:cubicBezTo>
                    <a:pt x="4612" y="3971"/>
                    <a:pt x="4743" y="3660"/>
                    <a:pt x="4510" y="3532"/>
                  </a:cubicBezTo>
                  <a:lnTo>
                    <a:pt x="2606" y="2431"/>
                  </a:lnTo>
                  <a:lnTo>
                    <a:pt x="2606" y="230"/>
                  </a:lnTo>
                  <a:cubicBezTo>
                    <a:pt x="2606" y="106"/>
                    <a:pt x="2501" y="0"/>
                    <a:pt x="2376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020;p92">
              <a:extLst>
                <a:ext uri="{FF2B5EF4-FFF2-40B4-BE49-F238E27FC236}">
                  <a16:creationId xmlns:a16="http://schemas.microsoft.com/office/drawing/2014/main" id="{29E5C113-DC6B-44C2-AEB6-EFAE24FA1835}"/>
                </a:ext>
              </a:extLst>
            </p:cNvPr>
            <p:cNvSpPr/>
            <p:nvPr/>
          </p:nvSpPr>
          <p:spPr>
            <a:xfrm>
              <a:off x="7346699" y="2713539"/>
              <a:ext cx="121400" cy="63891"/>
            </a:xfrm>
            <a:custGeom>
              <a:avLst/>
              <a:gdLst/>
              <a:ahLst/>
              <a:cxnLst/>
              <a:rect l="l" t="t" r="r" b="b"/>
              <a:pathLst>
                <a:path w="4623" h="2433" extrusionOk="0">
                  <a:moveTo>
                    <a:pt x="1752" y="1"/>
                  </a:moveTo>
                  <a:lnTo>
                    <a:pt x="699" y="422"/>
                  </a:lnTo>
                  <a:cubicBezTo>
                    <a:pt x="594" y="460"/>
                    <a:pt x="498" y="518"/>
                    <a:pt x="421" y="585"/>
                  </a:cubicBezTo>
                  <a:lnTo>
                    <a:pt x="393" y="604"/>
                  </a:lnTo>
                  <a:lnTo>
                    <a:pt x="383" y="613"/>
                  </a:lnTo>
                  <a:lnTo>
                    <a:pt x="364" y="632"/>
                  </a:lnTo>
                  <a:lnTo>
                    <a:pt x="345" y="652"/>
                  </a:lnTo>
                  <a:cubicBezTo>
                    <a:pt x="154" y="833"/>
                    <a:pt x="29" y="1082"/>
                    <a:pt x="0" y="1350"/>
                  </a:cubicBezTo>
                  <a:lnTo>
                    <a:pt x="0" y="1388"/>
                  </a:lnTo>
                  <a:lnTo>
                    <a:pt x="0" y="1408"/>
                  </a:lnTo>
                  <a:lnTo>
                    <a:pt x="0" y="1446"/>
                  </a:lnTo>
                  <a:lnTo>
                    <a:pt x="0" y="1465"/>
                  </a:lnTo>
                  <a:lnTo>
                    <a:pt x="0" y="1475"/>
                  </a:lnTo>
                  <a:lnTo>
                    <a:pt x="0" y="1532"/>
                  </a:lnTo>
                  <a:lnTo>
                    <a:pt x="0" y="1695"/>
                  </a:lnTo>
                  <a:lnTo>
                    <a:pt x="0" y="2211"/>
                  </a:lnTo>
                  <a:cubicBezTo>
                    <a:pt x="0" y="2339"/>
                    <a:pt x="105" y="2432"/>
                    <a:pt x="231" y="2432"/>
                  </a:cubicBezTo>
                  <a:cubicBezTo>
                    <a:pt x="237" y="2432"/>
                    <a:pt x="243" y="2432"/>
                    <a:pt x="249" y="2432"/>
                  </a:cubicBezTo>
                  <a:lnTo>
                    <a:pt x="4364" y="2432"/>
                  </a:lnTo>
                  <a:cubicBezTo>
                    <a:pt x="4371" y="2432"/>
                    <a:pt x="4377" y="2432"/>
                    <a:pt x="4383" y="2432"/>
                  </a:cubicBezTo>
                  <a:cubicBezTo>
                    <a:pt x="4509" y="2432"/>
                    <a:pt x="4614" y="2339"/>
                    <a:pt x="4623" y="2211"/>
                  </a:cubicBezTo>
                  <a:lnTo>
                    <a:pt x="4623" y="1695"/>
                  </a:lnTo>
                  <a:lnTo>
                    <a:pt x="4623" y="1532"/>
                  </a:lnTo>
                  <a:lnTo>
                    <a:pt x="4575" y="1532"/>
                  </a:lnTo>
                  <a:lnTo>
                    <a:pt x="4575" y="1475"/>
                  </a:lnTo>
                  <a:lnTo>
                    <a:pt x="4575" y="1465"/>
                  </a:lnTo>
                  <a:lnTo>
                    <a:pt x="4575" y="1446"/>
                  </a:lnTo>
                  <a:lnTo>
                    <a:pt x="4575" y="1408"/>
                  </a:lnTo>
                  <a:lnTo>
                    <a:pt x="4575" y="1388"/>
                  </a:lnTo>
                  <a:lnTo>
                    <a:pt x="4575" y="1350"/>
                  </a:lnTo>
                  <a:cubicBezTo>
                    <a:pt x="4546" y="1082"/>
                    <a:pt x="4422" y="833"/>
                    <a:pt x="4230" y="652"/>
                  </a:cubicBezTo>
                  <a:lnTo>
                    <a:pt x="4202" y="632"/>
                  </a:lnTo>
                  <a:lnTo>
                    <a:pt x="4192" y="613"/>
                  </a:lnTo>
                  <a:lnTo>
                    <a:pt x="4183" y="604"/>
                  </a:lnTo>
                  <a:lnTo>
                    <a:pt x="4154" y="585"/>
                  </a:lnTo>
                  <a:cubicBezTo>
                    <a:pt x="4068" y="518"/>
                    <a:pt x="3972" y="460"/>
                    <a:pt x="3876" y="422"/>
                  </a:cubicBezTo>
                  <a:lnTo>
                    <a:pt x="2814" y="1"/>
                  </a:lnTo>
                  <a:lnTo>
                    <a:pt x="2556" y="269"/>
                  </a:lnTo>
                  <a:lnTo>
                    <a:pt x="2288" y="537"/>
                  </a:lnTo>
                  <a:lnTo>
                    <a:pt x="2020" y="26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021;p92">
              <a:extLst>
                <a:ext uri="{FF2B5EF4-FFF2-40B4-BE49-F238E27FC236}">
                  <a16:creationId xmlns:a16="http://schemas.microsoft.com/office/drawing/2014/main" id="{D19AAB23-1C93-4A01-B886-9C85AD380451}"/>
                </a:ext>
              </a:extLst>
            </p:cNvPr>
            <p:cNvSpPr/>
            <p:nvPr/>
          </p:nvSpPr>
          <p:spPr>
            <a:xfrm>
              <a:off x="7345176" y="2713539"/>
              <a:ext cx="49290" cy="63891"/>
            </a:xfrm>
            <a:custGeom>
              <a:avLst/>
              <a:gdLst/>
              <a:ahLst/>
              <a:cxnLst/>
              <a:rect l="l" t="t" r="r" b="b"/>
              <a:pathLst>
                <a:path w="1877" h="2433" extrusionOk="0">
                  <a:moveTo>
                    <a:pt x="1781" y="1"/>
                  </a:moveTo>
                  <a:lnTo>
                    <a:pt x="738" y="412"/>
                  </a:lnTo>
                  <a:cubicBezTo>
                    <a:pt x="288" y="594"/>
                    <a:pt x="1" y="1044"/>
                    <a:pt x="20" y="1532"/>
                  </a:cubicBezTo>
                  <a:lnTo>
                    <a:pt x="20" y="2211"/>
                  </a:lnTo>
                  <a:cubicBezTo>
                    <a:pt x="20" y="2339"/>
                    <a:pt x="133" y="2432"/>
                    <a:pt x="260" y="2432"/>
                  </a:cubicBezTo>
                  <a:cubicBezTo>
                    <a:pt x="266" y="2432"/>
                    <a:pt x="272" y="2432"/>
                    <a:pt x="279" y="2432"/>
                  </a:cubicBezTo>
                  <a:lnTo>
                    <a:pt x="326" y="2432"/>
                  </a:lnTo>
                  <a:lnTo>
                    <a:pt x="326" y="1532"/>
                  </a:lnTo>
                  <a:cubicBezTo>
                    <a:pt x="307" y="1044"/>
                    <a:pt x="594" y="594"/>
                    <a:pt x="1044" y="412"/>
                  </a:cubicBezTo>
                  <a:lnTo>
                    <a:pt x="1877" y="87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022;p92">
              <a:extLst>
                <a:ext uri="{FF2B5EF4-FFF2-40B4-BE49-F238E27FC236}">
                  <a16:creationId xmlns:a16="http://schemas.microsoft.com/office/drawing/2014/main" id="{09FF0F64-908E-44F4-B844-410177B3F4FB}"/>
                </a:ext>
              </a:extLst>
            </p:cNvPr>
            <p:cNvSpPr/>
            <p:nvPr/>
          </p:nvSpPr>
          <p:spPr>
            <a:xfrm>
              <a:off x="7367549" y="2612753"/>
              <a:ext cx="76942" cy="54332"/>
            </a:xfrm>
            <a:custGeom>
              <a:avLst/>
              <a:gdLst/>
              <a:ahLst/>
              <a:cxnLst/>
              <a:rect l="l" t="t" r="r" b="b"/>
              <a:pathLst>
                <a:path w="2930" h="2069" extrusionOk="0">
                  <a:moveTo>
                    <a:pt x="2575" y="1781"/>
                  </a:moveTo>
                  <a:lnTo>
                    <a:pt x="2566" y="1791"/>
                  </a:lnTo>
                  <a:lnTo>
                    <a:pt x="2566" y="1791"/>
                  </a:lnTo>
                  <a:lnTo>
                    <a:pt x="2566" y="1791"/>
                  </a:lnTo>
                  <a:lnTo>
                    <a:pt x="2537" y="1810"/>
                  </a:lnTo>
                  <a:lnTo>
                    <a:pt x="2537" y="1800"/>
                  </a:lnTo>
                  <a:lnTo>
                    <a:pt x="2575" y="1781"/>
                  </a:lnTo>
                  <a:close/>
                  <a:moveTo>
                    <a:pt x="1540" y="1"/>
                  </a:moveTo>
                  <a:cubicBezTo>
                    <a:pt x="1534" y="1"/>
                    <a:pt x="1528" y="1"/>
                    <a:pt x="1522" y="1"/>
                  </a:cubicBezTo>
                  <a:lnTo>
                    <a:pt x="1408" y="1"/>
                  </a:lnTo>
                  <a:cubicBezTo>
                    <a:pt x="632" y="1"/>
                    <a:pt x="1" y="633"/>
                    <a:pt x="1" y="1408"/>
                  </a:cubicBezTo>
                  <a:lnTo>
                    <a:pt x="1" y="2068"/>
                  </a:lnTo>
                  <a:cubicBezTo>
                    <a:pt x="1" y="2068"/>
                    <a:pt x="326" y="2040"/>
                    <a:pt x="364" y="1877"/>
                  </a:cubicBezTo>
                  <a:cubicBezTo>
                    <a:pt x="374" y="1867"/>
                    <a:pt x="384" y="1848"/>
                    <a:pt x="393" y="1829"/>
                  </a:cubicBezTo>
                  <a:cubicBezTo>
                    <a:pt x="575" y="1829"/>
                    <a:pt x="1427" y="1819"/>
                    <a:pt x="1905" y="1236"/>
                  </a:cubicBezTo>
                  <a:cubicBezTo>
                    <a:pt x="2010" y="1513"/>
                    <a:pt x="2250" y="1733"/>
                    <a:pt x="2537" y="1819"/>
                  </a:cubicBezTo>
                  <a:cubicBezTo>
                    <a:pt x="2546" y="1839"/>
                    <a:pt x="2556" y="1858"/>
                    <a:pt x="2575" y="1877"/>
                  </a:cubicBezTo>
                  <a:cubicBezTo>
                    <a:pt x="2613" y="2030"/>
                    <a:pt x="2929" y="2059"/>
                    <a:pt x="2929" y="2059"/>
                  </a:cubicBezTo>
                  <a:lnTo>
                    <a:pt x="2929" y="1408"/>
                  </a:lnTo>
                  <a:cubicBezTo>
                    <a:pt x="2929" y="638"/>
                    <a:pt x="2316" y="1"/>
                    <a:pt x="15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023;p92">
              <a:extLst>
                <a:ext uri="{FF2B5EF4-FFF2-40B4-BE49-F238E27FC236}">
                  <a16:creationId xmlns:a16="http://schemas.microsoft.com/office/drawing/2014/main" id="{A39249D4-E496-49E5-92DA-FDEF94D10F43}"/>
                </a:ext>
              </a:extLst>
            </p:cNvPr>
            <p:cNvSpPr/>
            <p:nvPr/>
          </p:nvSpPr>
          <p:spPr>
            <a:xfrm>
              <a:off x="7367549" y="2612779"/>
              <a:ext cx="41753" cy="54306"/>
            </a:xfrm>
            <a:custGeom>
              <a:avLst/>
              <a:gdLst/>
              <a:ahLst/>
              <a:cxnLst/>
              <a:rect l="l" t="t" r="r" b="b"/>
              <a:pathLst>
                <a:path w="1590" h="2068" extrusionOk="0">
                  <a:moveTo>
                    <a:pt x="1408" y="0"/>
                  </a:moveTo>
                  <a:cubicBezTo>
                    <a:pt x="632" y="0"/>
                    <a:pt x="10" y="632"/>
                    <a:pt x="1" y="1407"/>
                  </a:cubicBezTo>
                  <a:lnTo>
                    <a:pt x="1" y="2067"/>
                  </a:lnTo>
                  <a:cubicBezTo>
                    <a:pt x="87" y="2058"/>
                    <a:pt x="173" y="2029"/>
                    <a:pt x="250" y="2000"/>
                  </a:cubicBezTo>
                  <a:lnTo>
                    <a:pt x="250" y="1771"/>
                  </a:lnTo>
                  <a:lnTo>
                    <a:pt x="250" y="1407"/>
                  </a:lnTo>
                  <a:cubicBezTo>
                    <a:pt x="250" y="660"/>
                    <a:pt x="843" y="38"/>
                    <a:pt x="15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024;p92">
              <a:extLst>
                <a:ext uri="{FF2B5EF4-FFF2-40B4-BE49-F238E27FC236}">
                  <a16:creationId xmlns:a16="http://schemas.microsoft.com/office/drawing/2014/main" id="{42C608AB-CD78-49AD-9990-040E0CF466B4}"/>
                </a:ext>
              </a:extLst>
            </p:cNvPr>
            <p:cNvSpPr/>
            <p:nvPr/>
          </p:nvSpPr>
          <p:spPr>
            <a:xfrm>
              <a:off x="7434145" y="2661281"/>
              <a:ext cx="16885" cy="22636"/>
            </a:xfrm>
            <a:custGeom>
              <a:avLst/>
              <a:gdLst/>
              <a:ahLst/>
              <a:cxnLst/>
              <a:rect l="l" t="t" r="r" b="b"/>
              <a:pathLst>
                <a:path w="643" h="862" extrusionOk="0">
                  <a:moveTo>
                    <a:pt x="175" y="1"/>
                  </a:moveTo>
                  <a:cubicBezTo>
                    <a:pt x="81" y="1"/>
                    <a:pt x="1" y="78"/>
                    <a:pt x="1" y="182"/>
                  </a:cubicBezTo>
                  <a:lnTo>
                    <a:pt x="1" y="680"/>
                  </a:lnTo>
                  <a:cubicBezTo>
                    <a:pt x="1" y="784"/>
                    <a:pt x="81" y="861"/>
                    <a:pt x="175" y="861"/>
                  </a:cubicBezTo>
                  <a:cubicBezTo>
                    <a:pt x="193" y="861"/>
                    <a:pt x="212" y="858"/>
                    <a:pt x="231" y="852"/>
                  </a:cubicBezTo>
                  <a:cubicBezTo>
                    <a:pt x="259" y="842"/>
                    <a:pt x="298" y="823"/>
                    <a:pt x="326" y="804"/>
                  </a:cubicBezTo>
                  <a:cubicBezTo>
                    <a:pt x="355" y="775"/>
                    <a:pt x="393" y="747"/>
                    <a:pt x="422" y="727"/>
                  </a:cubicBezTo>
                  <a:cubicBezTo>
                    <a:pt x="642" y="479"/>
                    <a:pt x="537" y="96"/>
                    <a:pt x="231" y="10"/>
                  </a:cubicBezTo>
                  <a:cubicBezTo>
                    <a:pt x="212" y="3"/>
                    <a:pt x="193" y="1"/>
                    <a:pt x="175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025;p92">
              <a:extLst>
                <a:ext uri="{FF2B5EF4-FFF2-40B4-BE49-F238E27FC236}">
                  <a16:creationId xmlns:a16="http://schemas.microsoft.com/office/drawing/2014/main" id="{15DDCC90-8E99-474E-9A1B-5B574B2C7F34}"/>
                </a:ext>
              </a:extLst>
            </p:cNvPr>
            <p:cNvSpPr/>
            <p:nvPr/>
          </p:nvSpPr>
          <p:spPr>
            <a:xfrm>
              <a:off x="7361772" y="2661334"/>
              <a:ext cx="16623" cy="22479"/>
            </a:xfrm>
            <a:custGeom>
              <a:avLst/>
              <a:gdLst/>
              <a:ahLst/>
              <a:cxnLst/>
              <a:rect l="l" t="t" r="r" b="b"/>
              <a:pathLst>
                <a:path w="633" h="856" extrusionOk="0">
                  <a:moveTo>
                    <a:pt x="444" y="0"/>
                  </a:moveTo>
                  <a:cubicBezTo>
                    <a:pt x="430" y="0"/>
                    <a:pt x="416" y="2"/>
                    <a:pt x="403" y="8"/>
                  </a:cubicBezTo>
                  <a:cubicBezTo>
                    <a:pt x="1" y="142"/>
                    <a:pt x="1" y="716"/>
                    <a:pt x="403" y="850"/>
                  </a:cubicBezTo>
                  <a:cubicBezTo>
                    <a:pt x="419" y="854"/>
                    <a:pt x="435" y="856"/>
                    <a:pt x="451" y="856"/>
                  </a:cubicBezTo>
                  <a:cubicBezTo>
                    <a:pt x="548" y="856"/>
                    <a:pt x="632" y="784"/>
                    <a:pt x="632" y="678"/>
                  </a:cubicBezTo>
                  <a:lnTo>
                    <a:pt x="632" y="170"/>
                  </a:lnTo>
                  <a:cubicBezTo>
                    <a:pt x="623" y="123"/>
                    <a:pt x="604" y="65"/>
                    <a:pt x="556" y="36"/>
                  </a:cubicBezTo>
                  <a:cubicBezTo>
                    <a:pt x="521" y="16"/>
                    <a:pt x="482" y="0"/>
                    <a:pt x="444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026;p92">
              <a:extLst>
                <a:ext uri="{FF2B5EF4-FFF2-40B4-BE49-F238E27FC236}">
                  <a16:creationId xmlns:a16="http://schemas.microsoft.com/office/drawing/2014/main" id="{F6BBB7E1-9853-4006-81B2-E07CE9C54CCB}"/>
                </a:ext>
              </a:extLst>
            </p:cNvPr>
            <p:cNvSpPr/>
            <p:nvPr/>
          </p:nvSpPr>
          <p:spPr>
            <a:xfrm>
              <a:off x="7391945" y="2700829"/>
              <a:ext cx="28151" cy="32352"/>
            </a:xfrm>
            <a:custGeom>
              <a:avLst/>
              <a:gdLst/>
              <a:ahLst/>
              <a:cxnLst/>
              <a:rect l="l" t="t" r="r" b="b"/>
              <a:pathLst>
                <a:path w="1072" h="1232" extrusionOk="0">
                  <a:moveTo>
                    <a:pt x="179" y="1"/>
                  </a:moveTo>
                  <a:cubicBezTo>
                    <a:pt x="89" y="1"/>
                    <a:pt x="10" y="79"/>
                    <a:pt x="10" y="179"/>
                  </a:cubicBezTo>
                  <a:lnTo>
                    <a:pt x="10" y="695"/>
                  </a:lnTo>
                  <a:cubicBezTo>
                    <a:pt x="0" y="743"/>
                    <a:pt x="19" y="791"/>
                    <a:pt x="57" y="829"/>
                  </a:cubicBezTo>
                  <a:lnTo>
                    <a:pt x="421" y="1174"/>
                  </a:lnTo>
                  <a:cubicBezTo>
                    <a:pt x="450" y="1212"/>
                    <a:pt x="488" y="1222"/>
                    <a:pt x="536" y="1231"/>
                  </a:cubicBezTo>
                  <a:cubicBezTo>
                    <a:pt x="584" y="1222"/>
                    <a:pt x="622" y="1203"/>
                    <a:pt x="660" y="1174"/>
                  </a:cubicBezTo>
                  <a:lnTo>
                    <a:pt x="1024" y="791"/>
                  </a:lnTo>
                  <a:cubicBezTo>
                    <a:pt x="1053" y="762"/>
                    <a:pt x="1072" y="714"/>
                    <a:pt x="1072" y="676"/>
                  </a:cubicBezTo>
                  <a:lnTo>
                    <a:pt x="1072" y="179"/>
                  </a:lnTo>
                  <a:cubicBezTo>
                    <a:pt x="1072" y="131"/>
                    <a:pt x="1053" y="92"/>
                    <a:pt x="1024" y="54"/>
                  </a:cubicBezTo>
                  <a:cubicBezTo>
                    <a:pt x="986" y="25"/>
                    <a:pt x="938" y="6"/>
                    <a:pt x="890" y="6"/>
                  </a:cubicBezTo>
                  <a:lnTo>
                    <a:pt x="861" y="6"/>
                  </a:lnTo>
                  <a:cubicBezTo>
                    <a:pt x="794" y="25"/>
                    <a:pt x="718" y="25"/>
                    <a:pt x="651" y="35"/>
                  </a:cubicBezTo>
                  <a:lnTo>
                    <a:pt x="431" y="35"/>
                  </a:lnTo>
                  <a:cubicBezTo>
                    <a:pt x="364" y="35"/>
                    <a:pt x="287" y="25"/>
                    <a:pt x="220" y="6"/>
                  </a:cubicBezTo>
                  <a:cubicBezTo>
                    <a:pt x="206" y="2"/>
                    <a:pt x="192" y="1"/>
                    <a:pt x="179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027;p92">
              <a:extLst>
                <a:ext uri="{FF2B5EF4-FFF2-40B4-BE49-F238E27FC236}">
                  <a16:creationId xmlns:a16="http://schemas.microsoft.com/office/drawing/2014/main" id="{4D1E7863-A143-4907-B43D-C96A721C5B3B}"/>
                </a:ext>
              </a:extLst>
            </p:cNvPr>
            <p:cNvSpPr/>
            <p:nvPr/>
          </p:nvSpPr>
          <p:spPr>
            <a:xfrm>
              <a:off x="7391945" y="2701144"/>
              <a:ext cx="17095" cy="32037"/>
            </a:xfrm>
            <a:custGeom>
              <a:avLst/>
              <a:gdLst/>
              <a:ahLst/>
              <a:cxnLst/>
              <a:rect l="l" t="t" r="r" b="b"/>
              <a:pathLst>
                <a:path w="651" h="1220" extrusionOk="0">
                  <a:moveTo>
                    <a:pt x="176" y="1"/>
                  </a:moveTo>
                  <a:cubicBezTo>
                    <a:pt x="77" y="1"/>
                    <a:pt x="0" y="73"/>
                    <a:pt x="0" y="176"/>
                  </a:cubicBezTo>
                  <a:lnTo>
                    <a:pt x="0" y="693"/>
                  </a:lnTo>
                  <a:cubicBezTo>
                    <a:pt x="0" y="741"/>
                    <a:pt x="19" y="789"/>
                    <a:pt x="48" y="827"/>
                  </a:cubicBezTo>
                  <a:lnTo>
                    <a:pt x="412" y="1171"/>
                  </a:lnTo>
                  <a:cubicBezTo>
                    <a:pt x="440" y="1200"/>
                    <a:pt x="488" y="1219"/>
                    <a:pt x="526" y="1219"/>
                  </a:cubicBezTo>
                  <a:cubicBezTo>
                    <a:pt x="574" y="1219"/>
                    <a:pt x="622" y="1200"/>
                    <a:pt x="651" y="1171"/>
                  </a:cubicBezTo>
                  <a:cubicBezTo>
                    <a:pt x="622" y="1162"/>
                    <a:pt x="593" y="1143"/>
                    <a:pt x="574" y="1114"/>
                  </a:cubicBezTo>
                  <a:lnTo>
                    <a:pt x="211" y="769"/>
                  </a:lnTo>
                  <a:cubicBezTo>
                    <a:pt x="172" y="731"/>
                    <a:pt x="153" y="683"/>
                    <a:pt x="163" y="635"/>
                  </a:cubicBezTo>
                  <a:lnTo>
                    <a:pt x="163" y="119"/>
                  </a:lnTo>
                  <a:cubicBezTo>
                    <a:pt x="163" y="71"/>
                    <a:pt x="172" y="33"/>
                    <a:pt x="211" y="4"/>
                  </a:cubicBezTo>
                  <a:cubicBezTo>
                    <a:pt x="199" y="2"/>
                    <a:pt x="187" y="1"/>
                    <a:pt x="176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028;p92">
              <a:extLst>
                <a:ext uri="{FF2B5EF4-FFF2-40B4-BE49-F238E27FC236}">
                  <a16:creationId xmlns:a16="http://schemas.microsoft.com/office/drawing/2014/main" id="{96B0713B-D4DC-48A5-A5AF-A77D9EDBB366}"/>
                </a:ext>
              </a:extLst>
            </p:cNvPr>
            <p:cNvSpPr/>
            <p:nvPr/>
          </p:nvSpPr>
          <p:spPr>
            <a:xfrm>
              <a:off x="7375847" y="2644422"/>
              <a:ext cx="60582" cy="64626"/>
            </a:xfrm>
            <a:custGeom>
              <a:avLst/>
              <a:gdLst/>
              <a:ahLst/>
              <a:cxnLst/>
              <a:rect l="l" t="t" r="r" b="b"/>
              <a:pathLst>
                <a:path w="2307" h="2461" extrusionOk="0">
                  <a:moveTo>
                    <a:pt x="1593" y="1"/>
                  </a:moveTo>
                  <a:cubicBezTo>
                    <a:pt x="1582" y="1"/>
                    <a:pt x="1570" y="4"/>
                    <a:pt x="1561" y="11"/>
                  </a:cubicBezTo>
                  <a:cubicBezTo>
                    <a:pt x="1312" y="202"/>
                    <a:pt x="1025" y="345"/>
                    <a:pt x="718" y="422"/>
                  </a:cubicBezTo>
                  <a:cubicBezTo>
                    <a:pt x="632" y="451"/>
                    <a:pt x="536" y="470"/>
                    <a:pt x="441" y="489"/>
                  </a:cubicBezTo>
                  <a:cubicBezTo>
                    <a:pt x="355" y="508"/>
                    <a:pt x="259" y="518"/>
                    <a:pt x="163" y="527"/>
                  </a:cubicBezTo>
                  <a:cubicBezTo>
                    <a:pt x="77" y="527"/>
                    <a:pt x="1" y="613"/>
                    <a:pt x="1" y="700"/>
                  </a:cubicBezTo>
                  <a:lnTo>
                    <a:pt x="1" y="1417"/>
                  </a:lnTo>
                  <a:cubicBezTo>
                    <a:pt x="1" y="1992"/>
                    <a:pt x="469" y="2460"/>
                    <a:pt x="1044" y="2460"/>
                  </a:cubicBezTo>
                  <a:lnTo>
                    <a:pt x="1264" y="2460"/>
                  </a:lnTo>
                  <a:cubicBezTo>
                    <a:pt x="1838" y="2460"/>
                    <a:pt x="2307" y="1992"/>
                    <a:pt x="2307" y="1417"/>
                  </a:cubicBezTo>
                  <a:lnTo>
                    <a:pt x="2307" y="671"/>
                  </a:lnTo>
                  <a:cubicBezTo>
                    <a:pt x="2307" y="594"/>
                    <a:pt x="2259" y="527"/>
                    <a:pt x="2192" y="508"/>
                  </a:cubicBezTo>
                  <a:cubicBezTo>
                    <a:pt x="2163" y="499"/>
                    <a:pt x="2144" y="489"/>
                    <a:pt x="2125" y="479"/>
                  </a:cubicBezTo>
                  <a:cubicBezTo>
                    <a:pt x="1924" y="393"/>
                    <a:pt x="1761" y="250"/>
                    <a:pt x="1656" y="49"/>
                  </a:cubicBezTo>
                  <a:lnTo>
                    <a:pt x="1647" y="39"/>
                  </a:lnTo>
                  <a:cubicBezTo>
                    <a:pt x="1640" y="14"/>
                    <a:pt x="1617" y="1"/>
                    <a:pt x="1593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029;p92">
              <a:extLst>
                <a:ext uri="{FF2B5EF4-FFF2-40B4-BE49-F238E27FC236}">
                  <a16:creationId xmlns:a16="http://schemas.microsoft.com/office/drawing/2014/main" id="{FE181716-7CF6-4258-A6E6-5FC3E83411E5}"/>
                </a:ext>
              </a:extLst>
            </p:cNvPr>
            <p:cNvSpPr/>
            <p:nvPr/>
          </p:nvSpPr>
          <p:spPr>
            <a:xfrm>
              <a:off x="7375847" y="2644580"/>
              <a:ext cx="44012" cy="64731"/>
            </a:xfrm>
            <a:custGeom>
              <a:avLst/>
              <a:gdLst/>
              <a:ahLst/>
              <a:cxnLst/>
              <a:rect l="l" t="t" r="r" b="b"/>
              <a:pathLst>
                <a:path w="1676" h="2465" extrusionOk="0">
                  <a:moveTo>
                    <a:pt x="1593" y="0"/>
                  </a:moveTo>
                  <a:cubicBezTo>
                    <a:pt x="1582" y="0"/>
                    <a:pt x="1570" y="5"/>
                    <a:pt x="1561" y="14"/>
                  </a:cubicBezTo>
                  <a:cubicBezTo>
                    <a:pt x="1302" y="205"/>
                    <a:pt x="1025" y="339"/>
                    <a:pt x="718" y="426"/>
                  </a:cubicBezTo>
                  <a:cubicBezTo>
                    <a:pt x="632" y="454"/>
                    <a:pt x="536" y="473"/>
                    <a:pt x="441" y="493"/>
                  </a:cubicBezTo>
                  <a:cubicBezTo>
                    <a:pt x="355" y="512"/>
                    <a:pt x="259" y="521"/>
                    <a:pt x="163" y="521"/>
                  </a:cubicBezTo>
                  <a:cubicBezTo>
                    <a:pt x="68" y="531"/>
                    <a:pt x="1" y="607"/>
                    <a:pt x="1" y="703"/>
                  </a:cubicBezTo>
                  <a:lnTo>
                    <a:pt x="1" y="1421"/>
                  </a:lnTo>
                  <a:cubicBezTo>
                    <a:pt x="1" y="1995"/>
                    <a:pt x="469" y="2464"/>
                    <a:pt x="1044" y="2464"/>
                  </a:cubicBezTo>
                  <a:lnTo>
                    <a:pt x="1264" y="2464"/>
                  </a:lnTo>
                  <a:cubicBezTo>
                    <a:pt x="690" y="2464"/>
                    <a:pt x="211" y="1995"/>
                    <a:pt x="211" y="1421"/>
                  </a:cubicBezTo>
                  <a:lnTo>
                    <a:pt x="211" y="703"/>
                  </a:lnTo>
                  <a:cubicBezTo>
                    <a:pt x="211" y="607"/>
                    <a:pt x="288" y="531"/>
                    <a:pt x="383" y="521"/>
                  </a:cubicBezTo>
                  <a:cubicBezTo>
                    <a:pt x="469" y="521"/>
                    <a:pt x="565" y="502"/>
                    <a:pt x="661" y="493"/>
                  </a:cubicBezTo>
                  <a:cubicBezTo>
                    <a:pt x="747" y="473"/>
                    <a:pt x="843" y="454"/>
                    <a:pt x="938" y="426"/>
                  </a:cubicBezTo>
                  <a:cubicBezTo>
                    <a:pt x="1197" y="349"/>
                    <a:pt x="1446" y="234"/>
                    <a:pt x="1675" y="81"/>
                  </a:cubicBezTo>
                  <a:lnTo>
                    <a:pt x="1656" y="52"/>
                  </a:lnTo>
                  <a:lnTo>
                    <a:pt x="1647" y="43"/>
                  </a:lnTo>
                  <a:cubicBezTo>
                    <a:pt x="1640" y="17"/>
                    <a:pt x="1617" y="0"/>
                    <a:pt x="1593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030;p92">
              <a:extLst>
                <a:ext uri="{FF2B5EF4-FFF2-40B4-BE49-F238E27FC236}">
                  <a16:creationId xmlns:a16="http://schemas.microsoft.com/office/drawing/2014/main" id="{9BDC9DAA-D1DE-459F-9AF3-E4890F2F3565}"/>
                </a:ext>
              </a:extLst>
            </p:cNvPr>
            <p:cNvSpPr/>
            <p:nvPr/>
          </p:nvSpPr>
          <p:spPr>
            <a:xfrm>
              <a:off x="7219784" y="2529325"/>
              <a:ext cx="121400" cy="63917"/>
            </a:xfrm>
            <a:custGeom>
              <a:avLst/>
              <a:gdLst/>
              <a:ahLst/>
              <a:cxnLst/>
              <a:rect l="l" t="t" r="r" b="b"/>
              <a:pathLst>
                <a:path w="4623" h="2434" extrusionOk="0">
                  <a:moveTo>
                    <a:pt x="1752" y="1"/>
                  </a:moveTo>
                  <a:lnTo>
                    <a:pt x="699" y="422"/>
                  </a:lnTo>
                  <a:cubicBezTo>
                    <a:pt x="594" y="460"/>
                    <a:pt x="498" y="518"/>
                    <a:pt x="421" y="585"/>
                  </a:cubicBezTo>
                  <a:lnTo>
                    <a:pt x="393" y="604"/>
                  </a:lnTo>
                  <a:lnTo>
                    <a:pt x="383" y="623"/>
                  </a:lnTo>
                  <a:lnTo>
                    <a:pt x="364" y="632"/>
                  </a:lnTo>
                  <a:lnTo>
                    <a:pt x="345" y="652"/>
                  </a:lnTo>
                  <a:cubicBezTo>
                    <a:pt x="154" y="843"/>
                    <a:pt x="29" y="1082"/>
                    <a:pt x="0" y="1350"/>
                  </a:cubicBezTo>
                  <a:lnTo>
                    <a:pt x="0" y="1398"/>
                  </a:lnTo>
                  <a:lnTo>
                    <a:pt x="0" y="1408"/>
                  </a:lnTo>
                  <a:lnTo>
                    <a:pt x="0" y="1446"/>
                  </a:lnTo>
                  <a:lnTo>
                    <a:pt x="0" y="1475"/>
                  </a:lnTo>
                  <a:lnTo>
                    <a:pt x="0" y="1532"/>
                  </a:lnTo>
                  <a:lnTo>
                    <a:pt x="0" y="1704"/>
                  </a:lnTo>
                  <a:lnTo>
                    <a:pt x="0" y="2211"/>
                  </a:lnTo>
                  <a:cubicBezTo>
                    <a:pt x="0" y="2335"/>
                    <a:pt x="98" y="2434"/>
                    <a:pt x="218" y="2434"/>
                  </a:cubicBezTo>
                  <a:cubicBezTo>
                    <a:pt x="228" y="2434"/>
                    <a:pt x="239" y="2433"/>
                    <a:pt x="249" y="2432"/>
                  </a:cubicBezTo>
                  <a:lnTo>
                    <a:pt x="4364" y="2432"/>
                  </a:lnTo>
                  <a:cubicBezTo>
                    <a:pt x="4375" y="2433"/>
                    <a:pt x="4386" y="2434"/>
                    <a:pt x="4396" y="2434"/>
                  </a:cubicBezTo>
                  <a:cubicBezTo>
                    <a:pt x="4516" y="2434"/>
                    <a:pt x="4614" y="2335"/>
                    <a:pt x="4623" y="2211"/>
                  </a:cubicBezTo>
                  <a:lnTo>
                    <a:pt x="4623" y="1704"/>
                  </a:lnTo>
                  <a:lnTo>
                    <a:pt x="4623" y="1532"/>
                  </a:lnTo>
                  <a:lnTo>
                    <a:pt x="4575" y="1532"/>
                  </a:lnTo>
                  <a:lnTo>
                    <a:pt x="4575" y="1475"/>
                  </a:lnTo>
                  <a:lnTo>
                    <a:pt x="4575" y="1446"/>
                  </a:lnTo>
                  <a:lnTo>
                    <a:pt x="4575" y="1408"/>
                  </a:lnTo>
                  <a:lnTo>
                    <a:pt x="4575" y="1398"/>
                  </a:lnTo>
                  <a:lnTo>
                    <a:pt x="4575" y="1350"/>
                  </a:lnTo>
                  <a:cubicBezTo>
                    <a:pt x="4546" y="1082"/>
                    <a:pt x="4422" y="843"/>
                    <a:pt x="4230" y="652"/>
                  </a:cubicBezTo>
                  <a:lnTo>
                    <a:pt x="4211" y="632"/>
                  </a:lnTo>
                  <a:lnTo>
                    <a:pt x="4192" y="623"/>
                  </a:lnTo>
                  <a:lnTo>
                    <a:pt x="4183" y="604"/>
                  </a:lnTo>
                  <a:lnTo>
                    <a:pt x="4154" y="585"/>
                  </a:lnTo>
                  <a:cubicBezTo>
                    <a:pt x="4068" y="518"/>
                    <a:pt x="3972" y="460"/>
                    <a:pt x="3876" y="422"/>
                  </a:cubicBezTo>
                  <a:lnTo>
                    <a:pt x="2824" y="1"/>
                  </a:lnTo>
                  <a:lnTo>
                    <a:pt x="2556" y="269"/>
                  </a:lnTo>
                  <a:lnTo>
                    <a:pt x="2288" y="537"/>
                  </a:lnTo>
                  <a:lnTo>
                    <a:pt x="2020" y="26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031;p92">
              <a:extLst>
                <a:ext uri="{FF2B5EF4-FFF2-40B4-BE49-F238E27FC236}">
                  <a16:creationId xmlns:a16="http://schemas.microsoft.com/office/drawing/2014/main" id="{37E71EC2-9814-4EE3-AB58-D2E02C74C4A0}"/>
                </a:ext>
              </a:extLst>
            </p:cNvPr>
            <p:cNvSpPr/>
            <p:nvPr/>
          </p:nvSpPr>
          <p:spPr>
            <a:xfrm>
              <a:off x="7218261" y="2529325"/>
              <a:ext cx="49290" cy="63917"/>
            </a:xfrm>
            <a:custGeom>
              <a:avLst/>
              <a:gdLst/>
              <a:ahLst/>
              <a:cxnLst/>
              <a:rect l="l" t="t" r="r" b="b"/>
              <a:pathLst>
                <a:path w="1877" h="2434" extrusionOk="0">
                  <a:moveTo>
                    <a:pt x="1791" y="1"/>
                  </a:moveTo>
                  <a:lnTo>
                    <a:pt x="738" y="412"/>
                  </a:lnTo>
                  <a:cubicBezTo>
                    <a:pt x="288" y="594"/>
                    <a:pt x="1" y="1044"/>
                    <a:pt x="20" y="1532"/>
                  </a:cubicBezTo>
                  <a:lnTo>
                    <a:pt x="20" y="2211"/>
                  </a:lnTo>
                  <a:cubicBezTo>
                    <a:pt x="29" y="2335"/>
                    <a:pt x="127" y="2434"/>
                    <a:pt x="247" y="2434"/>
                  </a:cubicBezTo>
                  <a:cubicBezTo>
                    <a:pt x="257" y="2434"/>
                    <a:pt x="268" y="2433"/>
                    <a:pt x="279" y="2432"/>
                  </a:cubicBezTo>
                  <a:lnTo>
                    <a:pt x="336" y="2432"/>
                  </a:lnTo>
                  <a:lnTo>
                    <a:pt x="336" y="1532"/>
                  </a:lnTo>
                  <a:cubicBezTo>
                    <a:pt x="307" y="1044"/>
                    <a:pt x="594" y="594"/>
                    <a:pt x="1054" y="412"/>
                  </a:cubicBezTo>
                  <a:lnTo>
                    <a:pt x="1877" y="87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3032;p92">
              <a:extLst>
                <a:ext uri="{FF2B5EF4-FFF2-40B4-BE49-F238E27FC236}">
                  <a16:creationId xmlns:a16="http://schemas.microsoft.com/office/drawing/2014/main" id="{DF373AD2-61C5-480E-9040-CF8AA436810B}"/>
                </a:ext>
              </a:extLst>
            </p:cNvPr>
            <p:cNvSpPr/>
            <p:nvPr/>
          </p:nvSpPr>
          <p:spPr>
            <a:xfrm>
              <a:off x="7240897" y="2428565"/>
              <a:ext cx="76916" cy="54043"/>
            </a:xfrm>
            <a:custGeom>
              <a:avLst/>
              <a:gdLst/>
              <a:ahLst/>
              <a:cxnLst/>
              <a:rect l="l" t="t" r="r" b="b"/>
              <a:pathLst>
                <a:path w="2929" h="2058" extrusionOk="0">
                  <a:moveTo>
                    <a:pt x="2575" y="1780"/>
                  </a:moveTo>
                  <a:lnTo>
                    <a:pt x="2565" y="1790"/>
                  </a:lnTo>
                  <a:lnTo>
                    <a:pt x="2536" y="1809"/>
                  </a:lnTo>
                  <a:lnTo>
                    <a:pt x="2575" y="1780"/>
                  </a:lnTo>
                  <a:close/>
                  <a:moveTo>
                    <a:pt x="1407" y="0"/>
                  </a:moveTo>
                  <a:cubicBezTo>
                    <a:pt x="632" y="0"/>
                    <a:pt x="0" y="632"/>
                    <a:pt x="0" y="1407"/>
                  </a:cubicBezTo>
                  <a:lnTo>
                    <a:pt x="0" y="2058"/>
                  </a:lnTo>
                  <a:cubicBezTo>
                    <a:pt x="0" y="2058"/>
                    <a:pt x="326" y="2029"/>
                    <a:pt x="364" y="1876"/>
                  </a:cubicBezTo>
                  <a:cubicBezTo>
                    <a:pt x="374" y="1857"/>
                    <a:pt x="383" y="1847"/>
                    <a:pt x="393" y="1828"/>
                  </a:cubicBezTo>
                  <a:cubicBezTo>
                    <a:pt x="575" y="1828"/>
                    <a:pt x="1426" y="1809"/>
                    <a:pt x="1905" y="1225"/>
                  </a:cubicBezTo>
                  <a:cubicBezTo>
                    <a:pt x="2010" y="1512"/>
                    <a:pt x="2240" y="1732"/>
                    <a:pt x="2536" y="1818"/>
                  </a:cubicBezTo>
                  <a:cubicBezTo>
                    <a:pt x="2546" y="1838"/>
                    <a:pt x="2556" y="1857"/>
                    <a:pt x="2565" y="1876"/>
                  </a:cubicBezTo>
                  <a:cubicBezTo>
                    <a:pt x="2613" y="2029"/>
                    <a:pt x="2929" y="2058"/>
                    <a:pt x="2929" y="2058"/>
                  </a:cubicBezTo>
                  <a:lnTo>
                    <a:pt x="2929" y="1397"/>
                  </a:lnTo>
                  <a:cubicBezTo>
                    <a:pt x="2929" y="622"/>
                    <a:pt x="2297" y="0"/>
                    <a:pt x="15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3033;p92">
              <a:extLst>
                <a:ext uri="{FF2B5EF4-FFF2-40B4-BE49-F238E27FC236}">
                  <a16:creationId xmlns:a16="http://schemas.microsoft.com/office/drawing/2014/main" id="{6CD828A2-0692-4360-9384-3E9A88CE512C}"/>
                </a:ext>
              </a:extLst>
            </p:cNvPr>
            <p:cNvSpPr/>
            <p:nvPr/>
          </p:nvSpPr>
          <p:spPr>
            <a:xfrm>
              <a:off x="7240897" y="2428565"/>
              <a:ext cx="41727" cy="54306"/>
            </a:xfrm>
            <a:custGeom>
              <a:avLst/>
              <a:gdLst/>
              <a:ahLst/>
              <a:cxnLst/>
              <a:rect l="l" t="t" r="r" b="b"/>
              <a:pathLst>
                <a:path w="1589" h="2068" extrusionOk="0">
                  <a:moveTo>
                    <a:pt x="1407" y="0"/>
                  </a:moveTo>
                  <a:cubicBezTo>
                    <a:pt x="632" y="10"/>
                    <a:pt x="0" y="632"/>
                    <a:pt x="0" y="1407"/>
                  </a:cubicBezTo>
                  <a:lnTo>
                    <a:pt x="0" y="2067"/>
                  </a:lnTo>
                  <a:cubicBezTo>
                    <a:pt x="86" y="2058"/>
                    <a:pt x="173" y="2039"/>
                    <a:pt x="249" y="2000"/>
                  </a:cubicBezTo>
                  <a:lnTo>
                    <a:pt x="249" y="1771"/>
                  </a:lnTo>
                  <a:lnTo>
                    <a:pt x="249" y="1407"/>
                  </a:lnTo>
                  <a:cubicBezTo>
                    <a:pt x="249" y="660"/>
                    <a:pt x="833" y="38"/>
                    <a:pt x="15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3034;p92">
              <a:extLst>
                <a:ext uri="{FF2B5EF4-FFF2-40B4-BE49-F238E27FC236}">
                  <a16:creationId xmlns:a16="http://schemas.microsoft.com/office/drawing/2014/main" id="{88B62DC6-DDC5-4454-862A-306C6DE7CA0E}"/>
                </a:ext>
              </a:extLst>
            </p:cNvPr>
            <p:cNvSpPr/>
            <p:nvPr/>
          </p:nvSpPr>
          <p:spPr>
            <a:xfrm>
              <a:off x="7307230" y="2477146"/>
              <a:ext cx="17122" cy="22557"/>
            </a:xfrm>
            <a:custGeom>
              <a:avLst/>
              <a:gdLst/>
              <a:ahLst/>
              <a:cxnLst/>
              <a:rect l="l" t="t" r="r" b="b"/>
              <a:pathLst>
                <a:path w="652" h="859" extrusionOk="0">
                  <a:moveTo>
                    <a:pt x="182" y="1"/>
                  </a:moveTo>
                  <a:cubicBezTo>
                    <a:pt x="85" y="1"/>
                    <a:pt x="1" y="72"/>
                    <a:pt x="1" y="179"/>
                  </a:cubicBezTo>
                  <a:lnTo>
                    <a:pt x="1" y="686"/>
                  </a:lnTo>
                  <a:cubicBezTo>
                    <a:pt x="1" y="782"/>
                    <a:pt x="81" y="858"/>
                    <a:pt x="174" y="858"/>
                  </a:cubicBezTo>
                  <a:cubicBezTo>
                    <a:pt x="193" y="858"/>
                    <a:pt x="212" y="855"/>
                    <a:pt x="231" y="849"/>
                  </a:cubicBezTo>
                  <a:cubicBezTo>
                    <a:pt x="269" y="839"/>
                    <a:pt x="298" y="830"/>
                    <a:pt x="326" y="811"/>
                  </a:cubicBezTo>
                  <a:cubicBezTo>
                    <a:pt x="365" y="772"/>
                    <a:pt x="393" y="744"/>
                    <a:pt x="432" y="724"/>
                  </a:cubicBezTo>
                  <a:cubicBezTo>
                    <a:pt x="652" y="485"/>
                    <a:pt x="546" y="102"/>
                    <a:pt x="231" y="7"/>
                  </a:cubicBezTo>
                  <a:cubicBezTo>
                    <a:pt x="214" y="3"/>
                    <a:pt x="198" y="1"/>
                    <a:pt x="182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035;p92">
              <a:extLst>
                <a:ext uri="{FF2B5EF4-FFF2-40B4-BE49-F238E27FC236}">
                  <a16:creationId xmlns:a16="http://schemas.microsoft.com/office/drawing/2014/main" id="{E14C9B0C-A2F2-4063-A300-A48E809CD959}"/>
                </a:ext>
              </a:extLst>
            </p:cNvPr>
            <p:cNvSpPr/>
            <p:nvPr/>
          </p:nvSpPr>
          <p:spPr>
            <a:xfrm>
              <a:off x="7234857" y="2477120"/>
              <a:ext cx="16623" cy="22479"/>
            </a:xfrm>
            <a:custGeom>
              <a:avLst/>
              <a:gdLst/>
              <a:ahLst/>
              <a:cxnLst/>
              <a:rect l="l" t="t" r="r" b="b"/>
              <a:pathLst>
                <a:path w="633" h="856" extrusionOk="0">
                  <a:moveTo>
                    <a:pt x="450" y="0"/>
                  </a:moveTo>
                  <a:cubicBezTo>
                    <a:pt x="435" y="0"/>
                    <a:pt x="419" y="2"/>
                    <a:pt x="403" y="8"/>
                  </a:cubicBezTo>
                  <a:cubicBezTo>
                    <a:pt x="1" y="142"/>
                    <a:pt x="1" y="716"/>
                    <a:pt x="403" y="850"/>
                  </a:cubicBezTo>
                  <a:cubicBezTo>
                    <a:pt x="419" y="854"/>
                    <a:pt x="435" y="856"/>
                    <a:pt x="451" y="856"/>
                  </a:cubicBezTo>
                  <a:cubicBezTo>
                    <a:pt x="548" y="856"/>
                    <a:pt x="632" y="784"/>
                    <a:pt x="632" y="678"/>
                  </a:cubicBezTo>
                  <a:lnTo>
                    <a:pt x="632" y="170"/>
                  </a:lnTo>
                  <a:cubicBezTo>
                    <a:pt x="632" y="123"/>
                    <a:pt x="604" y="65"/>
                    <a:pt x="565" y="36"/>
                  </a:cubicBezTo>
                  <a:cubicBezTo>
                    <a:pt x="531" y="16"/>
                    <a:pt x="491" y="0"/>
                    <a:pt x="450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036;p92">
              <a:extLst>
                <a:ext uri="{FF2B5EF4-FFF2-40B4-BE49-F238E27FC236}">
                  <a16:creationId xmlns:a16="http://schemas.microsoft.com/office/drawing/2014/main" id="{200B0578-EEAE-4623-9393-7A96DB70CA6D}"/>
                </a:ext>
              </a:extLst>
            </p:cNvPr>
            <p:cNvSpPr/>
            <p:nvPr/>
          </p:nvSpPr>
          <p:spPr>
            <a:xfrm>
              <a:off x="7265266" y="2516694"/>
              <a:ext cx="27914" cy="32274"/>
            </a:xfrm>
            <a:custGeom>
              <a:avLst/>
              <a:gdLst/>
              <a:ahLst/>
              <a:cxnLst/>
              <a:rect l="l" t="t" r="r" b="b"/>
              <a:pathLst>
                <a:path w="1063" h="1229" extrusionOk="0">
                  <a:moveTo>
                    <a:pt x="179" y="0"/>
                  </a:moveTo>
                  <a:cubicBezTo>
                    <a:pt x="85" y="0"/>
                    <a:pt x="1" y="73"/>
                    <a:pt x="1" y="176"/>
                  </a:cubicBezTo>
                  <a:lnTo>
                    <a:pt x="1" y="692"/>
                  </a:lnTo>
                  <a:cubicBezTo>
                    <a:pt x="1" y="740"/>
                    <a:pt x="20" y="798"/>
                    <a:pt x="48" y="826"/>
                  </a:cubicBezTo>
                  <a:lnTo>
                    <a:pt x="412" y="1171"/>
                  </a:lnTo>
                  <a:cubicBezTo>
                    <a:pt x="441" y="1209"/>
                    <a:pt x="489" y="1228"/>
                    <a:pt x="527" y="1228"/>
                  </a:cubicBezTo>
                  <a:cubicBezTo>
                    <a:pt x="575" y="1228"/>
                    <a:pt x="623" y="1209"/>
                    <a:pt x="651" y="1171"/>
                  </a:cubicBezTo>
                  <a:lnTo>
                    <a:pt x="1015" y="788"/>
                  </a:lnTo>
                  <a:cubicBezTo>
                    <a:pt x="1044" y="759"/>
                    <a:pt x="1063" y="721"/>
                    <a:pt x="1063" y="673"/>
                  </a:cubicBezTo>
                  <a:lnTo>
                    <a:pt x="1063" y="176"/>
                  </a:lnTo>
                  <a:cubicBezTo>
                    <a:pt x="1063" y="137"/>
                    <a:pt x="1053" y="89"/>
                    <a:pt x="1025" y="61"/>
                  </a:cubicBezTo>
                  <a:cubicBezTo>
                    <a:pt x="986" y="22"/>
                    <a:pt x="939" y="3"/>
                    <a:pt x="891" y="3"/>
                  </a:cubicBezTo>
                  <a:lnTo>
                    <a:pt x="852" y="3"/>
                  </a:lnTo>
                  <a:cubicBezTo>
                    <a:pt x="785" y="22"/>
                    <a:pt x="718" y="32"/>
                    <a:pt x="642" y="32"/>
                  </a:cubicBezTo>
                  <a:lnTo>
                    <a:pt x="431" y="32"/>
                  </a:lnTo>
                  <a:cubicBezTo>
                    <a:pt x="355" y="32"/>
                    <a:pt x="288" y="22"/>
                    <a:pt x="211" y="3"/>
                  </a:cubicBezTo>
                  <a:cubicBezTo>
                    <a:pt x="200" y="1"/>
                    <a:pt x="189" y="0"/>
                    <a:pt x="179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037;p92">
              <a:extLst>
                <a:ext uri="{FF2B5EF4-FFF2-40B4-BE49-F238E27FC236}">
                  <a16:creationId xmlns:a16="http://schemas.microsoft.com/office/drawing/2014/main" id="{6357B200-641C-40A3-9AA0-B8D3659F1AC7}"/>
                </a:ext>
              </a:extLst>
            </p:cNvPr>
            <p:cNvSpPr/>
            <p:nvPr/>
          </p:nvSpPr>
          <p:spPr>
            <a:xfrm>
              <a:off x="7265266" y="2516956"/>
              <a:ext cx="17122" cy="32247"/>
            </a:xfrm>
            <a:custGeom>
              <a:avLst/>
              <a:gdLst/>
              <a:ahLst/>
              <a:cxnLst/>
              <a:rect l="l" t="t" r="r" b="b"/>
              <a:pathLst>
                <a:path w="652" h="1228" extrusionOk="0">
                  <a:moveTo>
                    <a:pt x="179" y="0"/>
                  </a:moveTo>
                  <a:cubicBezTo>
                    <a:pt x="79" y="0"/>
                    <a:pt x="1" y="80"/>
                    <a:pt x="1" y="175"/>
                  </a:cubicBezTo>
                  <a:lnTo>
                    <a:pt x="1" y="692"/>
                  </a:lnTo>
                  <a:cubicBezTo>
                    <a:pt x="1" y="740"/>
                    <a:pt x="20" y="788"/>
                    <a:pt x="48" y="826"/>
                  </a:cubicBezTo>
                  <a:lnTo>
                    <a:pt x="412" y="1170"/>
                  </a:lnTo>
                  <a:cubicBezTo>
                    <a:pt x="441" y="1209"/>
                    <a:pt x="489" y="1228"/>
                    <a:pt x="527" y="1228"/>
                  </a:cubicBezTo>
                  <a:cubicBezTo>
                    <a:pt x="575" y="1218"/>
                    <a:pt x="623" y="1199"/>
                    <a:pt x="651" y="1170"/>
                  </a:cubicBezTo>
                  <a:cubicBezTo>
                    <a:pt x="623" y="1161"/>
                    <a:pt x="594" y="1142"/>
                    <a:pt x="575" y="1123"/>
                  </a:cubicBezTo>
                  <a:lnTo>
                    <a:pt x="211" y="768"/>
                  </a:lnTo>
                  <a:cubicBezTo>
                    <a:pt x="173" y="740"/>
                    <a:pt x="154" y="682"/>
                    <a:pt x="163" y="634"/>
                  </a:cubicBezTo>
                  <a:lnTo>
                    <a:pt x="163" y="118"/>
                  </a:lnTo>
                  <a:cubicBezTo>
                    <a:pt x="163" y="79"/>
                    <a:pt x="173" y="32"/>
                    <a:pt x="211" y="3"/>
                  </a:cubicBezTo>
                  <a:cubicBezTo>
                    <a:pt x="200" y="1"/>
                    <a:pt x="190" y="0"/>
                    <a:pt x="17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038;p92">
              <a:extLst>
                <a:ext uri="{FF2B5EF4-FFF2-40B4-BE49-F238E27FC236}">
                  <a16:creationId xmlns:a16="http://schemas.microsoft.com/office/drawing/2014/main" id="{FAB029CC-FB5D-4C08-A3A7-A98BE6BBF61F}"/>
                </a:ext>
              </a:extLst>
            </p:cNvPr>
            <p:cNvSpPr/>
            <p:nvPr/>
          </p:nvSpPr>
          <p:spPr>
            <a:xfrm>
              <a:off x="7249195" y="2460287"/>
              <a:ext cx="60319" cy="64810"/>
            </a:xfrm>
            <a:custGeom>
              <a:avLst/>
              <a:gdLst/>
              <a:ahLst/>
              <a:cxnLst/>
              <a:rect l="l" t="t" r="r" b="b"/>
              <a:pathLst>
                <a:path w="2297" h="2468" extrusionOk="0">
                  <a:moveTo>
                    <a:pt x="1595" y="0"/>
                  </a:moveTo>
                  <a:cubicBezTo>
                    <a:pt x="1581" y="0"/>
                    <a:pt x="1566" y="6"/>
                    <a:pt x="1551" y="17"/>
                  </a:cubicBezTo>
                  <a:cubicBezTo>
                    <a:pt x="1302" y="199"/>
                    <a:pt x="1015" y="342"/>
                    <a:pt x="718" y="429"/>
                  </a:cubicBezTo>
                  <a:cubicBezTo>
                    <a:pt x="622" y="448"/>
                    <a:pt x="536" y="476"/>
                    <a:pt x="440" y="496"/>
                  </a:cubicBezTo>
                  <a:cubicBezTo>
                    <a:pt x="345" y="505"/>
                    <a:pt x="259" y="524"/>
                    <a:pt x="163" y="524"/>
                  </a:cubicBezTo>
                  <a:cubicBezTo>
                    <a:pt x="67" y="534"/>
                    <a:pt x="0" y="610"/>
                    <a:pt x="0" y="706"/>
                  </a:cubicBezTo>
                  <a:lnTo>
                    <a:pt x="0" y="1424"/>
                  </a:lnTo>
                  <a:cubicBezTo>
                    <a:pt x="0" y="1998"/>
                    <a:pt x="469" y="2457"/>
                    <a:pt x="1043" y="2467"/>
                  </a:cubicBezTo>
                  <a:lnTo>
                    <a:pt x="1254" y="2467"/>
                  </a:lnTo>
                  <a:cubicBezTo>
                    <a:pt x="1828" y="2457"/>
                    <a:pt x="2297" y="1998"/>
                    <a:pt x="2297" y="1424"/>
                  </a:cubicBezTo>
                  <a:lnTo>
                    <a:pt x="2297" y="668"/>
                  </a:lnTo>
                  <a:cubicBezTo>
                    <a:pt x="2297" y="601"/>
                    <a:pt x="2249" y="534"/>
                    <a:pt x="2182" y="505"/>
                  </a:cubicBezTo>
                  <a:cubicBezTo>
                    <a:pt x="2163" y="496"/>
                    <a:pt x="2144" y="486"/>
                    <a:pt x="2125" y="476"/>
                  </a:cubicBezTo>
                  <a:cubicBezTo>
                    <a:pt x="1924" y="400"/>
                    <a:pt x="1751" y="247"/>
                    <a:pt x="1656" y="55"/>
                  </a:cubicBezTo>
                  <a:lnTo>
                    <a:pt x="1646" y="36"/>
                  </a:lnTo>
                  <a:cubicBezTo>
                    <a:pt x="1635" y="13"/>
                    <a:pt x="1616" y="0"/>
                    <a:pt x="1595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039;p92">
              <a:extLst>
                <a:ext uri="{FF2B5EF4-FFF2-40B4-BE49-F238E27FC236}">
                  <a16:creationId xmlns:a16="http://schemas.microsoft.com/office/drawing/2014/main" id="{50ED6B63-AE35-4B04-82EF-422D694EC1D0}"/>
                </a:ext>
              </a:extLst>
            </p:cNvPr>
            <p:cNvSpPr/>
            <p:nvPr/>
          </p:nvSpPr>
          <p:spPr>
            <a:xfrm>
              <a:off x="7249195" y="2460471"/>
              <a:ext cx="43749" cy="64626"/>
            </a:xfrm>
            <a:custGeom>
              <a:avLst/>
              <a:gdLst/>
              <a:ahLst/>
              <a:cxnLst/>
              <a:rect l="l" t="t" r="r" b="b"/>
              <a:pathLst>
                <a:path w="1666" h="2461" extrusionOk="0">
                  <a:moveTo>
                    <a:pt x="1584" y="1"/>
                  </a:moveTo>
                  <a:cubicBezTo>
                    <a:pt x="1572" y="1"/>
                    <a:pt x="1560" y="4"/>
                    <a:pt x="1551" y="10"/>
                  </a:cubicBezTo>
                  <a:cubicBezTo>
                    <a:pt x="1302" y="201"/>
                    <a:pt x="1015" y="335"/>
                    <a:pt x="718" y="422"/>
                  </a:cubicBezTo>
                  <a:cubicBezTo>
                    <a:pt x="622" y="450"/>
                    <a:pt x="536" y="469"/>
                    <a:pt x="440" y="489"/>
                  </a:cubicBezTo>
                  <a:cubicBezTo>
                    <a:pt x="345" y="508"/>
                    <a:pt x="249" y="517"/>
                    <a:pt x="163" y="527"/>
                  </a:cubicBezTo>
                  <a:cubicBezTo>
                    <a:pt x="67" y="527"/>
                    <a:pt x="0" y="603"/>
                    <a:pt x="0" y="699"/>
                  </a:cubicBezTo>
                  <a:lnTo>
                    <a:pt x="0" y="1417"/>
                  </a:lnTo>
                  <a:cubicBezTo>
                    <a:pt x="0" y="1991"/>
                    <a:pt x="459" y="2460"/>
                    <a:pt x="1034" y="2460"/>
                  </a:cubicBezTo>
                  <a:lnTo>
                    <a:pt x="1254" y="2460"/>
                  </a:lnTo>
                  <a:cubicBezTo>
                    <a:pt x="680" y="2460"/>
                    <a:pt x="211" y="1991"/>
                    <a:pt x="211" y="1417"/>
                  </a:cubicBezTo>
                  <a:lnTo>
                    <a:pt x="211" y="699"/>
                  </a:lnTo>
                  <a:cubicBezTo>
                    <a:pt x="211" y="603"/>
                    <a:pt x="287" y="527"/>
                    <a:pt x="373" y="527"/>
                  </a:cubicBezTo>
                  <a:cubicBezTo>
                    <a:pt x="469" y="517"/>
                    <a:pt x="565" y="508"/>
                    <a:pt x="651" y="489"/>
                  </a:cubicBezTo>
                  <a:cubicBezTo>
                    <a:pt x="747" y="469"/>
                    <a:pt x="842" y="450"/>
                    <a:pt x="928" y="422"/>
                  </a:cubicBezTo>
                  <a:cubicBezTo>
                    <a:pt x="1196" y="345"/>
                    <a:pt x="1445" y="230"/>
                    <a:pt x="1665" y="87"/>
                  </a:cubicBezTo>
                  <a:lnTo>
                    <a:pt x="1656" y="48"/>
                  </a:lnTo>
                  <a:lnTo>
                    <a:pt x="1646" y="39"/>
                  </a:lnTo>
                  <a:cubicBezTo>
                    <a:pt x="1633" y="13"/>
                    <a:pt x="1608" y="1"/>
                    <a:pt x="1584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040;p92">
              <a:extLst>
                <a:ext uri="{FF2B5EF4-FFF2-40B4-BE49-F238E27FC236}">
                  <a16:creationId xmlns:a16="http://schemas.microsoft.com/office/drawing/2014/main" id="{0EC0F0C0-3A5F-47EB-B98C-65255D0CB06D}"/>
                </a:ext>
              </a:extLst>
            </p:cNvPr>
            <p:cNvSpPr/>
            <p:nvPr/>
          </p:nvSpPr>
          <p:spPr>
            <a:xfrm>
              <a:off x="7092607" y="2713539"/>
              <a:ext cx="121164" cy="63891"/>
            </a:xfrm>
            <a:custGeom>
              <a:avLst/>
              <a:gdLst/>
              <a:ahLst/>
              <a:cxnLst/>
              <a:rect l="l" t="t" r="r" b="b"/>
              <a:pathLst>
                <a:path w="4614" h="2433" extrusionOk="0">
                  <a:moveTo>
                    <a:pt x="1752" y="1"/>
                  </a:moveTo>
                  <a:lnTo>
                    <a:pt x="699" y="422"/>
                  </a:lnTo>
                  <a:cubicBezTo>
                    <a:pt x="594" y="460"/>
                    <a:pt x="498" y="518"/>
                    <a:pt x="412" y="585"/>
                  </a:cubicBezTo>
                  <a:lnTo>
                    <a:pt x="393" y="604"/>
                  </a:lnTo>
                  <a:lnTo>
                    <a:pt x="374" y="613"/>
                  </a:lnTo>
                  <a:lnTo>
                    <a:pt x="364" y="632"/>
                  </a:lnTo>
                  <a:lnTo>
                    <a:pt x="336" y="652"/>
                  </a:lnTo>
                  <a:cubicBezTo>
                    <a:pt x="154" y="833"/>
                    <a:pt x="30" y="1082"/>
                    <a:pt x="1" y="1350"/>
                  </a:cubicBezTo>
                  <a:lnTo>
                    <a:pt x="1" y="1388"/>
                  </a:lnTo>
                  <a:lnTo>
                    <a:pt x="1" y="1408"/>
                  </a:lnTo>
                  <a:lnTo>
                    <a:pt x="1" y="1446"/>
                  </a:lnTo>
                  <a:lnTo>
                    <a:pt x="1" y="1465"/>
                  </a:lnTo>
                  <a:lnTo>
                    <a:pt x="1" y="1475"/>
                  </a:lnTo>
                  <a:lnTo>
                    <a:pt x="1" y="1532"/>
                  </a:lnTo>
                  <a:lnTo>
                    <a:pt x="1" y="1695"/>
                  </a:lnTo>
                  <a:lnTo>
                    <a:pt x="1" y="2211"/>
                  </a:lnTo>
                  <a:cubicBezTo>
                    <a:pt x="1" y="2339"/>
                    <a:pt x="105" y="2432"/>
                    <a:pt x="231" y="2432"/>
                  </a:cubicBezTo>
                  <a:cubicBezTo>
                    <a:pt x="237" y="2432"/>
                    <a:pt x="243" y="2432"/>
                    <a:pt x="250" y="2432"/>
                  </a:cubicBezTo>
                  <a:lnTo>
                    <a:pt x="4365" y="2432"/>
                  </a:lnTo>
                  <a:cubicBezTo>
                    <a:pt x="4371" y="2432"/>
                    <a:pt x="4377" y="2432"/>
                    <a:pt x="4383" y="2432"/>
                  </a:cubicBezTo>
                  <a:cubicBezTo>
                    <a:pt x="4509" y="2432"/>
                    <a:pt x="4614" y="2339"/>
                    <a:pt x="4614" y="2211"/>
                  </a:cubicBezTo>
                  <a:lnTo>
                    <a:pt x="4614" y="1695"/>
                  </a:lnTo>
                  <a:lnTo>
                    <a:pt x="4614" y="1532"/>
                  </a:lnTo>
                  <a:lnTo>
                    <a:pt x="4575" y="1532"/>
                  </a:lnTo>
                  <a:lnTo>
                    <a:pt x="4575" y="1475"/>
                  </a:lnTo>
                  <a:lnTo>
                    <a:pt x="4575" y="1465"/>
                  </a:lnTo>
                  <a:lnTo>
                    <a:pt x="4575" y="1446"/>
                  </a:lnTo>
                  <a:lnTo>
                    <a:pt x="4575" y="1408"/>
                  </a:lnTo>
                  <a:lnTo>
                    <a:pt x="4575" y="1388"/>
                  </a:lnTo>
                  <a:lnTo>
                    <a:pt x="4575" y="1350"/>
                  </a:lnTo>
                  <a:cubicBezTo>
                    <a:pt x="4537" y="1082"/>
                    <a:pt x="4422" y="833"/>
                    <a:pt x="4231" y="652"/>
                  </a:cubicBezTo>
                  <a:lnTo>
                    <a:pt x="4202" y="632"/>
                  </a:lnTo>
                  <a:lnTo>
                    <a:pt x="4193" y="613"/>
                  </a:lnTo>
                  <a:lnTo>
                    <a:pt x="4183" y="604"/>
                  </a:lnTo>
                  <a:lnTo>
                    <a:pt x="4154" y="585"/>
                  </a:lnTo>
                  <a:cubicBezTo>
                    <a:pt x="4068" y="518"/>
                    <a:pt x="3972" y="460"/>
                    <a:pt x="3867" y="422"/>
                  </a:cubicBezTo>
                  <a:lnTo>
                    <a:pt x="2814" y="1"/>
                  </a:lnTo>
                  <a:lnTo>
                    <a:pt x="2556" y="269"/>
                  </a:lnTo>
                  <a:lnTo>
                    <a:pt x="2288" y="537"/>
                  </a:lnTo>
                  <a:lnTo>
                    <a:pt x="2020" y="26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041;p92">
              <a:extLst>
                <a:ext uri="{FF2B5EF4-FFF2-40B4-BE49-F238E27FC236}">
                  <a16:creationId xmlns:a16="http://schemas.microsoft.com/office/drawing/2014/main" id="{36181F06-5ED0-4CB8-8D0A-278EE69D5631}"/>
                </a:ext>
              </a:extLst>
            </p:cNvPr>
            <p:cNvSpPr/>
            <p:nvPr/>
          </p:nvSpPr>
          <p:spPr>
            <a:xfrm>
              <a:off x="7091110" y="2713539"/>
              <a:ext cx="49027" cy="63891"/>
            </a:xfrm>
            <a:custGeom>
              <a:avLst/>
              <a:gdLst/>
              <a:ahLst/>
              <a:cxnLst/>
              <a:rect l="l" t="t" r="r" b="b"/>
              <a:pathLst>
                <a:path w="1867" h="2433" extrusionOk="0">
                  <a:moveTo>
                    <a:pt x="1780" y="1"/>
                  </a:moveTo>
                  <a:lnTo>
                    <a:pt x="737" y="412"/>
                  </a:lnTo>
                  <a:cubicBezTo>
                    <a:pt x="288" y="594"/>
                    <a:pt x="0" y="1044"/>
                    <a:pt x="20" y="1532"/>
                  </a:cubicBezTo>
                  <a:lnTo>
                    <a:pt x="20" y="2211"/>
                  </a:lnTo>
                  <a:cubicBezTo>
                    <a:pt x="20" y="2339"/>
                    <a:pt x="124" y="2432"/>
                    <a:pt x="250" y="2432"/>
                  </a:cubicBezTo>
                  <a:cubicBezTo>
                    <a:pt x="256" y="2432"/>
                    <a:pt x="262" y="2432"/>
                    <a:pt x="268" y="2432"/>
                  </a:cubicBezTo>
                  <a:lnTo>
                    <a:pt x="326" y="2432"/>
                  </a:lnTo>
                  <a:lnTo>
                    <a:pt x="326" y="1532"/>
                  </a:lnTo>
                  <a:cubicBezTo>
                    <a:pt x="307" y="1044"/>
                    <a:pt x="594" y="594"/>
                    <a:pt x="1044" y="412"/>
                  </a:cubicBezTo>
                  <a:lnTo>
                    <a:pt x="1867" y="87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042;p92">
              <a:extLst>
                <a:ext uri="{FF2B5EF4-FFF2-40B4-BE49-F238E27FC236}">
                  <a16:creationId xmlns:a16="http://schemas.microsoft.com/office/drawing/2014/main" id="{DA18BB85-AA74-4A6C-9573-9041A025FCCF}"/>
                </a:ext>
              </a:extLst>
            </p:cNvPr>
            <p:cNvSpPr/>
            <p:nvPr/>
          </p:nvSpPr>
          <p:spPr>
            <a:xfrm>
              <a:off x="7113484" y="2612753"/>
              <a:ext cx="76916" cy="54332"/>
            </a:xfrm>
            <a:custGeom>
              <a:avLst/>
              <a:gdLst/>
              <a:ahLst/>
              <a:cxnLst/>
              <a:rect l="l" t="t" r="r" b="b"/>
              <a:pathLst>
                <a:path w="2929" h="2069" extrusionOk="0">
                  <a:moveTo>
                    <a:pt x="2575" y="1781"/>
                  </a:moveTo>
                  <a:lnTo>
                    <a:pt x="2565" y="1791"/>
                  </a:lnTo>
                  <a:lnTo>
                    <a:pt x="2565" y="1791"/>
                  </a:lnTo>
                  <a:lnTo>
                    <a:pt x="2565" y="1791"/>
                  </a:lnTo>
                  <a:lnTo>
                    <a:pt x="2536" y="1810"/>
                  </a:lnTo>
                  <a:lnTo>
                    <a:pt x="2536" y="1800"/>
                  </a:lnTo>
                  <a:lnTo>
                    <a:pt x="2575" y="1781"/>
                  </a:lnTo>
                  <a:close/>
                  <a:moveTo>
                    <a:pt x="1539" y="1"/>
                  </a:moveTo>
                  <a:cubicBezTo>
                    <a:pt x="1533" y="1"/>
                    <a:pt x="1528" y="1"/>
                    <a:pt x="1522" y="1"/>
                  </a:cubicBezTo>
                  <a:lnTo>
                    <a:pt x="1407" y="1"/>
                  </a:lnTo>
                  <a:cubicBezTo>
                    <a:pt x="632" y="1"/>
                    <a:pt x="0" y="633"/>
                    <a:pt x="0" y="1408"/>
                  </a:cubicBezTo>
                  <a:lnTo>
                    <a:pt x="0" y="2068"/>
                  </a:lnTo>
                  <a:cubicBezTo>
                    <a:pt x="0" y="2068"/>
                    <a:pt x="326" y="2040"/>
                    <a:pt x="364" y="1877"/>
                  </a:cubicBezTo>
                  <a:cubicBezTo>
                    <a:pt x="373" y="1867"/>
                    <a:pt x="383" y="1848"/>
                    <a:pt x="393" y="1829"/>
                  </a:cubicBezTo>
                  <a:cubicBezTo>
                    <a:pt x="574" y="1829"/>
                    <a:pt x="1426" y="1819"/>
                    <a:pt x="1905" y="1236"/>
                  </a:cubicBezTo>
                  <a:cubicBezTo>
                    <a:pt x="2010" y="1513"/>
                    <a:pt x="2249" y="1733"/>
                    <a:pt x="2536" y="1819"/>
                  </a:cubicBezTo>
                  <a:cubicBezTo>
                    <a:pt x="2546" y="1839"/>
                    <a:pt x="2555" y="1858"/>
                    <a:pt x="2575" y="1877"/>
                  </a:cubicBezTo>
                  <a:cubicBezTo>
                    <a:pt x="2613" y="2030"/>
                    <a:pt x="2929" y="2059"/>
                    <a:pt x="2929" y="2059"/>
                  </a:cubicBezTo>
                  <a:lnTo>
                    <a:pt x="2929" y="1408"/>
                  </a:lnTo>
                  <a:cubicBezTo>
                    <a:pt x="2929" y="638"/>
                    <a:pt x="2306" y="1"/>
                    <a:pt x="15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043;p92">
              <a:extLst>
                <a:ext uri="{FF2B5EF4-FFF2-40B4-BE49-F238E27FC236}">
                  <a16:creationId xmlns:a16="http://schemas.microsoft.com/office/drawing/2014/main" id="{4870391B-36F0-45CF-B456-979EF881D213}"/>
                </a:ext>
              </a:extLst>
            </p:cNvPr>
            <p:cNvSpPr/>
            <p:nvPr/>
          </p:nvSpPr>
          <p:spPr>
            <a:xfrm>
              <a:off x="7113484" y="2612779"/>
              <a:ext cx="41727" cy="54306"/>
            </a:xfrm>
            <a:custGeom>
              <a:avLst/>
              <a:gdLst/>
              <a:ahLst/>
              <a:cxnLst/>
              <a:rect l="l" t="t" r="r" b="b"/>
              <a:pathLst>
                <a:path w="1589" h="2068" extrusionOk="0">
                  <a:moveTo>
                    <a:pt x="1407" y="0"/>
                  </a:moveTo>
                  <a:cubicBezTo>
                    <a:pt x="632" y="0"/>
                    <a:pt x="0" y="632"/>
                    <a:pt x="0" y="1407"/>
                  </a:cubicBezTo>
                  <a:lnTo>
                    <a:pt x="0" y="2067"/>
                  </a:lnTo>
                  <a:cubicBezTo>
                    <a:pt x="86" y="2058"/>
                    <a:pt x="172" y="2029"/>
                    <a:pt x="249" y="2000"/>
                  </a:cubicBezTo>
                  <a:lnTo>
                    <a:pt x="249" y="1771"/>
                  </a:lnTo>
                  <a:lnTo>
                    <a:pt x="249" y="1407"/>
                  </a:lnTo>
                  <a:cubicBezTo>
                    <a:pt x="249" y="660"/>
                    <a:pt x="842" y="38"/>
                    <a:pt x="15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044;p92">
              <a:extLst>
                <a:ext uri="{FF2B5EF4-FFF2-40B4-BE49-F238E27FC236}">
                  <a16:creationId xmlns:a16="http://schemas.microsoft.com/office/drawing/2014/main" id="{5937F530-9EE2-4B6C-89C2-003B4522C8DD}"/>
                </a:ext>
              </a:extLst>
            </p:cNvPr>
            <p:cNvSpPr/>
            <p:nvPr/>
          </p:nvSpPr>
          <p:spPr>
            <a:xfrm>
              <a:off x="7180079" y="2661281"/>
              <a:ext cx="16859" cy="22636"/>
            </a:xfrm>
            <a:custGeom>
              <a:avLst/>
              <a:gdLst/>
              <a:ahLst/>
              <a:cxnLst/>
              <a:rect l="l" t="t" r="r" b="b"/>
              <a:pathLst>
                <a:path w="642" h="862" extrusionOk="0">
                  <a:moveTo>
                    <a:pt x="174" y="1"/>
                  </a:moveTo>
                  <a:cubicBezTo>
                    <a:pt x="81" y="1"/>
                    <a:pt x="0" y="78"/>
                    <a:pt x="0" y="182"/>
                  </a:cubicBezTo>
                  <a:lnTo>
                    <a:pt x="0" y="680"/>
                  </a:lnTo>
                  <a:cubicBezTo>
                    <a:pt x="0" y="784"/>
                    <a:pt x="81" y="861"/>
                    <a:pt x="174" y="861"/>
                  </a:cubicBezTo>
                  <a:cubicBezTo>
                    <a:pt x="193" y="861"/>
                    <a:pt x="211" y="858"/>
                    <a:pt x="230" y="852"/>
                  </a:cubicBezTo>
                  <a:cubicBezTo>
                    <a:pt x="259" y="842"/>
                    <a:pt x="297" y="823"/>
                    <a:pt x="326" y="804"/>
                  </a:cubicBezTo>
                  <a:cubicBezTo>
                    <a:pt x="354" y="775"/>
                    <a:pt x="393" y="747"/>
                    <a:pt x="421" y="727"/>
                  </a:cubicBezTo>
                  <a:cubicBezTo>
                    <a:pt x="641" y="479"/>
                    <a:pt x="536" y="96"/>
                    <a:pt x="230" y="10"/>
                  </a:cubicBezTo>
                  <a:cubicBezTo>
                    <a:pt x="211" y="3"/>
                    <a:pt x="193" y="1"/>
                    <a:pt x="174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045;p92">
              <a:extLst>
                <a:ext uri="{FF2B5EF4-FFF2-40B4-BE49-F238E27FC236}">
                  <a16:creationId xmlns:a16="http://schemas.microsoft.com/office/drawing/2014/main" id="{340CB37A-558B-45A9-B9D0-EE69A93BE73E}"/>
                </a:ext>
              </a:extLst>
            </p:cNvPr>
            <p:cNvSpPr/>
            <p:nvPr/>
          </p:nvSpPr>
          <p:spPr>
            <a:xfrm>
              <a:off x="7107444" y="2661334"/>
              <a:ext cx="16623" cy="22479"/>
            </a:xfrm>
            <a:custGeom>
              <a:avLst/>
              <a:gdLst/>
              <a:ahLst/>
              <a:cxnLst/>
              <a:rect l="l" t="t" r="r" b="b"/>
              <a:pathLst>
                <a:path w="633" h="856" extrusionOk="0">
                  <a:moveTo>
                    <a:pt x="450" y="0"/>
                  </a:moveTo>
                  <a:cubicBezTo>
                    <a:pt x="434" y="0"/>
                    <a:pt x="418" y="2"/>
                    <a:pt x="402" y="8"/>
                  </a:cubicBezTo>
                  <a:cubicBezTo>
                    <a:pt x="0" y="142"/>
                    <a:pt x="0" y="716"/>
                    <a:pt x="402" y="850"/>
                  </a:cubicBezTo>
                  <a:cubicBezTo>
                    <a:pt x="419" y="854"/>
                    <a:pt x="435" y="856"/>
                    <a:pt x="451" y="856"/>
                  </a:cubicBezTo>
                  <a:cubicBezTo>
                    <a:pt x="548" y="856"/>
                    <a:pt x="632" y="784"/>
                    <a:pt x="632" y="678"/>
                  </a:cubicBezTo>
                  <a:lnTo>
                    <a:pt x="632" y="170"/>
                  </a:lnTo>
                  <a:cubicBezTo>
                    <a:pt x="632" y="123"/>
                    <a:pt x="603" y="65"/>
                    <a:pt x="565" y="36"/>
                  </a:cubicBezTo>
                  <a:cubicBezTo>
                    <a:pt x="531" y="16"/>
                    <a:pt x="491" y="0"/>
                    <a:pt x="450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046;p92">
              <a:extLst>
                <a:ext uri="{FF2B5EF4-FFF2-40B4-BE49-F238E27FC236}">
                  <a16:creationId xmlns:a16="http://schemas.microsoft.com/office/drawing/2014/main" id="{7CF6D438-FC42-40FE-972C-A760EB8FA4C3}"/>
                </a:ext>
              </a:extLst>
            </p:cNvPr>
            <p:cNvSpPr/>
            <p:nvPr/>
          </p:nvSpPr>
          <p:spPr>
            <a:xfrm>
              <a:off x="7137853" y="2700829"/>
              <a:ext cx="28177" cy="32352"/>
            </a:xfrm>
            <a:custGeom>
              <a:avLst/>
              <a:gdLst/>
              <a:ahLst/>
              <a:cxnLst/>
              <a:rect l="l" t="t" r="r" b="b"/>
              <a:pathLst>
                <a:path w="1073" h="1232" extrusionOk="0">
                  <a:moveTo>
                    <a:pt x="176" y="1"/>
                  </a:moveTo>
                  <a:cubicBezTo>
                    <a:pt x="80" y="1"/>
                    <a:pt x="0" y="79"/>
                    <a:pt x="0" y="179"/>
                  </a:cubicBezTo>
                  <a:lnTo>
                    <a:pt x="0" y="695"/>
                  </a:lnTo>
                  <a:cubicBezTo>
                    <a:pt x="0" y="743"/>
                    <a:pt x="20" y="791"/>
                    <a:pt x="58" y="829"/>
                  </a:cubicBezTo>
                  <a:lnTo>
                    <a:pt x="412" y="1174"/>
                  </a:lnTo>
                  <a:cubicBezTo>
                    <a:pt x="441" y="1212"/>
                    <a:pt x="489" y="1222"/>
                    <a:pt x="536" y="1231"/>
                  </a:cubicBezTo>
                  <a:cubicBezTo>
                    <a:pt x="575" y="1222"/>
                    <a:pt x="623" y="1203"/>
                    <a:pt x="651" y="1174"/>
                  </a:cubicBezTo>
                  <a:lnTo>
                    <a:pt x="1015" y="791"/>
                  </a:lnTo>
                  <a:cubicBezTo>
                    <a:pt x="1044" y="762"/>
                    <a:pt x="1063" y="714"/>
                    <a:pt x="1063" y="676"/>
                  </a:cubicBezTo>
                  <a:lnTo>
                    <a:pt x="1063" y="179"/>
                  </a:lnTo>
                  <a:cubicBezTo>
                    <a:pt x="1072" y="131"/>
                    <a:pt x="1053" y="92"/>
                    <a:pt x="1024" y="54"/>
                  </a:cubicBezTo>
                  <a:cubicBezTo>
                    <a:pt x="986" y="25"/>
                    <a:pt x="938" y="6"/>
                    <a:pt x="891" y="6"/>
                  </a:cubicBezTo>
                  <a:lnTo>
                    <a:pt x="852" y="6"/>
                  </a:lnTo>
                  <a:cubicBezTo>
                    <a:pt x="785" y="25"/>
                    <a:pt x="718" y="25"/>
                    <a:pt x="651" y="35"/>
                  </a:cubicBezTo>
                  <a:lnTo>
                    <a:pt x="431" y="35"/>
                  </a:lnTo>
                  <a:cubicBezTo>
                    <a:pt x="355" y="35"/>
                    <a:pt x="288" y="25"/>
                    <a:pt x="221" y="6"/>
                  </a:cubicBezTo>
                  <a:cubicBezTo>
                    <a:pt x="205" y="2"/>
                    <a:pt x="191" y="1"/>
                    <a:pt x="176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047;p92">
              <a:extLst>
                <a:ext uri="{FF2B5EF4-FFF2-40B4-BE49-F238E27FC236}">
                  <a16:creationId xmlns:a16="http://schemas.microsoft.com/office/drawing/2014/main" id="{A64DB278-8E37-4B33-80BE-5985B271314A}"/>
                </a:ext>
              </a:extLst>
            </p:cNvPr>
            <p:cNvSpPr/>
            <p:nvPr/>
          </p:nvSpPr>
          <p:spPr>
            <a:xfrm>
              <a:off x="7137590" y="2701144"/>
              <a:ext cx="17384" cy="32037"/>
            </a:xfrm>
            <a:custGeom>
              <a:avLst/>
              <a:gdLst/>
              <a:ahLst/>
              <a:cxnLst/>
              <a:rect l="l" t="t" r="r" b="b"/>
              <a:pathLst>
                <a:path w="662" h="1220" extrusionOk="0">
                  <a:moveTo>
                    <a:pt x="179" y="1"/>
                  </a:moveTo>
                  <a:cubicBezTo>
                    <a:pt x="87" y="1"/>
                    <a:pt x="10" y="73"/>
                    <a:pt x="10" y="176"/>
                  </a:cubicBezTo>
                  <a:lnTo>
                    <a:pt x="10" y="693"/>
                  </a:lnTo>
                  <a:cubicBezTo>
                    <a:pt x="1" y="741"/>
                    <a:pt x="20" y="789"/>
                    <a:pt x="58" y="827"/>
                  </a:cubicBezTo>
                  <a:lnTo>
                    <a:pt x="422" y="1171"/>
                  </a:lnTo>
                  <a:cubicBezTo>
                    <a:pt x="451" y="1200"/>
                    <a:pt x="499" y="1219"/>
                    <a:pt x="537" y="1219"/>
                  </a:cubicBezTo>
                  <a:cubicBezTo>
                    <a:pt x="585" y="1219"/>
                    <a:pt x="623" y="1200"/>
                    <a:pt x="661" y="1171"/>
                  </a:cubicBezTo>
                  <a:cubicBezTo>
                    <a:pt x="633" y="1162"/>
                    <a:pt x="604" y="1143"/>
                    <a:pt x="575" y="1114"/>
                  </a:cubicBezTo>
                  <a:lnTo>
                    <a:pt x="221" y="769"/>
                  </a:lnTo>
                  <a:cubicBezTo>
                    <a:pt x="183" y="731"/>
                    <a:pt x="164" y="683"/>
                    <a:pt x="164" y="635"/>
                  </a:cubicBezTo>
                  <a:lnTo>
                    <a:pt x="164" y="119"/>
                  </a:lnTo>
                  <a:cubicBezTo>
                    <a:pt x="164" y="71"/>
                    <a:pt x="183" y="33"/>
                    <a:pt x="211" y="4"/>
                  </a:cubicBezTo>
                  <a:cubicBezTo>
                    <a:pt x="201" y="2"/>
                    <a:pt x="190" y="1"/>
                    <a:pt x="179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048;p92">
              <a:extLst>
                <a:ext uri="{FF2B5EF4-FFF2-40B4-BE49-F238E27FC236}">
                  <a16:creationId xmlns:a16="http://schemas.microsoft.com/office/drawing/2014/main" id="{6D53BF46-7756-471D-B797-678C8E213025}"/>
                </a:ext>
              </a:extLst>
            </p:cNvPr>
            <p:cNvSpPr/>
            <p:nvPr/>
          </p:nvSpPr>
          <p:spPr>
            <a:xfrm>
              <a:off x="7121756" y="2644422"/>
              <a:ext cx="60345" cy="64626"/>
            </a:xfrm>
            <a:custGeom>
              <a:avLst/>
              <a:gdLst/>
              <a:ahLst/>
              <a:cxnLst/>
              <a:rect l="l" t="t" r="r" b="b"/>
              <a:pathLst>
                <a:path w="2298" h="2461" extrusionOk="0">
                  <a:moveTo>
                    <a:pt x="1592" y="1"/>
                  </a:moveTo>
                  <a:cubicBezTo>
                    <a:pt x="1581" y="1"/>
                    <a:pt x="1570" y="4"/>
                    <a:pt x="1561" y="11"/>
                  </a:cubicBezTo>
                  <a:cubicBezTo>
                    <a:pt x="1303" y="202"/>
                    <a:pt x="1025" y="345"/>
                    <a:pt x="719" y="422"/>
                  </a:cubicBezTo>
                  <a:cubicBezTo>
                    <a:pt x="623" y="451"/>
                    <a:pt x="537" y="470"/>
                    <a:pt x="441" y="489"/>
                  </a:cubicBezTo>
                  <a:cubicBezTo>
                    <a:pt x="346" y="508"/>
                    <a:pt x="259" y="518"/>
                    <a:pt x="164" y="527"/>
                  </a:cubicBezTo>
                  <a:cubicBezTo>
                    <a:pt x="68" y="527"/>
                    <a:pt x="1" y="613"/>
                    <a:pt x="1" y="700"/>
                  </a:cubicBezTo>
                  <a:lnTo>
                    <a:pt x="1" y="1417"/>
                  </a:lnTo>
                  <a:cubicBezTo>
                    <a:pt x="1" y="1992"/>
                    <a:pt x="470" y="2460"/>
                    <a:pt x="1044" y="2460"/>
                  </a:cubicBezTo>
                  <a:lnTo>
                    <a:pt x="1255" y="2460"/>
                  </a:lnTo>
                  <a:cubicBezTo>
                    <a:pt x="1829" y="2460"/>
                    <a:pt x="2298" y="1992"/>
                    <a:pt x="2298" y="1417"/>
                  </a:cubicBezTo>
                  <a:lnTo>
                    <a:pt x="2298" y="671"/>
                  </a:lnTo>
                  <a:cubicBezTo>
                    <a:pt x="2298" y="594"/>
                    <a:pt x="2250" y="537"/>
                    <a:pt x="2183" y="508"/>
                  </a:cubicBezTo>
                  <a:cubicBezTo>
                    <a:pt x="2164" y="499"/>
                    <a:pt x="2145" y="489"/>
                    <a:pt x="2126" y="479"/>
                  </a:cubicBezTo>
                  <a:cubicBezTo>
                    <a:pt x="1925" y="393"/>
                    <a:pt x="1752" y="250"/>
                    <a:pt x="1657" y="49"/>
                  </a:cubicBezTo>
                  <a:lnTo>
                    <a:pt x="1647" y="39"/>
                  </a:lnTo>
                  <a:cubicBezTo>
                    <a:pt x="1634" y="14"/>
                    <a:pt x="1613" y="1"/>
                    <a:pt x="1592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049;p92">
              <a:extLst>
                <a:ext uri="{FF2B5EF4-FFF2-40B4-BE49-F238E27FC236}">
                  <a16:creationId xmlns:a16="http://schemas.microsoft.com/office/drawing/2014/main" id="{919E6823-D9E5-42C0-A671-243D4681FCE8}"/>
                </a:ext>
              </a:extLst>
            </p:cNvPr>
            <p:cNvSpPr/>
            <p:nvPr/>
          </p:nvSpPr>
          <p:spPr>
            <a:xfrm>
              <a:off x="7121756" y="2644580"/>
              <a:ext cx="43775" cy="64731"/>
            </a:xfrm>
            <a:custGeom>
              <a:avLst/>
              <a:gdLst/>
              <a:ahLst/>
              <a:cxnLst/>
              <a:rect l="l" t="t" r="r" b="b"/>
              <a:pathLst>
                <a:path w="1667" h="2465" extrusionOk="0">
                  <a:moveTo>
                    <a:pt x="1589" y="0"/>
                  </a:moveTo>
                  <a:cubicBezTo>
                    <a:pt x="1577" y="0"/>
                    <a:pt x="1564" y="5"/>
                    <a:pt x="1551" y="14"/>
                  </a:cubicBezTo>
                  <a:cubicBezTo>
                    <a:pt x="1303" y="205"/>
                    <a:pt x="1015" y="339"/>
                    <a:pt x="719" y="426"/>
                  </a:cubicBezTo>
                  <a:cubicBezTo>
                    <a:pt x="623" y="454"/>
                    <a:pt x="537" y="473"/>
                    <a:pt x="441" y="493"/>
                  </a:cubicBezTo>
                  <a:cubicBezTo>
                    <a:pt x="346" y="512"/>
                    <a:pt x="259" y="521"/>
                    <a:pt x="164" y="521"/>
                  </a:cubicBezTo>
                  <a:cubicBezTo>
                    <a:pt x="68" y="531"/>
                    <a:pt x="1" y="607"/>
                    <a:pt x="1" y="703"/>
                  </a:cubicBezTo>
                  <a:lnTo>
                    <a:pt x="1" y="1421"/>
                  </a:lnTo>
                  <a:cubicBezTo>
                    <a:pt x="1" y="1995"/>
                    <a:pt x="470" y="2464"/>
                    <a:pt x="1044" y="2464"/>
                  </a:cubicBezTo>
                  <a:lnTo>
                    <a:pt x="1255" y="2464"/>
                  </a:lnTo>
                  <a:cubicBezTo>
                    <a:pt x="680" y="2454"/>
                    <a:pt x="212" y="1995"/>
                    <a:pt x="212" y="1421"/>
                  </a:cubicBezTo>
                  <a:lnTo>
                    <a:pt x="212" y="703"/>
                  </a:lnTo>
                  <a:cubicBezTo>
                    <a:pt x="212" y="607"/>
                    <a:pt x="288" y="531"/>
                    <a:pt x="374" y="521"/>
                  </a:cubicBezTo>
                  <a:cubicBezTo>
                    <a:pt x="470" y="521"/>
                    <a:pt x="566" y="502"/>
                    <a:pt x="652" y="493"/>
                  </a:cubicBezTo>
                  <a:cubicBezTo>
                    <a:pt x="747" y="473"/>
                    <a:pt x="843" y="454"/>
                    <a:pt x="929" y="426"/>
                  </a:cubicBezTo>
                  <a:cubicBezTo>
                    <a:pt x="1197" y="349"/>
                    <a:pt x="1446" y="234"/>
                    <a:pt x="1666" y="81"/>
                  </a:cubicBezTo>
                  <a:lnTo>
                    <a:pt x="1657" y="52"/>
                  </a:lnTo>
                  <a:lnTo>
                    <a:pt x="1647" y="43"/>
                  </a:lnTo>
                  <a:cubicBezTo>
                    <a:pt x="1634" y="17"/>
                    <a:pt x="1613" y="0"/>
                    <a:pt x="158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2345;p92">
            <a:extLst>
              <a:ext uri="{FF2B5EF4-FFF2-40B4-BE49-F238E27FC236}">
                <a16:creationId xmlns:a16="http://schemas.microsoft.com/office/drawing/2014/main" id="{492EC393-727B-4E64-8E16-9FAE093060F8}"/>
              </a:ext>
            </a:extLst>
          </p:cNvPr>
          <p:cNvGrpSpPr/>
          <p:nvPr/>
        </p:nvGrpSpPr>
        <p:grpSpPr>
          <a:xfrm>
            <a:off x="2012133" y="2340657"/>
            <a:ext cx="413766" cy="349188"/>
            <a:chOff x="5302988" y="3389839"/>
            <a:chExt cx="394609" cy="286523"/>
          </a:xfrm>
        </p:grpSpPr>
        <p:sp>
          <p:nvSpPr>
            <p:cNvPr id="178" name="Google Shape;12346;p92">
              <a:extLst>
                <a:ext uri="{FF2B5EF4-FFF2-40B4-BE49-F238E27FC236}">
                  <a16:creationId xmlns:a16="http://schemas.microsoft.com/office/drawing/2014/main" id="{9ECB2B4B-61C4-4647-B1E9-F5661CD1D6B3}"/>
                </a:ext>
              </a:extLst>
            </p:cNvPr>
            <p:cNvSpPr/>
            <p:nvPr/>
          </p:nvSpPr>
          <p:spPr>
            <a:xfrm>
              <a:off x="5589485" y="3491859"/>
              <a:ext cx="31696" cy="69904"/>
            </a:xfrm>
            <a:custGeom>
              <a:avLst/>
              <a:gdLst/>
              <a:ahLst/>
              <a:cxnLst/>
              <a:rect l="l" t="t" r="r" b="b"/>
              <a:pathLst>
                <a:path w="1207" h="2662" extrusionOk="0">
                  <a:moveTo>
                    <a:pt x="728" y="1"/>
                  </a:moveTo>
                  <a:cubicBezTo>
                    <a:pt x="326" y="1"/>
                    <a:pt x="1" y="326"/>
                    <a:pt x="1" y="728"/>
                  </a:cubicBezTo>
                  <a:lnTo>
                    <a:pt x="1" y="891"/>
                  </a:lnTo>
                  <a:cubicBezTo>
                    <a:pt x="1" y="1101"/>
                    <a:pt x="30" y="1312"/>
                    <a:pt x="97" y="1503"/>
                  </a:cubicBezTo>
                  <a:lnTo>
                    <a:pt x="479" y="2661"/>
                  </a:lnTo>
                  <a:lnTo>
                    <a:pt x="1207" y="2661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2347;p92">
              <a:extLst>
                <a:ext uri="{FF2B5EF4-FFF2-40B4-BE49-F238E27FC236}">
                  <a16:creationId xmlns:a16="http://schemas.microsoft.com/office/drawing/2014/main" id="{922519A8-EEE7-41A1-90B5-FBE0FC563056}"/>
                </a:ext>
              </a:extLst>
            </p:cNvPr>
            <p:cNvSpPr/>
            <p:nvPr/>
          </p:nvSpPr>
          <p:spPr>
            <a:xfrm>
              <a:off x="5602063" y="3485583"/>
              <a:ext cx="76417" cy="76180"/>
            </a:xfrm>
            <a:custGeom>
              <a:avLst/>
              <a:gdLst/>
              <a:ahLst/>
              <a:cxnLst/>
              <a:rect l="l" t="t" r="r" b="b"/>
              <a:pathLst>
                <a:path w="2910" h="2901" extrusionOk="0">
                  <a:moveTo>
                    <a:pt x="728" y="1"/>
                  </a:moveTo>
                  <a:cubicBezTo>
                    <a:pt x="326" y="1"/>
                    <a:pt x="0" y="326"/>
                    <a:pt x="0" y="728"/>
                  </a:cubicBezTo>
                  <a:cubicBezTo>
                    <a:pt x="0" y="986"/>
                    <a:pt x="220" y="1206"/>
                    <a:pt x="488" y="1206"/>
                  </a:cubicBezTo>
                  <a:lnTo>
                    <a:pt x="2422" y="2900"/>
                  </a:lnTo>
                  <a:lnTo>
                    <a:pt x="2833" y="1465"/>
                  </a:lnTo>
                  <a:cubicBezTo>
                    <a:pt x="2881" y="1293"/>
                    <a:pt x="2910" y="1120"/>
                    <a:pt x="2910" y="938"/>
                  </a:cubicBezTo>
                  <a:lnTo>
                    <a:pt x="2910" y="479"/>
                  </a:lnTo>
                  <a:cubicBezTo>
                    <a:pt x="2910" y="211"/>
                    <a:pt x="2690" y="1"/>
                    <a:pt x="24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2348;p92">
              <a:extLst>
                <a:ext uri="{FF2B5EF4-FFF2-40B4-BE49-F238E27FC236}">
                  <a16:creationId xmlns:a16="http://schemas.microsoft.com/office/drawing/2014/main" id="{05FD967A-8459-42C2-8A37-98FAD8BCB202}"/>
                </a:ext>
              </a:extLst>
            </p:cNvPr>
            <p:cNvSpPr/>
            <p:nvPr/>
          </p:nvSpPr>
          <p:spPr>
            <a:xfrm>
              <a:off x="5614878" y="3580828"/>
              <a:ext cx="38235" cy="28177"/>
            </a:xfrm>
            <a:custGeom>
              <a:avLst/>
              <a:gdLst/>
              <a:ahLst/>
              <a:cxnLst/>
              <a:rect l="l" t="t" r="r" b="b"/>
              <a:pathLst>
                <a:path w="1456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1455" y="1073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2349;p92">
              <a:extLst>
                <a:ext uri="{FF2B5EF4-FFF2-40B4-BE49-F238E27FC236}">
                  <a16:creationId xmlns:a16="http://schemas.microsoft.com/office/drawing/2014/main" id="{5556CCE2-7791-4AB1-A29C-B99B8CB73BA4}"/>
                </a:ext>
              </a:extLst>
            </p:cNvPr>
            <p:cNvSpPr/>
            <p:nvPr/>
          </p:nvSpPr>
          <p:spPr>
            <a:xfrm>
              <a:off x="5614878" y="3580828"/>
              <a:ext cx="38235" cy="15625"/>
            </a:xfrm>
            <a:custGeom>
              <a:avLst/>
              <a:gdLst/>
              <a:ahLst/>
              <a:cxnLst/>
              <a:rect l="l" t="t" r="r" b="b"/>
              <a:pathLst>
                <a:path w="1456" h="595" extrusionOk="0">
                  <a:moveTo>
                    <a:pt x="0" y="1"/>
                  </a:moveTo>
                  <a:lnTo>
                    <a:pt x="0" y="451"/>
                  </a:lnTo>
                  <a:cubicBezTo>
                    <a:pt x="235" y="546"/>
                    <a:pt x="481" y="594"/>
                    <a:pt x="728" y="594"/>
                  </a:cubicBezTo>
                  <a:cubicBezTo>
                    <a:pt x="974" y="594"/>
                    <a:pt x="1221" y="546"/>
                    <a:pt x="1455" y="451"/>
                  </a:cubicBezTo>
                  <a:lnTo>
                    <a:pt x="1455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2350;p92">
              <a:extLst>
                <a:ext uri="{FF2B5EF4-FFF2-40B4-BE49-F238E27FC236}">
                  <a16:creationId xmlns:a16="http://schemas.microsoft.com/office/drawing/2014/main" id="{56947756-C355-40B4-A111-35BF23474E0B}"/>
                </a:ext>
              </a:extLst>
            </p:cNvPr>
            <p:cNvSpPr/>
            <p:nvPr/>
          </p:nvSpPr>
          <p:spPr>
            <a:xfrm>
              <a:off x="5570394" y="3596426"/>
              <a:ext cx="126941" cy="79935"/>
            </a:xfrm>
            <a:custGeom>
              <a:avLst/>
              <a:gdLst/>
              <a:ahLst/>
              <a:cxnLst/>
              <a:rect l="l" t="t" r="r" b="b"/>
              <a:pathLst>
                <a:path w="4834" h="3044" extrusionOk="0">
                  <a:moveTo>
                    <a:pt x="1694" y="0"/>
                  </a:moveTo>
                  <a:lnTo>
                    <a:pt x="527" y="335"/>
                  </a:lnTo>
                  <a:cubicBezTo>
                    <a:pt x="211" y="421"/>
                    <a:pt x="1" y="708"/>
                    <a:pt x="1" y="1034"/>
                  </a:cubicBezTo>
                  <a:lnTo>
                    <a:pt x="1" y="2804"/>
                  </a:lnTo>
                  <a:cubicBezTo>
                    <a:pt x="1" y="2938"/>
                    <a:pt x="106" y="3043"/>
                    <a:pt x="240" y="3043"/>
                  </a:cubicBezTo>
                  <a:lnTo>
                    <a:pt x="4594" y="3043"/>
                  </a:lnTo>
                  <a:cubicBezTo>
                    <a:pt x="4728" y="3043"/>
                    <a:pt x="4834" y="2938"/>
                    <a:pt x="4834" y="2804"/>
                  </a:cubicBezTo>
                  <a:lnTo>
                    <a:pt x="4834" y="1034"/>
                  </a:lnTo>
                  <a:cubicBezTo>
                    <a:pt x="4834" y="708"/>
                    <a:pt x="4623" y="421"/>
                    <a:pt x="4317" y="335"/>
                  </a:cubicBezTo>
                  <a:lnTo>
                    <a:pt x="3149" y="0"/>
                  </a:lnTo>
                  <a:lnTo>
                    <a:pt x="2422" y="479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2351;p92">
              <a:extLst>
                <a:ext uri="{FF2B5EF4-FFF2-40B4-BE49-F238E27FC236}">
                  <a16:creationId xmlns:a16="http://schemas.microsoft.com/office/drawing/2014/main" id="{014AB787-F38C-453F-B1B4-923D58A4A029}"/>
                </a:ext>
              </a:extLst>
            </p:cNvPr>
            <p:cNvSpPr/>
            <p:nvPr/>
          </p:nvSpPr>
          <p:spPr>
            <a:xfrm>
              <a:off x="5627693" y="3608979"/>
              <a:ext cx="12605" cy="67383"/>
            </a:xfrm>
            <a:custGeom>
              <a:avLst/>
              <a:gdLst/>
              <a:ahLst/>
              <a:cxnLst/>
              <a:rect l="l" t="t" r="r" b="b"/>
              <a:pathLst>
                <a:path w="480" h="2566" extrusionOk="0">
                  <a:moveTo>
                    <a:pt x="115" y="1"/>
                  </a:moveTo>
                  <a:lnTo>
                    <a:pt x="1" y="2565"/>
                  </a:lnTo>
                  <a:lnTo>
                    <a:pt x="479" y="2565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2352;p92">
              <a:extLst>
                <a:ext uri="{FF2B5EF4-FFF2-40B4-BE49-F238E27FC236}">
                  <a16:creationId xmlns:a16="http://schemas.microsoft.com/office/drawing/2014/main" id="{742EE0B4-D2CB-4AC6-A39F-0CEE139CCCF9}"/>
                </a:ext>
              </a:extLst>
            </p:cNvPr>
            <p:cNvSpPr/>
            <p:nvPr/>
          </p:nvSpPr>
          <p:spPr>
            <a:xfrm>
              <a:off x="5595787" y="3517462"/>
              <a:ext cx="76417" cy="69930"/>
            </a:xfrm>
            <a:custGeom>
              <a:avLst/>
              <a:gdLst/>
              <a:ahLst/>
              <a:cxnLst/>
              <a:rect l="l" t="t" r="r" b="b"/>
              <a:pathLst>
                <a:path w="2910" h="2663" extrusionOk="0">
                  <a:moveTo>
                    <a:pt x="909" y="1"/>
                  </a:moveTo>
                  <a:cubicBezTo>
                    <a:pt x="785" y="1"/>
                    <a:pt x="664" y="57"/>
                    <a:pt x="584" y="146"/>
                  </a:cubicBezTo>
                  <a:lnTo>
                    <a:pt x="144" y="576"/>
                  </a:lnTo>
                  <a:cubicBezTo>
                    <a:pt x="48" y="672"/>
                    <a:pt x="0" y="796"/>
                    <a:pt x="0" y="921"/>
                  </a:cubicBezTo>
                  <a:lnTo>
                    <a:pt x="0" y="1208"/>
                  </a:lnTo>
                  <a:cubicBezTo>
                    <a:pt x="0" y="2012"/>
                    <a:pt x="651" y="2663"/>
                    <a:pt x="1455" y="2663"/>
                  </a:cubicBezTo>
                  <a:cubicBezTo>
                    <a:pt x="2259" y="2663"/>
                    <a:pt x="2909" y="2012"/>
                    <a:pt x="2909" y="1208"/>
                  </a:cubicBezTo>
                  <a:lnTo>
                    <a:pt x="2909" y="902"/>
                  </a:lnTo>
                  <a:cubicBezTo>
                    <a:pt x="2909" y="768"/>
                    <a:pt x="2862" y="643"/>
                    <a:pt x="2766" y="557"/>
                  </a:cubicBezTo>
                  <a:cubicBezTo>
                    <a:pt x="2393" y="193"/>
                    <a:pt x="1704" y="21"/>
                    <a:pt x="938" y="2"/>
                  </a:cubicBezTo>
                  <a:cubicBezTo>
                    <a:pt x="928" y="1"/>
                    <a:pt x="919" y="1"/>
                    <a:pt x="909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2353;p92">
              <a:extLst>
                <a:ext uri="{FF2B5EF4-FFF2-40B4-BE49-F238E27FC236}">
                  <a16:creationId xmlns:a16="http://schemas.microsoft.com/office/drawing/2014/main" id="{64E20681-2C65-4329-818D-56E61FFEF26E}"/>
                </a:ext>
              </a:extLst>
            </p:cNvPr>
            <p:cNvSpPr/>
            <p:nvPr/>
          </p:nvSpPr>
          <p:spPr>
            <a:xfrm>
              <a:off x="5595787" y="3517515"/>
              <a:ext cx="76154" cy="68381"/>
            </a:xfrm>
            <a:custGeom>
              <a:avLst/>
              <a:gdLst/>
              <a:ahLst/>
              <a:cxnLst/>
              <a:rect l="l" t="t" r="r" b="b"/>
              <a:pathLst>
                <a:path w="2900" h="2604" extrusionOk="0">
                  <a:moveTo>
                    <a:pt x="928" y="0"/>
                  </a:moveTo>
                  <a:cubicBezTo>
                    <a:pt x="804" y="0"/>
                    <a:pt x="670" y="48"/>
                    <a:pt x="584" y="144"/>
                  </a:cubicBezTo>
                  <a:lnTo>
                    <a:pt x="144" y="584"/>
                  </a:lnTo>
                  <a:cubicBezTo>
                    <a:pt x="48" y="670"/>
                    <a:pt x="0" y="794"/>
                    <a:pt x="0" y="919"/>
                  </a:cubicBezTo>
                  <a:lnTo>
                    <a:pt x="0" y="1206"/>
                  </a:lnTo>
                  <a:cubicBezTo>
                    <a:pt x="0" y="1857"/>
                    <a:pt x="431" y="2421"/>
                    <a:pt x="1053" y="2603"/>
                  </a:cubicBezTo>
                  <a:cubicBezTo>
                    <a:pt x="842" y="2345"/>
                    <a:pt x="727" y="2019"/>
                    <a:pt x="727" y="1694"/>
                  </a:cubicBezTo>
                  <a:lnTo>
                    <a:pt x="727" y="986"/>
                  </a:lnTo>
                  <a:lnTo>
                    <a:pt x="727" y="976"/>
                  </a:lnTo>
                  <a:cubicBezTo>
                    <a:pt x="727" y="710"/>
                    <a:pt x="939" y="496"/>
                    <a:pt x="1210" y="496"/>
                  </a:cubicBezTo>
                  <a:cubicBezTo>
                    <a:pt x="1221" y="496"/>
                    <a:pt x="1233" y="497"/>
                    <a:pt x="1244" y="498"/>
                  </a:cubicBezTo>
                  <a:cubicBezTo>
                    <a:pt x="1732" y="526"/>
                    <a:pt x="2460" y="612"/>
                    <a:pt x="2900" y="823"/>
                  </a:cubicBezTo>
                  <a:cubicBezTo>
                    <a:pt x="2890" y="727"/>
                    <a:pt x="2842" y="632"/>
                    <a:pt x="2766" y="555"/>
                  </a:cubicBezTo>
                  <a:cubicBezTo>
                    <a:pt x="2393" y="191"/>
                    <a:pt x="1704" y="19"/>
                    <a:pt x="928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2354;p92">
              <a:extLst>
                <a:ext uri="{FF2B5EF4-FFF2-40B4-BE49-F238E27FC236}">
                  <a16:creationId xmlns:a16="http://schemas.microsoft.com/office/drawing/2014/main" id="{AA36088B-00B3-4487-8BD8-50FF8ABABEB0}"/>
                </a:ext>
              </a:extLst>
            </p:cNvPr>
            <p:cNvSpPr/>
            <p:nvPr/>
          </p:nvSpPr>
          <p:spPr>
            <a:xfrm>
              <a:off x="5672177" y="3612497"/>
              <a:ext cx="25420" cy="63864"/>
            </a:xfrm>
            <a:custGeom>
              <a:avLst/>
              <a:gdLst/>
              <a:ahLst/>
              <a:cxnLst/>
              <a:rect l="l" t="t" r="r" b="b"/>
              <a:pathLst>
                <a:path w="968" h="2432" extrusionOk="0">
                  <a:moveTo>
                    <a:pt x="833" y="1"/>
                  </a:moveTo>
                  <a:lnTo>
                    <a:pt x="211" y="623"/>
                  </a:lnTo>
                  <a:cubicBezTo>
                    <a:pt x="77" y="766"/>
                    <a:pt x="0" y="948"/>
                    <a:pt x="0" y="1139"/>
                  </a:cubicBezTo>
                  <a:lnTo>
                    <a:pt x="0" y="2431"/>
                  </a:lnTo>
                  <a:lnTo>
                    <a:pt x="728" y="2431"/>
                  </a:lnTo>
                  <a:cubicBezTo>
                    <a:pt x="862" y="2431"/>
                    <a:pt x="967" y="2326"/>
                    <a:pt x="967" y="2192"/>
                  </a:cubicBezTo>
                  <a:lnTo>
                    <a:pt x="967" y="422"/>
                  </a:lnTo>
                  <a:cubicBezTo>
                    <a:pt x="967" y="269"/>
                    <a:pt x="919" y="125"/>
                    <a:pt x="833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2355;p92">
              <a:extLst>
                <a:ext uri="{FF2B5EF4-FFF2-40B4-BE49-F238E27FC236}">
                  <a16:creationId xmlns:a16="http://schemas.microsoft.com/office/drawing/2014/main" id="{ADF9F522-D55D-4B8E-8139-CF5415002BAF}"/>
                </a:ext>
              </a:extLst>
            </p:cNvPr>
            <p:cNvSpPr/>
            <p:nvPr/>
          </p:nvSpPr>
          <p:spPr>
            <a:xfrm>
              <a:off x="5627955" y="3609241"/>
              <a:ext cx="12579" cy="12579"/>
            </a:xfrm>
            <a:custGeom>
              <a:avLst/>
              <a:gdLst/>
              <a:ahLst/>
              <a:cxnLst/>
              <a:rect l="l" t="t" r="r" b="b"/>
              <a:pathLst>
                <a:path w="479" h="479" extrusionOk="0">
                  <a:moveTo>
                    <a:pt x="0" y="0"/>
                  </a:moveTo>
                  <a:lnTo>
                    <a:pt x="0" y="364"/>
                  </a:lnTo>
                  <a:cubicBezTo>
                    <a:pt x="0" y="421"/>
                    <a:pt x="48" y="479"/>
                    <a:pt x="115" y="479"/>
                  </a:cubicBezTo>
                  <a:lnTo>
                    <a:pt x="354" y="479"/>
                  </a:lnTo>
                  <a:cubicBezTo>
                    <a:pt x="421" y="479"/>
                    <a:pt x="479" y="421"/>
                    <a:pt x="479" y="364"/>
                  </a:cubicBezTo>
                  <a:lnTo>
                    <a:pt x="479" y="0"/>
                  </a:ln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2356;p92">
              <a:extLst>
                <a:ext uri="{FF2B5EF4-FFF2-40B4-BE49-F238E27FC236}">
                  <a16:creationId xmlns:a16="http://schemas.microsoft.com/office/drawing/2014/main" id="{52BC8195-1DC6-4594-A505-611C5A885B85}"/>
                </a:ext>
              </a:extLst>
            </p:cNvPr>
            <p:cNvSpPr/>
            <p:nvPr/>
          </p:nvSpPr>
          <p:spPr>
            <a:xfrm>
              <a:off x="5607840" y="3591279"/>
              <a:ext cx="26155" cy="26706"/>
            </a:xfrm>
            <a:custGeom>
              <a:avLst/>
              <a:gdLst/>
              <a:ahLst/>
              <a:cxnLst/>
              <a:rect l="l" t="t" r="r" b="b"/>
              <a:pathLst>
                <a:path w="996" h="1017" extrusionOk="0">
                  <a:moveTo>
                    <a:pt x="231" y="0"/>
                  </a:moveTo>
                  <a:cubicBezTo>
                    <a:pt x="200" y="0"/>
                    <a:pt x="170" y="15"/>
                    <a:pt x="154" y="43"/>
                  </a:cubicBezTo>
                  <a:lnTo>
                    <a:pt x="0" y="273"/>
                  </a:lnTo>
                  <a:lnTo>
                    <a:pt x="374" y="943"/>
                  </a:lnTo>
                  <a:cubicBezTo>
                    <a:pt x="398" y="991"/>
                    <a:pt x="449" y="1016"/>
                    <a:pt x="500" y="1016"/>
                  </a:cubicBezTo>
                  <a:cubicBezTo>
                    <a:pt x="530" y="1016"/>
                    <a:pt x="560" y="1008"/>
                    <a:pt x="584" y="990"/>
                  </a:cubicBezTo>
                  <a:lnTo>
                    <a:pt x="996" y="675"/>
                  </a:lnTo>
                  <a:lnTo>
                    <a:pt x="297" y="24"/>
                  </a:lnTo>
                  <a:cubicBezTo>
                    <a:pt x="277" y="8"/>
                    <a:pt x="254" y="0"/>
                    <a:pt x="231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2357;p92">
              <a:extLst>
                <a:ext uri="{FF2B5EF4-FFF2-40B4-BE49-F238E27FC236}">
                  <a16:creationId xmlns:a16="http://schemas.microsoft.com/office/drawing/2014/main" id="{99CB6138-ABE3-4A91-93C5-015E6F7DE195}"/>
                </a:ext>
              </a:extLst>
            </p:cNvPr>
            <p:cNvSpPr/>
            <p:nvPr/>
          </p:nvSpPr>
          <p:spPr>
            <a:xfrm>
              <a:off x="5633969" y="3591279"/>
              <a:ext cx="26181" cy="26706"/>
            </a:xfrm>
            <a:custGeom>
              <a:avLst/>
              <a:gdLst/>
              <a:ahLst/>
              <a:cxnLst/>
              <a:rect l="l" t="t" r="r" b="b"/>
              <a:pathLst>
                <a:path w="997" h="1017" extrusionOk="0">
                  <a:moveTo>
                    <a:pt x="761" y="0"/>
                  </a:moveTo>
                  <a:cubicBezTo>
                    <a:pt x="738" y="0"/>
                    <a:pt x="715" y="8"/>
                    <a:pt x="699" y="24"/>
                  </a:cubicBezTo>
                  <a:lnTo>
                    <a:pt x="1" y="675"/>
                  </a:lnTo>
                  <a:lnTo>
                    <a:pt x="412" y="990"/>
                  </a:lnTo>
                  <a:cubicBezTo>
                    <a:pt x="437" y="1008"/>
                    <a:pt x="467" y="1016"/>
                    <a:pt x="496" y="1016"/>
                  </a:cubicBezTo>
                  <a:cubicBezTo>
                    <a:pt x="548" y="1016"/>
                    <a:pt x="599" y="991"/>
                    <a:pt x="623" y="943"/>
                  </a:cubicBezTo>
                  <a:lnTo>
                    <a:pt x="996" y="273"/>
                  </a:lnTo>
                  <a:lnTo>
                    <a:pt x="843" y="43"/>
                  </a:lnTo>
                  <a:cubicBezTo>
                    <a:pt x="826" y="15"/>
                    <a:pt x="793" y="0"/>
                    <a:pt x="761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2358;p92">
              <a:extLst>
                <a:ext uri="{FF2B5EF4-FFF2-40B4-BE49-F238E27FC236}">
                  <a16:creationId xmlns:a16="http://schemas.microsoft.com/office/drawing/2014/main" id="{9B5C134F-27C4-4977-A955-C08253169F13}"/>
                </a:ext>
              </a:extLst>
            </p:cNvPr>
            <p:cNvSpPr/>
            <p:nvPr/>
          </p:nvSpPr>
          <p:spPr>
            <a:xfrm>
              <a:off x="5303750" y="3488104"/>
              <a:ext cx="114625" cy="114362"/>
            </a:xfrm>
            <a:custGeom>
              <a:avLst/>
              <a:gdLst/>
              <a:ahLst/>
              <a:cxnLst/>
              <a:rect l="l" t="t" r="r" b="b"/>
              <a:pathLst>
                <a:path w="4365" h="4355" extrusionOk="0">
                  <a:moveTo>
                    <a:pt x="2182" y="0"/>
                  </a:moveTo>
                  <a:cubicBezTo>
                    <a:pt x="1225" y="0"/>
                    <a:pt x="527" y="756"/>
                    <a:pt x="460" y="1694"/>
                  </a:cubicBezTo>
                  <a:cubicBezTo>
                    <a:pt x="402" y="2364"/>
                    <a:pt x="259" y="3034"/>
                    <a:pt x="48" y="3675"/>
                  </a:cubicBezTo>
                  <a:cubicBezTo>
                    <a:pt x="0" y="3800"/>
                    <a:pt x="58" y="3934"/>
                    <a:pt x="173" y="3982"/>
                  </a:cubicBezTo>
                  <a:cubicBezTo>
                    <a:pt x="575" y="4173"/>
                    <a:pt x="1005" y="4297"/>
                    <a:pt x="1446" y="4355"/>
                  </a:cubicBezTo>
                  <a:lnTo>
                    <a:pt x="2919" y="4355"/>
                  </a:lnTo>
                  <a:cubicBezTo>
                    <a:pt x="3360" y="4297"/>
                    <a:pt x="3781" y="4163"/>
                    <a:pt x="4183" y="3982"/>
                  </a:cubicBezTo>
                  <a:cubicBezTo>
                    <a:pt x="4307" y="3934"/>
                    <a:pt x="4364" y="3800"/>
                    <a:pt x="4317" y="3675"/>
                  </a:cubicBezTo>
                  <a:cubicBezTo>
                    <a:pt x="4097" y="3034"/>
                    <a:pt x="3963" y="2364"/>
                    <a:pt x="3905" y="1694"/>
                  </a:cubicBezTo>
                  <a:cubicBezTo>
                    <a:pt x="3838" y="756"/>
                    <a:pt x="3130" y="0"/>
                    <a:pt x="2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2359;p92">
              <a:extLst>
                <a:ext uri="{FF2B5EF4-FFF2-40B4-BE49-F238E27FC236}">
                  <a16:creationId xmlns:a16="http://schemas.microsoft.com/office/drawing/2014/main" id="{FE2C1CA4-7E20-4432-9752-A8691E6B1DC9}"/>
                </a:ext>
              </a:extLst>
            </p:cNvPr>
            <p:cNvSpPr/>
            <p:nvPr/>
          </p:nvSpPr>
          <p:spPr>
            <a:xfrm>
              <a:off x="5334920" y="3488104"/>
              <a:ext cx="83192" cy="114362"/>
            </a:xfrm>
            <a:custGeom>
              <a:avLst/>
              <a:gdLst/>
              <a:ahLst/>
              <a:cxnLst/>
              <a:rect l="l" t="t" r="r" b="b"/>
              <a:pathLst>
                <a:path w="3168" h="4355" extrusionOk="0">
                  <a:moveTo>
                    <a:pt x="986" y="0"/>
                  </a:moveTo>
                  <a:cubicBezTo>
                    <a:pt x="259" y="0"/>
                    <a:pt x="0" y="996"/>
                    <a:pt x="632" y="1369"/>
                  </a:cubicBezTo>
                  <a:cubicBezTo>
                    <a:pt x="651" y="1378"/>
                    <a:pt x="670" y="1388"/>
                    <a:pt x="689" y="1398"/>
                  </a:cubicBezTo>
                  <a:lnTo>
                    <a:pt x="1244" y="4355"/>
                  </a:lnTo>
                  <a:lnTo>
                    <a:pt x="1732" y="4355"/>
                  </a:lnTo>
                  <a:cubicBezTo>
                    <a:pt x="2173" y="4297"/>
                    <a:pt x="2594" y="4163"/>
                    <a:pt x="2996" y="3982"/>
                  </a:cubicBezTo>
                  <a:cubicBezTo>
                    <a:pt x="3120" y="3934"/>
                    <a:pt x="3168" y="3800"/>
                    <a:pt x="3120" y="3675"/>
                  </a:cubicBezTo>
                  <a:cubicBezTo>
                    <a:pt x="2910" y="3034"/>
                    <a:pt x="2776" y="2364"/>
                    <a:pt x="2718" y="1694"/>
                  </a:cubicBezTo>
                  <a:cubicBezTo>
                    <a:pt x="2651" y="756"/>
                    <a:pt x="1943" y="0"/>
                    <a:pt x="9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2360;p92">
              <a:extLst>
                <a:ext uri="{FF2B5EF4-FFF2-40B4-BE49-F238E27FC236}">
                  <a16:creationId xmlns:a16="http://schemas.microsoft.com/office/drawing/2014/main" id="{1B2D4EB9-0689-497B-A8B2-F5094C083767}"/>
                </a:ext>
              </a:extLst>
            </p:cNvPr>
            <p:cNvSpPr/>
            <p:nvPr/>
          </p:nvSpPr>
          <p:spPr>
            <a:xfrm>
              <a:off x="5302988" y="3574552"/>
              <a:ext cx="114625" cy="101810"/>
            </a:xfrm>
            <a:custGeom>
              <a:avLst/>
              <a:gdLst/>
              <a:ahLst/>
              <a:cxnLst/>
              <a:rect l="l" t="t" r="r" b="b"/>
              <a:pathLst>
                <a:path w="4365" h="3877" extrusionOk="0">
                  <a:moveTo>
                    <a:pt x="1455" y="0"/>
                  </a:moveTo>
                  <a:lnTo>
                    <a:pt x="1455" y="728"/>
                  </a:lnTo>
                  <a:cubicBezTo>
                    <a:pt x="1455" y="910"/>
                    <a:pt x="1350" y="1082"/>
                    <a:pt x="1187" y="1158"/>
                  </a:cubicBezTo>
                  <a:lnTo>
                    <a:pt x="403" y="1551"/>
                  </a:lnTo>
                  <a:cubicBezTo>
                    <a:pt x="163" y="1675"/>
                    <a:pt x="1" y="1924"/>
                    <a:pt x="1" y="2202"/>
                  </a:cubicBezTo>
                  <a:lnTo>
                    <a:pt x="1" y="3637"/>
                  </a:lnTo>
                  <a:cubicBezTo>
                    <a:pt x="1" y="3771"/>
                    <a:pt x="116" y="3876"/>
                    <a:pt x="240" y="3876"/>
                  </a:cubicBezTo>
                  <a:lnTo>
                    <a:pt x="4126" y="3876"/>
                  </a:lnTo>
                  <a:cubicBezTo>
                    <a:pt x="4250" y="3876"/>
                    <a:pt x="4365" y="3771"/>
                    <a:pt x="4365" y="3637"/>
                  </a:cubicBezTo>
                  <a:lnTo>
                    <a:pt x="4365" y="2202"/>
                  </a:lnTo>
                  <a:cubicBezTo>
                    <a:pt x="4365" y="1924"/>
                    <a:pt x="4212" y="1675"/>
                    <a:pt x="3963" y="1551"/>
                  </a:cubicBezTo>
                  <a:lnTo>
                    <a:pt x="3178" y="1158"/>
                  </a:lnTo>
                  <a:cubicBezTo>
                    <a:pt x="3015" y="1082"/>
                    <a:pt x="2910" y="910"/>
                    <a:pt x="2910" y="72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2361;p92">
              <a:extLst>
                <a:ext uri="{FF2B5EF4-FFF2-40B4-BE49-F238E27FC236}">
                  <a16:creationId xmlns:a16="http://schemas.microsoft.com/office/drawing/2014/main" id="{2A695462-718F-49F8-A877-252C036C780F}"/>
                </a:ext>
              </a:extLst>
            </p:cNvPr>
            <p:cNvSpPr/>
            <p:nvPr/>
          </p:nvSpPr>
          <p:spPr>
            <a:xfrm>
              <a:off x="5340934" y="3574552"/>
              <a:ext cx="38996" cy="25420"/>
            </a:xfrm>
            <a:custGeom>
              <a:avLst/>
              <a:gdLst/>
              <a:ahLst/>
              <a:cxnLst/>
              <a:rect l="l" t="t" r="r" b="b"/>
              <a:pathLst>
                <a:path w="1485" h="968" extrusionOk="0">
                  <a:moveTo>
                    <a:pt x="10" y="0"/>
                  </a:moveTo>
                  <a:lnTo>
                    <a:pt x="10" y="728"/>
                  </a:lnTo>
                  <a:cubicBezTo>
                    <a:pt x="10" y="756"/>
                    <a:pt x="10" y="785"/>
                    <a:pt x="1" y="823"/>
                  </a:cubicBezTo>
                  <a:cubicBezTo>
                    <a:pt x="231" y="919"/>
                    <a:pt x="489" y="967"/>
                    <a:pt x="738" y="967"/>
                  </a:cubicBezTo>
                  <a:cubicBezTo>
                    <a:pt x="996" y="967"/>
                    <a:pt x="1245" y="919"/>
                    <a:pt x="1484" y="823"/>
                  </a:cubicBezTo>
                  <a:cubicBezTo>
                    <a:pt x="1475" y="785"/>
                    <a:pt x="1465" y="756"/>
                    <a:pt x="1465" y="728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2362;p92">
              <a:extLst>
                <a:ext uri="{FF2B5EF4-FFF2-40B4-BE49-F238E27FC236}">
                  <a16:creationId xmlns:a16="http://schemas.microsoft.com/office/drawing/2014/main" id="{711A0D11-F086-4C50-9ECB-E0F36DBC434E}"/>
                </a:ext>
              </a:extLst>
            </p:cNvPr>
            <p:cNvSpPr/>
            <p:nvPr/>
          </p:nvSpPr>
          <p:spPr>
            <a:xfrm>
              <a:off x="5302988" y="3607981"/>
              <a:ext cx="114389" cy="68381"/>
            </a:xfrm>
            <a:custGeom>
              <a:avLst/>
              <a:gdLst/>
              <a:ahLst/>
              <a:cxnLst/>
              <a:rect l="l" t="t" r="r" b="b"/>
              <a:pathLst>
                <a:path w="4356" h="2604" extrusionOk="0">
                  <a:moveTo>
                    <a:pt x="958" y="0"/>
                  </a:moveTo>
                  <a:lnTo>
                    <a:pt x="403" y="278"/>
                  </a:lnTo>
                  <a:cubicBezTo>
                    <a:pt x="154" y="402"/>
                    <a:pt x="1" y="651"/>
                    <a:pt x="1" y="929"/>
                  </a:cubicBezTo>
                  <a:lnTo>
                    <a:pt x="1" y="2364"/>
                  </a:lnTo>
                  <a:cubicBezTo>
                    <a:pt x="1" y="2489"/>
                    <a:pt x="106" y="2603"/>
                    <a:pt x="240" y="2603"/>
                  </a:cubicBezTo>
                  <a:lnTo>
                    <a:pt x="4116" y="2603"/>
                  </a:lnTo>
                  <a:cubicBezTo>
                    <a:pt x="4250" y="2603"/>
                    <a:pt x="4355" y="2489"/>
                    <a:pt x="4355" y="2364"/>
                  </a:cubicBezTo>
                  <a:lnTo>
                    <a:pt x="4355" y="929"/>
                  </a:lnTo>
                  <a:cubicBezTo>
                    <a:pt x="4355" y="651"/>
                    <a:pt x="4202" y="402"/>
                    <a:pt x="3963" y="278"/>
                  </a:cubicBezTo>
                  <a:lnTo>
                    <a:pt x="3398" y="0"/>
                  </a:lnTo>
                  <a:cubicBezTo>
                    <a:pt x="3111" y="441"/>
                    <a:pt x="2645" y="661"/>
                    <a:pt x="2178" y="661"/>
                  </a:cubicBezTo>
                  <a:cubicBezTo>
                    <a:pt x="1711" y="661"/>
                    <a:pt x="1245" y="441"/>
                    <a:pt x="9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2363;p92">
              <a:extLst>
                <a:ext uri="{FF2B5EF4-FFF2-40B4-BE49-F238E27FC236}">
                  <a16:creationId xmlns:a16="http://schemas.microsoft.com/office/drawing/2014/main" id="{D9F9B331-9B6B-4923-81B5-981F9D483C44}"/>
                </a:ext>
              </a:extLst>
            </p:cNvPr>
            <p:cNvSpPr/>
            <p:nvPr/>
          </p:nvSpPr>
          <p:spPr>
            <a:xfrm>
              <a:off x="5322105" y="3524605"/>
              <a:ext cx="76417" cy="62788"/>
            </a:xfrm>
            <a:custGeom>
              <a:avLst/>
              <a:gdLst/>
              <a:ahLst/>
              <a:cxnLst/>
              <a:rect l="l" t="t" r="r" b="b"/>
              <a:pathLst>
                <a:path w="2910" h="2391" extrusionOk="0">
                  <a:moveTo>
                    <a:pt x="1118" y="0"/>
                  </a:moveTo>
                  <a:cubicBezTo>
                    <a:pt x="1025" y="0"/>
                    <a:pt x="939" y="54"/>
                    <a:pt x="900" y="142"/>
                  </a:cubicBezTo>
                  <a:cubicBezTo>
                    <a:pt x="823" y="304"/>
                    <a:pt x="708" y="457"/>
                    <a:pt x="574" y="582"/>
                  </a:cubicBezTo>
                  <a:cubicBezTo>
                    <a:pt x="440" y="697"/>
                    <a:pt x="297" y="792"/>
                    <a:pt x="144" y="869"/>
                  </a:cubicBezTo>
                  <a:cubicBezTo>
                    <a:pt x="48" y="917"/>
                    <a:pt x="0" y="1022"/>
                    <a:pt x="19" y="1118"/>
                  </a:cubicBezTo>
                  <a:cubicBezTo>
                    <a:pt x="105" y="1845"/>
                    <a:pt x="727" y="2391"/>
                    <a:pt x="1455" y="2391"/>
                  </a:cubicBezTo>
                  <a:cubicBezTo>
                    <a:pt x="2220" y="2391"/>
                    <a:pt x="2852" y="1797"/>
                    <a:pt x="2909" y="1041"/>
                  </a:cubicBezTo>
                  <a:cubicBezTo>
                    <a:pt x="2909" y="965"/>
                    <a:pt x="2881" y="898"/>
                    <a:pt x="2823" y="850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0"/>
                    <a:pt x="1118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2364;p92">
              <a:extLst>
                <a:ext uri="{FF2B5EF4-FFF2-40B4-BE49-F238E27FC236}">
                  <a16:creationId xmlns:a16="http://schemas.microsoft.com/office/drawing/2014/main" id="{E436BB1E-DB16-4D32-9C4F-DB157A6BFFA1}"/>
                </a:ext>
              </a:extLst>
            </p:cNvPr>
            <p:cNvSpPr/>
            <p:nvPr/>
          </p:nvSpPr>
          <p:spPr>
            <a:xfrm>
              <a:off x="5322105" y="3524841"/>
              <a:ext cx="76417" cy="62052"/>
            </a:xfrm>
            <a:custGeom>
              <a:avLst/>
              <a:gdLst/>
              <a:ahLst/>
              <a:cxnLst/>
              <a:rect l="l" t="t" r="r" b="b"/>
              <a:pathLst>
                <a:path w="2910" h="2363" extrusionOk="0">
                  <a:moveTo>
                    <a:pt x="1118" y="1"/>
                  </a:moveTo>
                  <a:cubicBezTo>
                    <a:pt x="1025" y="1"/>
                    <a:pt x="941" y="55"/>
                    <a:pt x="909" y="142"/>
                  </a:cubicBezTo>
                  <a:cubicBezTo>
                    <a:pt x="842" y="257"/>
                    <a:pt x="775" y="362"/>
                    <a:pt x="680" y="467"/>
                  </a:cubicBezTo>
                  <a:cubicBezTo>
                    <a:pt x="651" y="506"/>
                    <a:pt x="613" y="544"/>
                    <a:pt x="574" y="573"/>
                  </a:cubicBezTo>
                  <a:cubicBezTo>
                    <a:pt x="440" y="688"/>
                    <a:pt x="297" y="783"/>
                    <a:pt x="144" y="869"/>
                  </a:cubicBezTo>
                  <a:cubicBezTo>
                    <a:pt x="48" y="908"/>
                    <a:pt x="0" y="1013"/>
                    <a:pt x="19" y="1118"/>
                  </a:cubicBezTo>
                  <a:cubicBezTo>
                    <a:pt x="105" y="1759"/>
                    <a:pt x="593" y="2267"/>
                    <a:pt x="1235" y="2362"/>
                  </a:cubicBezTo>
                  <a:cubicBezTo>
                    <a:pt x="900" y="2161"/>
                    <a:pt x="708" y="1788"/>
                    <a:pt x="727" y="1405"/>
                  </a:cubicBezTo>
                  <a:lnTo>
                    <a:pt x="727" y="1061"/>
                  </a:lnTo>
                  <a:cubicBezTo>
                    <a:pt x="785" y="1013"/>
                    <a:pt x="842" y="975"/>
                    <a:pt x="900" y="927"/>
                  </a:cubicBezTo>
                  <a:cubicBezTo>
                    <a:pt x="1034" y="812"/>
                    <a:pt x="1148" y="668"/>
                    <a:pt x="1244" y="515"/>
                  </a:cubicBezTo>
                  <a:cubicBezTo>
                    <a:pt x="1704" y="659"/>
                    <a:pt x="2134" y="898"/>
                    <a:pt x="2507" y="1204"/>
                  </a:cubicBezTo>
                  <a:cubicBezTo>
                    <a:pt x="2555" y="1243"/>
                    <a:pt x="2670" y="1348"/>
                    <a:pt x="2795" y="1472"/>
                  </a:cubicBezTo>
                  <a:cubicBezTo>
                    <a:pt x="2862" y="1338"/>
                    <a:pt x="2890" y="1185"/>
                    <a:pt x="2909" y="1032"/>
                  </a:cubicBezTo>
                  <a:cubicBezTo>
                    <a:pt x="2909" y="965"/>
                    <a:pt x="2881" y="889"/>
                    <a:pt x="2823" y="841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1"/>
                    <a:pt x="1118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2365;p92">
              <a:extLst>
                <a:ext uri="{FF2B5EF4-FFF2-40B4-BE49-F238E27FC236}">
                  <a16:creationId xmlns:a16="http://schemas.microsoft.com/office/drawing/2014/main" id="{B76FAAB7-7835-4057-A700-C1A2781DAE23}"/>
                </a:ext>
              </a:extLst>
            </p:cNvPr>
            <p:cNvSpPr/>
            <p:nvPr/>
          </p:nvSpPr>
          <p:spPr>
            <a:xfrm>
              <a:off x="5302988" y="3621032"/>
              <a:ext cx="25420" cy="55330"/>
            </a:xfrm>
            <a:custGeom>
              <a:avLst/>
              <a:gdLst/>
              <a:ahLst/>
              <a:cxnLst/>
              <a:rect l="l" t="t" r="r" b="b"/>
              <a:pathLst>
                <a:path w="968" h="2107" extrusionOk="0">
                  <a:moveTo>
                    <a:pt x="154" y="1"/>
                  </a:moveTo>
                  <a:cubicBezTo>
                    <a:pt x="58" y="125"/>
                    <a:pt x="1" y="278"/>
                    <a:pt x="1" y="432"/>
                  </a:cubicBezTo>
                  <a:lnTo>
                    <a:pt x="1" y="1867"/>
                  </a:lnTo>
                  <a:cubicBezTo>
                    <a:pt x="1" y="2001"/>
                    <a:pt x="106" y="2106"/>
                    <a:pt x="240" y="2106"/>
                  </a:cubicBezTo>
                  <a:lnTo>
                    <a:pt x="967" y="2106"/>
                  </a:lnTo>
                  <a:lnTo>
                    <a:pt x="967" y="891"/>
                  </a:lnTo>
                  <a:cubicBezTo>
                    <a:pt x="967" y="738"/>
                    <a:pt x="900" y="604"/>
                    <a:pt x="785" y="508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2366;p92">
              <a:extLst>
                <a:ext uri="{FF2B5EF4-FFF2-40B4-BE49-F238E27FC236}">
                  <a16:creationId xmlns:a16="http://schemas.microsoft.com/office/drawing/2014/main" id="{811CED0C-990E-4FA3-B188-B9F155AA55AE}"/>
                </a:ext>
              </a:extLst>
            </p:cNvPr>
            <p:cNvSpPr/>
            <p:nvPr/>
          </p:nvSpPr>
          <p:spPr>
            <a:xfrm>
              <a:off x="5392219" y="3587367"/>
              <a:ext cx="216146" cy="88995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2367;p92">
              <a:extLst>
                <a:ext uri="{FF2B5EF4-FFF2-40B4-BE49-F238E27FC236}">
                  <a16:creationId xmlns:a16="http://schemas.microsoft.com/office/drawing/2014/main" id="{4040BB96-6DB0-4BAC-9923-9131236A350F}"/>
                </a:ext>
              </a:extLst>
            </p:cNvPr>
            <p:cNvSpPr/>
            <p:nvPr/>
          </p:nvSpPr>
          <p:spPr>
            <a:xfrm>
              <a:off x="5487701" y="3612760"/>
              <a:ext cx="25420" cy="63602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2368;p92">
              <a:extLst>
                <a:ext uri="{FF2B5EF4-FFF2-40B4-BE49-F238E27FC236}">
                  <a16:creationId xmlns:a16="http://schemas.microsoft.com/office/drawing/2014/main" id="{5D766EF0-744B-48D4-9F3B-20F8E8491EFE}"/>
                </a:ext>
              </a:extLst>
            </p:cNvPr>
            <p:cNvSpPr/>
            <p:nvPr/>
          </p:nvSpPr>
          <p:spPr>
            <a:xfrm>
              <a:off x="5489224" y="3599945"/>
              <a:ext cx="22400" cy="21638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2369;p92">
              <a:extLst>
                <a:ext uri="{FF2B5EF4-FFF2-40B4-BE49-F238E27FC236}">
                  <a16:creationId xmlns:a16="http://schemas.microsoft.com/office/drawing/2014/main" id="{79F0749D-647B-4F51-81EF-9CCD722CED92}"/>
                </a:ext>
              </a:extLst>
            </p:cNvPr>
            <p:cNvSpPr/>
            <p:nvPr/>
          </p:nvSpPr>
          <p:spPr>
            <a:xfrm>
              <a:off x="5570394" y="3613259"/>
              <a:ext cx="38235" cy="6310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2370;p92">
              <a:extLst>
                <a:ext uri="{FF2B5EF4-FFF2-40B4-BE49-F238E27FC236}">
                  <a16:creationId xmlns:a16="http://schemas.microsoft.com/office/drawing/2014/main" id="{8A580E72-6BD6-476E-9D76-CFFD38420B61}"/>
                </a:ext>
              </a:extLst>
            </p:cNvPr>
            <p:cNvSpPr/>
            <p:nvPr/>
          </p:nvSpPr>
          <p:spPr>
            <a:xfrm>
              <a:off x="5430165" y="3389839"/>
              <a:ext cx="140255" cy="101810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2371;p92">
              <a:extLst>
                <a:ext uri="{FF2B5EF4-FFF2-40B4-BE49-F238E27FC236}">
                  <a16:creationId xmlns:a16="http://schemas.microsoft.com/office/drawing/2014/main" id="{C3921138-080D-4CD9-AA5F-424AEC327EF5}"/>
                </a:ext>
              </a:extLst>
            </p:cNvPr>
            <p:cNvSpPr/>
            <p:nvPr/>
          </p:nvSpPr>
          <p:spPr>
            <a:xfrm>
              <a:off x="5462071" y="3390338"/>
              <a:ext cx="108086" cy="101547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2372;p92">
              <a:extLst>
                <a:ext uri="{FF2B5EF4-FFF2-40B4-BE49-F238E27FC236}">
                  <a16:creationId xmlns:a16="http://schemas.microsoft.com/office/drawing/2014/main" id="{531A4569-C943-4DF1-A813-12FF1A6B1A6D}"/>
                </a:ext>
              </a:extLst>
            </p:cNvPr>
            <p:cNvSpPr/>
            <p:nvPr/>
          </p:nvSpPr>
          <p:spPr>
            <a:xfrm>
              <a:off x="5462071" y="3542646"/>
              <a:ext cx="76443" cy="57326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2373;p92">
              <a:extLst>
                <a:ext uri="{FF2B5EF4-FFF2-40B4-BE49-F238E27FC236}">
                  <a16:creationId xmlns:a16="http://schemas.microsoft.com/office/drawing/2014/main" id="{4A950D3B-2D9B-48DD-979C-4AE3747EBBD2}"/>
                </a:ext>
              </a:extLst>
            </p:cNvPr>
            <p:cNvSpPr/>
            <p:nvPr/>
          </p:nvSpPr>
          <p:spPr>
            <a:xfrm>
              <a:off x="5462071" y="3542646"/>
              <a:ext cx="76443" cy="31985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2374;p92">
              <a:extLst>
                <a:ext uri="{FF2B5EF4-FFF2-40B4-BE49-F238E27FC236}">
                  <a16:creationId xmlns:a16="http://schemas.microsoft.com/office/drawing/2014/main" id="{358649D1-B639-48C6-B383-E7EB36F82BB8}"/>
                </a:ext>
              </a:extLst>
            </p:cNvPr>
            <p:cNvSpPr/>
            <p:nvPr/>
          </p:nvSpPr>
          <p:spPr>
            <a:xfrm>
              <a:off x="544951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2375;p92">
              <a:extLst>
                <a:ext uri="{FF2B5EF4-FFF2-40B4-BE49-F238E27FC236}">
                  <a16:creationId xmlns:a16="http://schemas.microsoft.com/office/drawing/2014/main" id="{8D3ABFDD-7318-4A9B-A371-1C36629C3E36}"/>
                </a:ext>
              </a:extLst>
            </p:cNvPr>
            <p:cNvSpPr/>
            <p:nvPr/>
          </p:nvSpPr>
          <p:spPr>
            <a:xfrm>
              <a:off x="550027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2376;p92">
              <a:extLst>
                <a:ext uri="{FF2B5EF4-FFF2-40B4-BE49-F238E27FC236}">
                  <a16:creationId xmlns:a16="http://schemas.microsoft.com/office/drawing/2014/main" id="{F3F0E8B3-2C39-4E01-913C-A9F970FBBE11}"/>
                </a:ext>
              </a:extLst>
            </p:cNvPr>
            <p:cNvSpPr/>
            <p:nvPr/>
          </p:nvSpPr>
          <p:spPr>
            <a:xfrm>
              <a:off x="5436704" y="3441545"/>
              <a:ext cx="127177" cy="120218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12377;p92">
              <a:extLst>
                <a:ext uri="{FF2B5EF4-FFF2-40B4-BE49-F238E27FC236}">
                  <a16:creationId xmlns:a16="http://schemas.microsoft.com/office/drawing/2014/main" id="{A1E546C9-49E6-44BD-BB3C-5D9E72B5B806}"/>
                </a:ext>
              </a:extLst>
            </p:cNvPr>
            <p:cNvSpPr/>
            <p:nvPr/>
          </p:nvSpPr>
          <p:spPr>
            <a:xfrm>
              <a:off x="5436704" y="3441676"/>
              <a:ext cx="114625" cy="119588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2378;p92">
              <a:extLst>
                <a:ext uri="{FF2B5EF4-FFF2-40B4-BE49-F238E27FC236}">
                  <a16:creationId xmlns:a16="http://schemas.microsoft.com/office/drawing/2014/main" id="{E61B7962-22AE-414B-9025-193F794DCC18}"/>
                </a:ext>
              </a:extLst>
            </p:cNvPr>
            <p:cNvSpPr/>
            <p:nvPr/>
          </p:nvSpPr>
          <p:spPr>
            <a:xfrm>
              <a:off x="5392219" y="3613259"/>
              <a:ext cx="37972" cy="6310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1AA8A23A-C39E-4E7E-A1D3-B3C3C90DEA54}"/>
              </a:ext>
            </a:extLst>
          </p:cNvPr>
          <p:cNvSpPr txBox="1"/>
          <p:nvPr/>
        </p:nvSpPr>
        <p:spPr>
          <a:xfrm>
            <a:off x="1576465" y="3091785"/>
            <a:ext cx="1285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/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Form and create a team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60CB34E-8328-42E6-8257-56F129225873}"/>
              </a:ext>
            </a:extLst>
          </p:cNvPr>
          <p:cNvSpPr/>
          <p:nvPr/>
        </p:nvSpPr>
        <p:spPr>
          <a:xfrm>
            <a:off x="3104826" y="3065205"/>
            <a:ext cx="12850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Come up with the idea for the game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16D1E97-EDA9-42C1-8602-2C41477A088C}"/>
              </a:ext>
            </a:extLst>
          </p:cNvPr>
          <p:cNvSpPr/>
          <p:nvPr/>
        </p:nvSpPr>
        <p:spPr>
          <a:xfrm>
            <a:off x="4528905" y="3107394"/>
            <a:ext cx="18126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distribute the tasks evenly between the members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B161DD7-7638-4D2E-BCBB-4FCA28EF29E4}"/>
              </a:ext>
            </a:extLst>
          </p:cNvPr>
          <p:cNvSpPr/>
          <p:nvPr/>
        </p:nvSpPr>
        <p:spPr>
          <a:xfrm>
            <a:off x="6648057" y="3074164"/>
            <a:ext cx="11832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Finish and compile the whole project</a:t>
            </a:r>
          </a:p>
        </p:txBody>
      </p:sp>
    </p:spTree>
    <p:extLst>
      <p:ext uri="{BB962C8B-B14F-4D97-AF65-F5344CB8AC3E}">
        <p14:creationId xmlns:p14="http://schemas.microsoft.com/office/powerpoint/2010/main" val="78817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43DE-59FC-4AD0-89C6-99A23C94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125" y="409056"/>
            <a:ext cx="1729750" cy="5035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Our Team</a:t>
            </a:r>
            <a:endParaRPr lang="bg-BG" sz="32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BA244D-C4B5-4B11-8282-0C50B254E366}"/>
              </a:ext>
            </a:extLst>
          </p:cNvPr>
          <p:cNvSpPr/>
          <p:nvPr/>
        </p:nvSpPr>
        <p:spPr>
          <a:xfrm>
            <a:off x="1006959" y="999181"/>
            <a:ext cx="1622405" cy="1508073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25E6CD-E2EF-45DC-8107-E20B6F3B9474}"/>
              </a:ext>
            </a:extLst>
          </p:cNvPr>
          <p:cNvSpPr/>
          <p:nvPr/>
        </p:nvSpPr>
        <p:spPr>
          <a:xfrm>
            <a:off x="1082143" y="972881"/>
            <a:ext cx="1575816" cy="146395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C062CD-C2D0-46E7-9D1E-2CAE8FEFAD0A}"/>
              </a:ext>
            </a:extLst>
          </p:cNvPr>
          <p:cNvSpPr/>
          <p:nvPr/>
        </p:nvSpPr>
        <p:spPr>
          <a:xfrm>
            <a:off x="3821284" y="999181"/>
            <a:ext cx="1622405" cy="1508073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025A6F-15A4-4184-8366-09FCABBD175F}"/>
              </a:ext>
            </a:extLst>
          </p:cNvPr>
          <p:cNvSpPr/>
          <p:nvPr/>
        </p:nvSpPr>
        <p:spPr>
          <a:xfrm>
            <a:off x="3896468" y="972881"/>
            <a:ext cx="1575816" cy="146395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138D7E-EDDA-479D-88AC-0A58FCC74885}"/>
              </a:ext>
            </a:extLst>
          </p:cNvPr>
          <p:cNvSpPr/>
          <p:nvPr/>
        </p:nvSpPr>
        <p:spPr>
          <a:xfrm>
            <a:off x="6607014" y="999181"/>
            <a:ext cx="1622405" cy="1508073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378072-371D-49AD-9D37-11DDFE9088D0}"/>
              </a:ext>
            </a:extLst>
          </p:cNvPr>
          <p:cNvSpPr/>
          <p:nvPr/>
        </p:nvSpPr>
        <p:spPr>
          <a:xfrm>
            <a:off x="6682198" y="972881"/>
            <a:ext cx="1575816" cy="146395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2F67EE-59F4-4717-80DE-51A52482ACB9}"/>
              </a:ext>
            </a:extLst>
          </p:cNvPr>
          <p:cNvSpPr/>
          <p:nvPr/>
        </p:nvSpPr>
        <p:spPr>
          <a:xfrm>
            <a:off x="2270144" y="2975394"/>
            <a:ext cx="1622405" cy="1508073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00E006-5C49-4AA0-BCEC-9644265E526C}"/>
              </a:ext>
            </a:extLst>
          </p:cNvPr>
          <p:cNvSpPr/>
          <p:nvPr/>
        </p:nvSpPr>
        <p:spPr>
          <a:xfrm>
            <a:off x="2345328" y="2949094"/>
            <a:ext cx="1575816" cy="146395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AE8F99-CDE7-4199-8C75-F512F93441AC}"/>
              </a:ext>
            </a:extLst>
          </p:cNvPr>
          <p:cNvSpPr/>
          <p:nvPr/>
        </p:nvSpPr>
        <p:spPr>
          <a:xfrm>
            <a:off x="5362980" y="2975394"/>
            <a:ext cx="1622405" cy="1508073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13BD8D-2C7D-4225-BE83-26DF7C864256}"/>
              </a:ext>
            </a:extLst>
          </p:cNvPr>
          <p:cNvSpPr/>
          <p:nvPr/>
        </p:nvSpPr>
        <p:spPr>
          <a:xfrm>
            <a:off x="5438164" y="2949094"/>
            <a:ext cx="1575816" cy="146395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230AC8-42D2-434D-8DA8-880ECC80BBBA}"/>
              </a:ext>
            </a:extLst>
          </p:cNvPr>
          <p:cNvSpPr txBox="1"/>
          <p:nvPr/>
        </p:nvSpPr>
        <p:spPr>
          <a:xfrm>
            <a:off x="1089292" y="2533553"/>
            <a:ext cx="1561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+mj-lt"/>
                <a:cs typeface="Amatic SC" panose="020B0604020202020204" charset="-79"/>
              </a:rPr>
              <a:t>Димитър Димов</a:t>
            </a:r>
            <a:br>
              <a:rPr lang="en-US" dirty="0">
                <a:solidFill>
                  <a:schemeClr val="tx1"/>
                </a:solidFill>
                <a:latin typeface="+mj-lt"/>
                <a:cs typeface="Amatic SC" panose="020B0604020202020204" charset="-79"/>
              </a:rPr>
            </a:br>
            <a:r>
              <a:rPr lang="en-US" b="1" dirty="0">
                <a:solidFill>
                  <a:schemeClr val="tx1"/>
                </a:solidFill>
                <a:latin typeface="+mj-lt"/>
                <a:cs typeface="Amatic SC" panose="020B0604020202020204" charset="-79"/>
              </a:rPr>
              <a:t>QA</a:t>
            </a:r>
            <a:endParaRPr lang="bg-BG" b="1" dirty="0">
              <a:solidFill>
                <a:schemeClr val="tx1"/>
              </a:solidFill>
              <a:latin typeface="+mj-lt"/>
              <a:cs typeface="Amatic SC" panose="020B0604020202020204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E01DEC-7039-41D4-903F-587C203F74AA}"/>
              </a:ext>
            </a:extLst>
          </p:cNvPr>
          <p:cNvSpPr txBox="1"/>
          <p:nvPr/>
        </p:nvSpPr>
        <p:spPr>
          <a:xfrm>
            <a:off x="3974948" y="2544611"/>
            <a:ext cx="1418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Боян Кьовторов</a:t>
            </a:r>
            <a:br>
              <a:rPr lang="bg-BG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  <a:latin typeface="Anton" panose="020B0604020202020204" charset="0"/>
              </a:rPr>
              <a:t>Backend</a:t>
            </a:r>
            <a:br>
              <a:rPr lang="bg-BG" dirty="0"/>
            </a:br>
            <a:endParaRPr lang="bg-B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E8C8CF-14DF-4CA7-965A-3E3DC11C7E3B}"/>
              </a:ext>
            </a:extLst>
          </p:cNvPr>
          <p:cNvSpPr txBox="1"/>
          <p:nvPr/>
        </p:nvSpPr>
        <p:spPr>
          <a:xfrm>
            <a:off x="6541275" y="2471998"/>
            <a:ext cx="18576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bg-BG" dirty="0">
                <a:solidFill>
                  <a:schemeClr val="tx1"/>
                </a:solidFill>
              </a:rPr>
              <a:t>Теодора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Лозева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Scrum trainer</a:t>
            </a:r>
          </a:p>
          <a:p>
            <a:pPr algn="ctr" fontAlgn="t"/>
            <a:r>
              <a:rPr lang="en-US" dirty="0">
                <a:solidFill>
                  <a:schemeClr val="tx1"/>
                </a:solidFill>
              </a:rPr>
              <a:t>	</a:t>
            </a:r>
            <a:endParaRPr lang="bg-BG" dirty="0">
              <a:solidFill>
                <a:schemeClr val="tx1"/>
              </a:solidFill>
            </a:endParaRPr>
          </a:p>
          <a:p>
            <a:br>
              <a:rPr lang="en-US" dirty="0"/>
            </a:br>
            <a:endParaRPr lang="bg-B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19C42-2E11-49F4-9A68-C51316CE8110}"/>
              </a:ext>
            </a:extLst>
          </p:cNvPr>
          <p:cNvSpPr txBox="1"/>
          <p:nvPr/>
        </p:nvSpPr>
        <p:spPr>
          <a:xfrm>
            <a:off x="2004824" y="4490551"/>
            <a:ext cx="214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bg-BG" dirty="0">
                <a:solidFill>
                  <a:schemeClr val="tx1"/>
                </a:solidFill>
              </a:rPr>
              <a:t>Станислав</a:t>
            </a:r>
            <a:r>
              <a:rPr lang="bg-BG" b="1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Дженевиз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  <a:latin typeface="Anton" panose="020B0604020202020204" charset="0"/>
              </a:rPr>
              <a:t>Front end</a:t>
            </a:r>
            <a:endParaRPr lang="bg-BG" b="1" dirty="0">
              <a:solidFill>
                <a:schemeClr val="tx1"/>
              </a:solidFill>
              <a:latin typeface="+mj-lt"/>
              <a:cs typeface="Amatic SC" panose="020B060402020202020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90BE0B-BDAB-4373-B6BC-4876E8DCA2E1}"/>
              </a:ext>
            </a:extLst>
          </p:cNvPr>
          <p:cNvSpPr/>
          <p:nvPr/>
        </p:nvSpPr>
        <p:spPr>
          <a:xfrm>
            <a:off x="5472284" y="4430603"/>
            <a:ext cx="17291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bg-BG" dirty="0">
                <a:solidFill>
                  <a:srgbClr val="FFFFFF"/>
                </a:solidFill>
                <a:latin typeface="inherit"/>
              </a:rPr>
              <a:t>Йордан Стоянов</a:t>
            </a:r>
            <a:br>
              <a:rPr lang="en-US" dirty="0">
                <a:solidFill>
                  <a:srgbClr val="FFFFFF"/>
                </a:solidFill>
                <a:latin typeface="inherit"/>
              </a:rPr>
            </a:br>
            <a:r>
              <a:rPr lang="en-US" b="1" dirty="0">
                <a:solidFill>
                  <a:srgbClr val="FFFFFF"/>
                </a:solidFill>
                <a:latin typeface="Anton" panose="020B0604020202020204" charset="0"/>
              </a:rPr>
              <a:t>Mentor</a:t>
            </a:r>
            <a:endParaRPr lang="bg-BG" b="1" dirty="0">
              <a:solidFill>
                <a:srgbClr val="FFFFFF"/>
              </a:solidFill>
              <a:latin typeface="inherit"/>
            </a:endParaRPr>
          </a:p>
          <a:p>
            <a:br>
              <a:rPr lang="en-US" dirty="0"/>
            </a:b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F93E0-3C23-4664-BE86-5251C315D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78" y="1106859"/>
            <a:ext cx="1121505" cy="11215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885B09-9896-40FB-B1CF-57381310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579" y="1101086"/>
            <a:ext cx="1127278" cy="11272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368261-BEF4-48BF-93E5-A449BE8F9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696" y="1102205"/>
            <a:ext cx="1165357" cy="11653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74ADEAE-03DA-47E1-89F7-82FBC1F06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113" y="3063857"/>
            <a:ext cx="1198442" cy="11984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277E27-4B79-4E4F-93C8-2C73B57DC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7224" y="3018574"/>
            <a:ext cx="1277010" cy="12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1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F149-7726-41FA-A1B8-513F66D3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000" y="442650"/>
            <a:ext cx="1444000" cy="535250"/>
          </a:xfrm>
        </p:spPr>
        <p:txBody>
          <a:bodyPr/>
          <a:lstStyle/>
          <a:p>
            <a:r>
              <a:rPr lang="en-US" sz="3200" dirty="0"/>
              <a:t>Stages</a:t>
            </a:r>
            <a:endParaRPr lang="bg-BG" sz="3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C014FEC-2885-4625-8450-7FC639B7534F}"/>
              </a:ext>
            </a:extLst>
          </p:cNvPr>
          <p:cNvSpPr/>
          <p:nvPr/>
        </p:nvSpPr>
        <p:spPr>
          <a:xfrm>
            <a:off x="1224407" y="1818302"/>
            <a:ext cx="889133" cy="870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A9A770-2522-4919-B2A1-53A0130EBC52}"/>
              </a:ext>
            </a:extLst>
          </p:cNvPr>
          <p:cNvSpPr/>
          <p:nvPr/>
        </p:nvSpPr>
        <p:spPr>
          <a:xfrm>
            <a:off x="1299591" y="1773336"/>
            <a:ext cx="863600" cy="8445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E16AD9-C0D6-443A-9511-8C2CF4398623}"/>
              </a:ext>
            </a:extLst>
          </p:cNvPr>
          <p:cNvSpPr/>
          <p:nvPr/>
        </p:nvSpPr>
        <p:spPr>
          <a:xfrm>
            <a:off x="3222366" y="1818302"/>
            <a:ext cx="889133" cy="870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16F025-E7BE-4EFE-9903-27907A65D104}"/>
              </a:ext>
            </a:extLst>
          </p:cNvPr>
          <p:cNvSpPr/>
          <p:nvPr/>
        </p:nvSpPr>
        <p:spPr>
          <a:xfrm>
            <a:off x="3297550" y="1773336"/>
            <a:ext cx="863600" cy="8445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5A7A78-F9A6-4B53-BB14-C92105BD7BAC}"/>
              </a:ext>
            </a:extLst>
          </p:cNvPr>
          <p:cNvSpPr/>
          <p:nvPr/>
        </p:nvSpPr>
        <p:spPr>
          <a:xfrm>
            <a:off x="5169850" y="1818302"/>
            <a:ext cx="889133" cy="870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57DEA7-C9FE-4F24-A689-B5C552F7CC48}"/>
              </a:ext>
            </a:extLst>
          </p:cNvPr>
          <p:cNvSpPr/>
          <p:nvPr/>
        </p:nvSpPr>
        <p:spPr>
          <a:xfrm>
            <a:off x="5245034" y="1773336"/>
            <a:ext cx="863600" cy="8445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155152-D82D-44EB-A9D5-CCCB4632B26D}"/>
              </a:ext>
            </a:extLst>
          </p:cNvPr>
          <p:cNvSpPr/>
          <p:nvPr/>
        </p:nvSpPr>
        <p:spPr>
          <a:xfrm>
            <a:off x="7117334" y="1818302"/>
            <a:ext cx="889133" cy="8700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C656A3-4870-46D9-94E1-D15FBC11EECE}"/>
              </a:ext>
            </a:extLst>
          </p:cNvPr>
          <p:cNvSpPr/>
          <p:nvPr/>
        </p:nvSpPr>
        <p:spPr>
          <a:xfrm>
            <a:off x="7192518" y="1773336"/>
            <a:ext cx="863600" cy="8445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grpSp>
        <p:nvGrpSpPr>
          <p:cNvPr id="11" name="Google Shape;12345;p92">
            <a:extLst>
              <a:ext uri="{FF2B5EF4-FFF2-40B4-BE49-F238E27FC236}">
                <a16:creationId xmlns:a16="http://schemas.microsoft.com/office/drawing/2014/main" id="{650DCF71-6DD4-4692-A6F2-13CFEDC04E3C}"/>
              </a:ext>
            </a:extLst>
          </p:cNvPr>
          <p:cNvGrpSpPr/>
          <p:nvPr/>
        </p:nvGrpSpPr>
        <p:grpSpPr>
          <a:xfrm>
            <a:off x="1524508" y="2021017"/>
            <a:ext cx="413766" cy="349188"/>
            <a:chOff x="5302988" y="3389839"/>
            <a:chExt cx="394609" cy="286523"/>
          </a:xfrm>
        </p:grpSpPr>
        <p:sp>
          <p:nvSpPr>
            <p:cNvPr id="12" name="Google Shape;12346;p92">
              <a:extLst>
                <a:ext uri="{FF2B5EF4-FFF2-40B4-BE49-F238E27FC236}">
                  <a16:creationId xmlns:a16="http://schemas.microsoft.com/office/drawing/2014/main" id="{81929E86-40BC-4494-9124-F7404C9749B3}"/>
                </a:ext>
              </a:extLst>
            </p:cNvPr>
            <p:cNvSpPr/>
            <p:nvPr/>
          </p:nvSpPr>
          <p:spPr>
            <a:xfrm>
              <a:off x="5589485" y="3491859"/>
              <a:ext cx="31696" cy="69904"/>
            </a:xfrm>
            <a:custGeom>
              <a:avLst/>
              <a:gdLst/>
              <a:ahLst/>
              <a:cxnLst/>
              <a:rect l="l" t="t" r="r" b="b"/>
              <a:pathLst>
                <a:path w="1207" h="2662" extrusionOk="0">
                  <a:moveTo>
                    <a:pt x="728" y="1"/>
                  </a:moveTo>
                  <a:cubicBezTo>
                    <a:pt x="326" y="1"/>
                    <a:pt x="1" y="326"/>
                    <a:pt x="1" y="728"/>
                  </a:cubicBezTo>
                  <a:lnTo>
                    <a:pt x="1" y="891"/>
                  </a:lnTo>
                  <a:cubicBezTo>
                    <a:pt x="1" y="1101"/>
                    <a:pt x="30" y="1312"/>
                    <a:pt x="97" y="1503"/>
                  </a:cubicBezTo>
                  <a:lnTo>
                    <a:pt x="479" y="2661"/>
                  </a:lnTo>
                  <a:lnTo>
                    <a:pt x="1207" y="2661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347;p92">
              <a:extLst>
                <a:ext uri="{FF2B5EF4-FFF2-40B4-BE49-F238E27FC236}">
                  <a16:creationId xmlns:a16="http://schemas.microsoft.com/office/drawing/2014/main" id="{FE285F92-331A-44E2-8184-EAD9A69FE22C}"/>
                </a:ext>
              </a:extLst>
            </p:cNvPr>
            <p:cNvSpPr/>
            <p:nvPr/>
          </p:nvSpPr>
          <p:spPr>
            <a:xfrm>
              <a:off x="5602063" y="3485583"/>
              <a:ext cx="76417" cy="76180"/>
            </a:xfrm>
            <a:custGeom>
              <a:avLst/>
              <a:gdLst/>
              <a:ahLst/>
              <a:cxnLst/>
              <a:rect l="l" t="t" r="r" b="b"/>
              <a:pathLst>
                <a:path w="2910" h="2901" extrusionOk="0">
                  <a:moveTo>
                    <a:pt x="728" y="1"/>
                  </a:moveTo>
                  <a:cubicBezTo>
                    <a:pt x="326" y="1"/>
                    <a:pt x="0" y="326"/>
                    <a:pt x="0" y="728"/>
                  </a:cubicBezTo>
                  <a:cubicBezTo>
                    <a:pt x="0" y="986"/>
                    <a:pt x="220" y="1206"/>
                    <a:pt x="488" y="1206"/>
                  </a:cubicBezTo>
                  <a:lnTo>
                    <a:pt x="2422" y="2900"/>
                  </a:lnTo>
                  <a:lnTo>
                    <a:pt x="2833" y="1465"/>
                  </a:lnTo>
                  <a:cubicBezTo>
                    <a:pt x="2881" y="1293"/>
                    <a:pt x="2910" y="1120"/>
                    <a:pt x="2910" y="938"/>
                  </a:cubicBezTo>
                  <a:lnTo>
                    <a:pt x="2910" y="479"/>
                  </a:lnTo>
                  <a:cubicBezTo>
                    <a:pt x="2910" y="211"/>
                    <a:pt x="2690" y="1"/>
                    <a:pt x="24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348;p92">
              <a:extLst>
                <a:ext uri="{FF2B5EF4-FFF2-40B4-BE49-F238E27FC236}">
                  <a16:creationId xmlns:a16="http://schemas.microsoft.com/office/drawing/2014/main" id="{ADEF38A5-C098-4A2B-A973-79D1211A15E7}"/>
                </a:ext>
              </a:extLst>
            </p:cNvPr>
            <p:cNvSpPr/>
            <p:nvPr/>
          </p:nvSpPr>
          <p:spPr>
            <a:xfrm>
              <a:off x="5614878" y="3580828"/>
              <a:ext cx="38235" cy="28177"/>
            </a:xfrm>
            <a:custGeom>
              <a:avLst/>
              <a:gdLst/>
              <a:ahLst/>
              <a:cxnLst/>
              <a:rect l="l" t="t" r="r" b="b"/>
              <a:pathLst>
                <a:path w="1456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1455" y="1073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349;p92">
              <a:extLst>
                <a:ext uri="{FF2B5EF4-FFF2-40B4-BE49-F238E27FC236}">
                  <a16:creationId xmlns:a16="http://schemas.microsoft.com/office/drawing/2014/main" id="{91DF0260-42A7-472E-9523-AC55F526FD1D}"/>
                </a:ext>
              </a:extLst>
            </p:cNvPr>
            <p:cNvSpPr/>
            <p:nvPr/>
          </p:nvSpPr>
          <p:spPr>
            <a:xfrm>
              <a:off x="5614878" y="3580828"/>
              <a:ext cx="38235" cy="15625"/>
            </a:xfrm>
            <a:custGeom>
              <a:avLst/>
              <a:gdLst/>
              <a:ahLst/>
              <a:cxnLst/>
              <a:rect l="l" t="t" r="r" b="b"/>
              <a:pathLst>
                <a:path w="1456" h="595" extrusionOk="0">
                  <a:moveTo>
                    <a:pt x="0" y="1"/>
                  </a:moveTo>
                  <a:lnTo>
                    <a:pt x="0" y="451"/>
                  </a:lnTo>
                  <a:cubicBezTo>
                    <a:pt x="235" y="546"/>
                    <a:pt x="481" y="594"/>
                    <a:pt x="728" y="594"/>
                  </a:cubicBezTo>
                  <a:cubicBezTo>
                    <a:pt x="974" y="594"/>
                    <a:pt x="1221" y="546"/>
                    <a:pt x="1455" y="451"/>
                  </a:cubicBezTo>
                  <a:lnTo>
                    <a:pt x="1455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350;p92">
              <a:extLst>
                <a:ext uri="{FF2B5EF4-FFF2-40B4-BE49-F238E27FC236}">
                  <a16:creationId xmlns:a16="http://schemas.microsoft.com/office/drawing/2014/main" id="{DC1FBE69-C4A9-4C04-BE45-2DD358063D96}"/>
                </a:ext>
              </a:extLst>
            </p:cNvPr>
            <p:cNvSpPr/>
            <p:nvPr/>
          </p:nvSpPr>
          <p:spPr>
            <a:xfrm>
              <a:off x="5570394" y="3596426"/>
              <a:ext cx="126941" cy="79935"/>
            </a:xfrm>
            <a:custGeom>
              <a:avLst/>
              <a:gdLst/>
              <a:ahLst/>
              <a:cxnLst/>
              <a:rect l="l" t="t" r="r" b="b"/>
              <a:pathLst>
                <a:path w="4834" h="3044" extrusionOk="0">
                  <a:moveTo>
                    <a:pt x="1694" y="0"/>
                  </a:moveTo>
                  <a:lnTo>
                    <a:pt x="527" y="335"/>
                  </a:lnTo>
                  <a:cubicBezTo>
                    <a:pt x="211" y="421"/>
                    <a:pt x="1" y="708"/>
                    <a:pt x="1" y="1034"/>
                  </a:cubicBezTo>
                  <a:lnTo>
                    <a:pt x="1" y="2804"/>
                  </a:lnTo>
                  <a:cubicBezTo>
                    <a:pt x="1" y="2938"/>
                    <a:pt x="106" y="3043"/>
                    <a:pt x="240" y="3043"/>
                  </a:cubicBezTo>
                  <a:lnTo>
                    <a:pt x="4594" y="3043"/>
                  </a:lnTo>
                  <a:cubicBezTo>
                    <a:pt x="4728" y="3043"/>
                    <a:pt x="4834" y="2938"/>
                    <a:pt x="4834" y="2804"/>
                  </a:cubicBezTo>
                  <a:lnTo>
                    <a:pt x="4834" y="1034"/>
                  </a:lnTo>
                  <a:cubicBezTo>
                    <a:pt x="4834" y="708"/>
                    <a:pt x="4623" y="421"/>
                    <a:pt x="4317" y="335"/>
                  </a:cubicBezTo>
                  <a:lnTo>
                    <a:pt x="3149" y="0"/>
                  </a:lnTo>
                  <a:lnTo>
                    <a:pt x="2422" y="479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351;p92">
              <a:extLst>
                <a:ext uri="{FF2B5EF4-FFF2-40B4-BE49-F238E27FC236}">
                  <a16:creationId xmlns:a16="http://schemas.microsoft.com/office/drawing/2014/main" id="{5670D8E5-CD6D-4963-B04E-07764F57A144}"/>
                </a:ext>
              </a:extLst>
            </p:cNvPr>
            <p:cNvSpPr/>
            <p:nvPr/>
          </p:nvSpPr>
          <p:spPr>
            <a:xfrm>
              <a:off x="5627693" y="3608979"/>
              <a:ext cx="12605" cy="67383"/>
            </a:xfrm>
            <a:custGeom>
              <a:avLst/>
              <a:gdLst/>
              <a:ahLst/>
              <a:cxnLst/>
              <a:rect l="l" t="t" r="r" b="b"/>
              <a:pathLst>
                <a:path w="480" h="2566" extrusionOk="0">
                  <a:moveTo>
                    <a:pt x="115" y="1"/>
                  </a:moveTo>
                  <a:lnTo>
                    <a:pt x="1" y="2565"/>
                  </a:lnTo>
                  <a:lnTo>
                    <a:pt x="479" y="2565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352;p92">
              <a:extLst>
                <a:ext uri="{FF2B5EF4-FFF2-40B4-BE49-F238E27FC236}">
                  <a16:creationId xmlns:a16="http://schemas.microsoft.com/office/drawing/2014/main" id="{09E47A1B-35A3-4163-915E-6D2841798C17}"/>
                </a:ext>
              </a:extLst>
            </p:cNvPr>
            <p:cNvSpPr/>
            <p:nvPr/>
          </p:nvSpPr>
          <p:spPr>
            <a:xfrm>
              <a:off x="5595787" y="3517462"/>
              <a:ext cx="76417" cy="69930"/>
            </a:xfrm>
            <a:custGeom>
              <a:avLst/>
              <a:gdLst/>
              <a:ahLst/>
              <a:cxnLst/>
              <a:rect l="l" t="t" r="r" b="b"/>
              <a:pathLst>
                <a:path w="2910" h="2663" extrusionOk="0">
                  <a:moveTo>
                    <a:pt x="909" y="1"/>
                  </a:moveTo>
                  <a:cubicBezTo>
                    <a:pt x="785" y="1"/>
                    <a:pt x="664" y="57"/>
                    <a:pt x="584" y="146"/>
                  </a:cubicBezTo>
                  <a:lnTo>
                    <a:pt x="144" y="576"/>
                  </a:lnTo>
                  <a:cubicBezTo>
                    <a:pt x="48" y="672"/>
                    <a:pt x="0" y="796"/>
                    <a:pt x="0" y="921"/>
                  </a:cubicBezTo>
                  <a:lnTo>
                    <a:pt x="0" y="1208"/>
                  </a:lnTo>
                  <a:cubicBezTo>
                    <a:pt x="0" y="2012"/>
                    <a:pt x="651" y="2663"/>
                    <a:pt x="1455" y="2663"/>
                  </a:cubicBezTo>
                  <a:cubicBezTo>
                    <a:pt x="2259" y="2663"/>
                    <a:pt x="2909" y="2012"/>
                    <a:pt x="2909" y="1208"/>
                  </a:cubicBezTo>
                  <a:lnTo>
                    <a:pt x="2909" y="902"/>
                  </a:lnTo>
                  <a:cubicBezTo>
                    <a:pt x="2909" y="768"/>
                    <a:pt x="2862" y="643"/>
                    <a:pt x="2766" y="557"/>
                  </a:cubicBezTo>
                  <a:cubicBezTo>
                    <a:pt x="2393" y="193"/>
                    <a:pt x="1704" y="21"/>
                    <a:pt x="938" y="2"/>
                  </a:cubicBezTo>
                  <a:cubicBezTo>
                    <a:pt x="928" y="1"/>
                    <a:pt x="919" y="1"/>
                    <a:pt x="909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353;p92">
              <a:extLst>
                <a:ext uri="{FF2B5EF4-FFF2-40B4-BE49-F238E27FC236}">
                  <a16:creationId xmlns:a16="http://schemas.microsoft.com/office/drawing/2014/main" id="{1F5A22CA-4B2C-46D5-89DF-9C0B5597A146}"/>
                </a:ext>
              </a:extLst>
            </p:cNvPr>
            <p:cNvSpPr/>
            <p:nvPr/>
          </p:nvSpPr>
          <p:spPr>
            <a:xfrm>
              <a:off x="5595787" y="3517515"/>
              <a:ext cx="76154" cy="68381"/>
            </a:xfrm>
            <a:custGeom>
              <a:avLst/>
              <a:gdLst/>
              <a:ahLst/>
              <a:cxnLst/>
              <a:rect l="l" t="t" r="r" b="b"/>
              <a:pathLst>
                <a:path w="2900" h="2604" extrusionOk="0">
                  <a:moveTo>
                    <a:pt x="928" y="0"/>
                  </a:moveTo>
                  <a:cubicBezTo>
                    <a:pt x="804" y="0"/>
                    <a:pt x="670" y="48"/>
                    <a:pt x="584" y="144"/>
                  </a:cubicBezTo>
                  <a:lnTo>
                    <a:pt x="144" y="584"/>
                  </a:lnTo>
                  <a:cubicBezTo>
                    <a:pt x="48" y="670"/>
                    <a:pt x="0" y="794"/>
                    <a:pt x="0" y="919"/>
                  </a:cubicBezTo>
                  <a:lnTo>
                    <a:pt x="0" y="1206"/>
                  </a:lnTo>
                  <a:cubicBezTo>
                    <a:pt x="0" y="1857"/>
                    <a:pt x="431" y="2421"/>
                    <a:pt x="1053" y="2603"/>
                  </a:cubicBezTo>
                  <a:cubicBezTo>
                    <a:pt x="842" y="2345"/>
                    <a:pt x="727" y="2019"/>
                    <a:pt x="727" y="1694"/>
                  </a:cubicBezTo>
                  <a:lnTo>
                    <a:pt x="727" y="986"/>
                  </a:lnTo>
                  <a:lnTo>
                    <a:pt x="727" y="976"/>
                  </a:lnTo>
                  <a:cubicBezTo>
                    <a:pt x="727" y="710"/>
                    <a:pt x="939" y="496"/>
                    <a:pt x="1210" y="496"/>
                  </a:cubicBezTo>
                  <a:cubicBezTo>
                    <a:pt x="1221" y="496"/>
                    <a:pt x="1233" y="497"/>
                    <a:pt x="1244" y="498"/>
                  </a:cubicBezTo>
                  <a:cubicBezTo>
                    <a:pt x="1732" y="526"/>
                    <a:pt x="2460" y="612"/>
                    <a:pt x="2900" y="823"/>
                  </a:cubicBezTo>
                  <a:cubicBezTo>
                    <a:pt x="2890" y="727"/>
                    <a:pt x="2842" y="632"/>
                    <a:pt x="2766" y="555"/>
                  </a:cubicBezTo>
                  <a:cubicBezTo>
                    <a:pt x="2393" y="191"/>
                    <a:pt x="1704" y="19"/>
                    <a:pt x="928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354;p92">
              <a:extLst>
                <a:ext uri="{FF2B5EF4-FFF2-40B4-BE49-F238E27FC236}">
                  <a16:creationId xmlns:a16="http://schemas.microsoft.com/office/drawing/2014/main" id="{A9422C2F-22E5-4497-BDBE-DAE7FC093991}"/>
                </a:ext>
              </a:extLst>
            </p:cNvPr>
            <p:cNvSpPr/>
            <p:nvPr/>
          </p:nvSpPr>
          <p:spPr>
            <a:xfrm>
              <a:off x="5672177" y="3612497"/>
              <a:ext cx="25420" cy="63864"/>
            </a:xfrm>
            <a:custGeom>
              <a:avLst/>
              <a:gdLst/>
              <a:ahLst/>
              <a:cxnLst/>
              <a:rect l="l" t="t" r="r" b="b"/>
              <a:pathLst>
                <a:path w="968" h="2432" extrusionOk="0">
                  <a:moveTo>
                    <a:pt x="833" y="1"/>
                  </a:moveTo>
                  <a:lnTo>
                    <a:pt x="211" y="623"/>
                  </a:lnTo>
                  <a:cubicBezTo>
                    <a:pt x="77" y="766"/>
                    <a:pt x="0" y="948"/>
                    <a:pt x="0" y="1139"/>
                  </a:cubicBezTo>
                  <a:lnTo>
                    <a:pt x="0" y="2431"/>
                  </a:lnTo>
                  <a:lnTo>
                    <a:pt x="728" y="2431"/>
                  </a:lnTo>
                  <a:cubicBezTo>
                    <a:pt x="862" y="2431"/>
                    <a:pt x="967" y="2326"/>
                    <a:pt x="967" y="2192"/>
                  </a:cubicBezTo>
                  <a:lnTo>
                    <a:pt x="967" y="422"/>
                  </a:lnTo>
                  <a:cubicBezTo>
                    <a:pt x="967" y="269"/>
                    <a:pt x="919" y="125"/>
                    <a:pt x="833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355;p92">
              <a:extLst>
                <a:ext uri="{FF2B5EF4-FFF2-40B4-BE49-F238E27FC236}">
                  <a16:creationId xmlns:a16="http://schemas.microsoft.com/office/drawing/2014/main" id="{BF127155-03CD-414E-8B55-DE4D6B4F124E}"/>
                </a:ext>
              </a:extLst>
            </p:cNvPr>
            <p:cNvSpPr/>
            <p:nvPr/>
          </p:nvSpPr>
          <p:spPr>
            <a:xfrm>
              <a:off x="5627955" y="3609241"/>
              <a:ext cx="12579" cy="12579"/>
            </a:xfrm>
            <a:custGeom>
              <a:avLst/>
              <a:gdLst/>
              <a:ahLst/>
              <a:cxnLst/>
              <a:rect l="l" t="t" r="r" b="b"/>
              <a:pathLst>
                <a:path w="479" h="479" extrusionOk="0">
                  <a:moveTo>
                    <a:pt x="0" y="0"/>
                  </a:moveTo>
                  <a:lnTo>
                    <a:pt x="0" y="364"/>
                  </a:lnTo>
                  <a:cubicBezTo>
                    <a:pt x="0" y="421"/>
                    <a:pt x="48" y="479"/>
                    <a:pt x="115" y="479"/>
                  </a:cubicBezTo>
                  <a:lnTo>
                    <a:pt x="354" y="479"/>
                  </a:lnTo>
                  <a:cubicBezTo>
                    <a:pt x="421" y="479"/>
                    <a:pt x="479" y="421"/>
                    <a:pt x="479" y="364"/>
                  </a:cubicBezTo>
                  <a:lnTo>
                    <a:pt x="479" y="0"/>
                  </a:ln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356;p92">
              <a:extLst>
                <a:ext uri="{FF2B5EF4-FFF2-40B4-BE49-F238E27FC236}">
                  <a16:creationId xmlns:a16="http://schemas.microsoft.com/office/drawing/2014/main" id="{0D528C89-D2AF-4D8C-B298-8DA6132F95B3}"/>
                </a:ext>
              </a:extLst>
            </p:cNvPr>
            <p:cNvSpPr/>
            <p:nvPr/>
          </p:nvSpPr>
          <p:spPr>
            <a:xfrm>
              <a:off x="5607840" y="3591279"/>
              <a:ext cx="26155" cy="26706"/>
            </a:xfrm>
            <a:custGeom>
              <a:avLst/>
              <a:gdLst/>
              <a:ahLst/>
              <a:cxnLst/>
              <a:rect l="l" t="t" r="r" b="b"/>
              <a:pathLst>
                <a:path w="996" h="1017" extrusionOk="0">
                  <a:moveTo>
                    <a:pt x="231" y="0"/>
                  </a:moveTo>
                  <a:cubicBezTo>
                    <a:pt x="200" y="0"/>
                    <a:pt x="170" y="15"/>
                    <a:pt x="154" y="43"/>
                  </a:cubicBezTo>
                  <a:lnTo>
                    <a:pt x="0" y="273"/>
                  </a:lnTo>
                  <a:lnTo>
                    <a:pt x="374" y="943"/>
                  </a:lnTo>
                  <a:cubicBezTo>
                    <a:pt x="398" y="991"/>
                    <a:pt x="449" y="1016"/>
                    <a:pt x="500" y="1016"/>
                  </a:cubicBezTo>
                  <a:cubicBezTo>
                    <a:pt x="530" y="1016"/>
                    <a:pt x="560" y="1008"/>
                    <a:pt x="584" y="990"/>
                  </a:cubicBezTo>
                  <a:lnTo>
                    <a:pt x="996" y="675"/>
                  </a:lnTo>
                  <a:lnTo>
                    <a:pt x="297" y="24"/>
                  </a:lnTo>
                  <a:cubicBezTo>
                    <a:pt x="277" y="8"/>
                    <a:pt x="254" y="0"/>
                    <a:pt x="231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357;p92">
              <a:extLst>
                <a:ext uri="{FF2B5EF4-FFF2-40B4-BE49-F238E27FC236}">
                  <a16:creationId xmlns:a16="http://schemas.microsoft.com/office/drawing/2014/main" id="{1835C59F-F6C8-4458-A860-CA412CC57FCD}"/>
                </a:ext>
              </a:extLst>
            </p:cNvPr>
            <p:cNvSpPr/>
            <p:nvPr/>
          </p:nvSpPr>
          <p:spPr>
            <a:xfrm>
              <a:off x="5633969" y="3591279"/>
              <a:ext cx="26181" cy="26706"/>
            </a:xfrm>
            <a:custGeom>
              <a:avLst/>
              <a:gdLst/>
              <a:ahLst/>
              <a:cxnLst/>
              <a:rect l="l" t="t" r="r" b="b"/>
              <a:pathLst>
                <a:path w="997" h="1017" extrusionOk="0">
                  <a:moveTo>
                    <a:pt x="761" y="0"/>
                  </a:moveTo>
                  <a:cubicBezTo>
                    <a:pt x="738" y="0"/>
                    <a:pt x="715" y="8"/>
                    <a:pt x="699" y="24"/>
                  </a:cubicBezTo>
                  <a:lnTo>
                    <a:pt x="1" y="675"/>
                  </a:lnTo>
                  <a:lnTo>
                    <a:pt x="412" y="990"/>
                  </a:lnTo>
                  <a:cubicBezTo>
                    <a:pt x="437" y="1008"/>
                    <a:pt x="467" y="1016"/>
                    <a:pt x="496" y="1016"/>
                  </a:cubicBezTo>
                  <a:cubicBezTo>
                    <a:pt x="548" y="1016"/>
                    <a:pt x="599" y="991"/>
                    <a:pt x="623" y="943"/>
                  </a:cubicBezTo>
                  <a:lnTo>
                    <a:pt x="996" y="273"/>
                  </a:lnTo>
                  <a:lnTo>
                    <a:pt x="843" y="43"/>
                  </a:lnTo>
                  <a:cubicBezTo>
                    <a:pt x="826" y="15"/>
                    <a:pt x="793" y="0"/>
                    <a:pt x="761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358;p92">
              <a:extLst>
                <a:ext uri="{FF2B5EF4-FFF2-40B4-BE49-F238E27FC236}">
                  <a16:creationId xmlns:a16="http://schemas.microsoft.com/office/drawing/2014/main" id="{F1BDA612-C787-4A94-9A65-62F96BDC20FB}"/>
                </a:ext>
              </a:extLst>
            </p:cNvPr>
            <p:cNvSpPr/>
            <p:nvPr/>
          </p:nvSpPr>
          <p:spPr>
            <a:xfrm>
              <a:off x="5303750" y="3488104"/>
              <a:ext cx="114625" cy="114362"/>
            </a:xfrm>
            <a:custGeom>
              <a:avLst/>
              <a:gdLst/>
              <a:ahLst/>
              <a:cxnLst/>
              <a:rect l="l" t="t" r="r" b="b"/>
              <a:pathLst>
                <a:path w="4365" h="4355" extrusionOk="0">
                  <a:moveTo>
                    <a:pt x="2182" y="0"/>
                  </a:moveTo>
                  <a:cubicBezTo>
                    <a:pt x="1225" y="0"/>
                    <a:pt x="527" y="756"/>
                    <a:pt x="460" y="1694"/>
                  </a:cubicBezTo>
                  <a:cubicBezTo>
                    <a:pt x="402" y="2364"/>
                    <a:pt x="259" y="3034"/>
                    <a:pt x="48" y="3675"/>
                  </a:cubicBezTo>
                  <a:cubicBezTo>
                    <a:pt x="0" y="3800"/>
                    <a:pt x="58" y="3934"/>
                    <a:pt x="173" y="3982"/>
                  </a:cubicBezTo>
                  <a:cubicBezTo>
                    <a:pt x="575" y="4173"/>
                    <a:pt x="1005" y="4297"/>
                    <a:pt x="1446" y="4355"/>
                  </a:cubicBezTo>
                  <a:lnTo>
                    <a:pt x="2919" y="4355"/>
                  </a:lnTo>
                  <a:cubicBezTo>
                    <a:pt x="3360" y="4297"/>
                    <a:pt x="3781" y="4163"/>
                    <a:pt x="4183" y="3982"/>
                  </a:cubicBezTo>
                  <a:cubicBezTo>
                    <a:pt x="4307" y="3934"/>
                    <a:pt x="4364" y="3800"/>
                    <a:pt x="4317" y="3675"/>
                  </a:cubicBezTo>
                  <a:cubicBezTo>
                    <a:pt x="4097" y="3034"/>
                    <a:pt x="3963" y="2364"/>
                    <a:pt x="3905" y="1694"/>
                  </a:cubicBezTo>
                  <a:cubicBezTo>
                    <a:pt x="3838" y="756"/>
                    <a:pt x="3130" y="0"/>
                    <a:pt x="2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359;p92">
              <a:extLst>
                <a:ext uri="{FF2B5EF4-FFF2-40B4-BE49-F238E27FC236}">
                  <a16:creationId xmlns:a16="http://schemas.microsoft.com/office/drawing/2014/main" id="{9E8F6F38-6DF9-4019-8E02-EFC5C626B5B7}"/>
                </a:ext>
              </a:extLst>
            </p:cNvPr>
            <p:cNvSpPr/>
            <p:nvPr/>
          </p:nvSpPr>
          <p:spPr>
            <a:xfrm>
              <a:off x="5334920" y="3488104"/>
              <a:ext cx="83192" cy="114362"/>
            </a:xfrm>
            <a:custGeom>
              <a:avLst/>
              <a:gdLst/>
              <a:ahLst/>
              <a:cxnLst/>
              <a:rect l="l" t="t" r="r" b="b"/>
              <a:pathLst>
                <a:path w="3168" h="4355" extrusionOk="0">
                  <a:moveTo>
                    <a:pt x="986" y="0"/>
                  </a:moveTo>
                  <a:cubicBezTo>
                    <a:pt x="259" y="0"/>
                    <a:pt x="0" y="996"/>
                    <a:pt x="632" y="1369"/>
                  </a:cubicBezTo>
                  <a:cubicBezTo>
                    <a:pt x="651" y="1378"/>
                    <a:pt x="670" y="1388"/>
                    <a:pt x="689" y="1398"/>
                  </a:cubicBezTo>
                  <a:lnTo>
                    <a:pt x="1244" y="4355"/>
                  </a:lnTo>
                  <a:lnTo>
                    <a:pt x="1732" y="4355"/>
                  </a:lnTo>
                  <a:cubicBezTo>
                    <a:pt x="2173" y="4297"/>
                    <a:pt x="2594" y="4163"/>
                    <a:pt x="2996" y="3982"/>
                  </a:cubicBezTo>
                  <a:cubicBezTo>
                    <a:pt x="3120" y="3934"/>
                    <a:pt x="3168" y="3800"/>
                    <a:pt x="3120" y="3675"/>
                  </a:cubicBezTo>
                  <a:cubicBezTo>
                    <a:pt x="2910" y="3034"/>
                    <a:pt x="2776" y="2364"/>
                    <a:pt x="2718" y="1694"/>
                  </a:cubicBezTo>
                  <a:cubicBezTo>
                    <a:pt x="2651" y="756"/>
                    <a:pt x="1943" y="0"/>
                    <a:pt x="9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360;p92">
              <a:extLst>
                <a:ext uri="{FF2B5EF4-FFF2-40B4-BE49-F238E27FC236}">
                  <a16:creationId xmlns:a16="http://schemas.microsoft.com/office/drawing/2014/main" id="{CDAB0282-DEB0-49DD-AE6A-C1ECB7F461DA}"/>
                </a:ext>
              </a:extLst>
            </p:cNvPr>
            <p:cNvSpPr/>
            <p:nvPr/>
          </p:nvSpPr>
          <p:spPr>
            <a:xfrm>
              <a:off x="5302988" y="3574552"/>
              <a:ext cx="114625" cy="101810"/>
            </a:xfrm>
            <a:custGeom>
              <a:avLst/>
              <a:gdLst/>
              <a:ahLst/>
              <a:cxnLst/>
              <a:rect l="l" t="t" r="r" b="b"/>
              <a:pathLst>
                <a:path w="4365" h="3877" extrusionOk="0">
                  <a:moveTo>
                    <a:pt x="1455" y="0"/>
                  </a:moveTo>
                  <a:lnTo>
                    <a:pt x="1455" y="728"/>
                  </a:lnTo>
                  <a:cubicBezTo>
                    <a:pt x="1455" y="910"/>
                    <a:pt x="1350" y="1082"/>
                    <a:pt x="1187" y="1158"/>
                  </a:cubicBezTo>
                  <a:lnTo>
                    <a:pt x="403" y="1551"/>
                  </a:lnTo>
                  <a:cubicBezTo>
                    <a:pt x="163" y="1675"/>
                    <a:pt x="1" y="1924"/>
                    <a:pt x="1" y="2202"/>
                  </a:cubicBezTo>
                  <a:lnTo>
                    <a:pt x="1" y="3637"/>
                  </a:lnTo>
                  <a:cubicBezTo>
                    <a:pt x="1" y="3771"/>
                    <a:pt x="116" y="3876"/>
                    <a:pt x="240" y="3876"/>
                  </a:cubicBezTo>
                  <a:lnTo>
                    <a:pt x="4126" y="3876"/>
                  </a:lnTo>
                  <a:cubicBezTo>
                    <a:pt x="4250" y="3876"/>
                    <a:pt x="4365" y="3771"/>
                    <a:pt x="4365" y="3637"/>
                  </a:cubicBezTo>
                  <a:lnTo>
                    <a:pt x="4365" y="2202"/>
                  </a:lnTo>
                  <a:cubicBezTo>
                    <a:pt x="4365" y="1924"/>
                    <a:pt x="4212" y="1675"/>
                    <a:pt x="3963" y="1551"/>
                  </a:cubicBezTo>
                  <a:lnTo>
                    <a:pt x="3178" y="1158"/>
                  </a:lnTo>
                  <a:cubicBezTo>
                    <a:pt x="3015" y="1082"/>
                    <a:pt x="2910" y="910"/>
                    <a:pt x="2910" y="72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361;p92">
              <a:extLst>
                <a:ext uri="{FF2B5EF4-FFF2-40B4-BE49-F238E27FC236}">
                  <a16:creationId xmlns:a16="http://schemas.microsoft.com/office/drawing/2014/main" id="{0FB5B0F8-B866-4E14-9EAE-B03CB608FE26}"/>
                </a:ext>
              </a:extLst>
            </p:cNvPr>
            <p:cNvSpPr/>
            <p:nvPr/>
          </p:nvSpPr>
          <p:spPr>
            <a:xfrm>
              <a:off x="5340934" y="3574552"/>
              <a:ext cx="38996" cy="25420"/>
            </a:xfrm>
            <a:custGeom>
              <a:avLst/>
              <a:gdLst/>
              <a:ahLst/>
              <a:cxnLst/>
              <a:rect l="l" t="t" r="r" b="b"/>
              <a:pathLst>
                <a:path w="1485" h="968" extrusionOk="0">
                  <a:moveTo>
                    <a:pt x="10" y="0"/>
                  </a:moveTo>
                  <a:lnTo>
                    <a:pt x="10" y="728"/>
                  </a:lnTo>
                  <a:cubicBezTo>
                    <a:pt x="10" y="756"/>
                    <a:pt x="10" y="785"/>
                    <a:pt x="1" y="823"/>
                  </a:cubicBezTo>
                  <a:cubicBezTo>
                    <a:pt x="231" y="919"/>
                    <a:pt x="489" y="967"/>
                    <a:pt x="738" y="967"/>
                  </a:cubicBezTo>
                  <a:cubicBezTo>
                    <a:pt x="996" y="967"/>
                    <a:pt x="1245" y="919"/>
                    <a:pt x="1484" y="823"/>
                  </a:cubicBezTo>
                  <a:cubicBezTo>
                    <a:pt x="1475" y="785"/>
                    <a:pt x="1465" y="756"/>
                    <a:pt x="1465" y="728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362;p92">
              <a:extLst>
                <a:ext uri="{FF2B5EF4-FFF2-40B4-BE49-F238E27FC236}">
                  <a16:creationId xmlns:a16="http://schemas.microsoft.com/office/drawing/2014/main" id="{D0438C2D-ACE3-4900-A2F7-A57CF9E69BA5}"/>
                </a:ext>
              </a:extLst>
            </p:cNvPr>
            <p:cNvSpPr/>
            <p:nvPr/>
          </p:nvSpPr>
          <p:spPr>
            <a:xfrm>
              <a:off x="5302988" y="3607981"/>
              <a:ext cx="114389" cy="68381"/>
            </a:xfrm>
            <a:custGeom>
              <a:avLst/>
              <a:gdLst/>
              <a:ahLst/>
              <a:cxnLst/>
              <a:rect l="l" t="t" r="r" b="b"/>
              <a:pathLst>
                <a:path w="4356" h="2604" extrusionOk="0">
                  <a:moveTo>
                    <a:pt x="958" y="0"/>
                  </a:moveTo>
                  <a:lnTo>
                    <a:pt x="403" y="278"/>
                  </a:lnTo>
                  <a:cubicBezTo>
                    <a:pt x="154" y="402"/>
                    <a:pt x="1" y="651"/>
                    <a:pt x="1" y="929"/>
                  </a:cubicBezTo>
                  <a:lnTo>
                    <a:pt x="1" y="2364"/>
                  </a:lnTo>
                  <a:cubicBezTo>
                    <a:pt x="1" y="2489"/>
                    <a:pt x="106" y="2603"/>
                    <a:pt x="240" y="2603"/>
                  </a:cubicBezTo>
                  <a:lnTo>
                    <a:pt x="4116" y="2603"/>
                  </a:lnTo>
                  <a:cubicBezTo>
                    <a:pt x="4250" y="2603"/>
                    <a:pt x="4355" y="2489"/>
                    <a:pt x="4355" y="2364"/>
                  </a:cubicBezTo>
                  <a:lnTo>
                    <a:pt x="4355" y="929"/>
                  </a:lnTo>
                  <a:cubicBezTo>
                    <a:pt x="4355" y="651"/>
                    <a:pt x="4202" y="402"/>
                    <a:pt x="3963" y="278"/>
                  </a:cubicBezTo>
                  <a:lnTo>
                    <a:pt x="3398" y="0"/>
                  </a:lnTo>
                  <a:cubicBezTo>
                    <a:pt x="3111" y="441"/>
                    <a:pt x="2645" y="661"/>
                    <a:pt x="2178" y="661"/>
                  </a:cubicBezTo>
                  <a:cubicBezTo>
                    <a:pt x="1711" y="661"/>
                    <a:pt x="1245" y="441"/>
                    <a:pt x="9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363;p92">
              <a:extLst>
                <a:ext uri="{FF2B5EF4-FFF2-40B4-BE49-F238E27FC236}">
                  <a16:creationId xmlns:a16="http://schemas.microsoft.com/office/drawing/2014/main" id="{2CE9A611-2A26-4374-8A35-F45BC2F422AA}"/>
                </a:ext>
              </a:extLst>
            </p:cNvPr>
            <p:cNvSpPr/>
            <p:nvPr/>
          </p:nvSpPr>
          <p:spPr>
            <a:xfrm>
              <a:off x="5322105" y="3524605"/>
              <a:ext cx="76417" cy="62788"/>
            </a:xfrm>
            <a:custGeom>
              <a:avLst/>
              <a:gdLst/>
              <a:ahLst/>
              <a:cxnLst/>
              <a:rect l="l" t="t" r="r" b="b"/>
              <a:pathLst>
                <a:path w="2910" h="2391" extrusionOk="0">
                  <a:moveTo>
                    <a:pt x="1118" y="0"/>
                  </a:moveTo>
                  <a:cubicBezTo>
                    <a:pt x="1025" y="0"/>
                    <a:pt x="939" y="54"/>
                    <a:pt x="900" y="142"/>
                  </a:cubicBezTo>
                  <a:cubicBezTo>
                    <a:pt x="823" y="304"/>
                    <a:pt x="708" y="457"/>
                    <a:pt x="574" y="582"/>
                  </a:cubicBezTo>
                  <a:cubicBezTo>
                    <a:pt x="440" y="697"/>
                    <a:pt x="297" y="792"/>
                    <a:pt x="144" y="869"/>
                  </a:cubicBezTo>
                  <a:cubicBezTo>
                    <a:pt x="48" y="917"/>
                    <a:pt x="0" y="1022"/>
                    <a:pt x="19" y="1118"/>
                  </a:cubicBezTo>
                  <a:cubicBezTo>
                    <a:pt x="105" y="1845"/>
                    <a:pt x="727" y="2391"/>
                    <a:pt x="1455" y="2391"/>
                  </a:cubicBezTo>
                  <a:cubicBezTo>
                    <a:pt x="2220" y="2391"/>
                    <a:pt x="2852" y="1797"/>
                    <a:pt x="2909" y="1041"/>
                  </a:cubicBezTo>
                  <a:cubicBezTo>
                    <a:pt x="2909" y="965"/>
                    <a:pt x="2881" y="898"/>
                    <a:pt x="2823" y="850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0"/>
                    <a:pt x="1118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364;p92">
              <a:extLst>
                <a:ext uri="{FF2B5EF4-FFF2-40B4-BE49-F238E27FC236}">
                  <a16:creationId xmlns:a16="http://schemas.microsoft.com/office/drawing/2014/main" id="{5551D98D-C41D-4999-9C5E-82B5E40E8C09}"/>
                </a:ext>
              </a:extLst>
            </p:cNvPr>
            <p:cNvSpPr/>
            <p:nvPr/>
          </p:nvSpPr>
          <p:spPr>
            <a:xfrm>
              <a:off x="5322105" y="3524841"/>
              <a:ext cx="76417" cy="62052"/>
            </a:xfrm>
            <a:custGeom>
              <a:avLst/>
              <a:gdLst/>
              <a:ahLst/>
              <a:cxnLst/>
              <a:rect l="l" t="t" r="r" b="b"/>
              <a:pathLst>
                <a:path w="2910" h="2363" extrusionOk="0">
                  <a:moveTo>
                    <a:pt x="1118" y="1"/>
                  </a:moveTo>
                  <a:cubicBezTo>
                    <a:pt x="1025" y="1"/>
                    <a:pt x="941" y="55"/>
                    <a:pt x="909" y="142"/>
                  </a:cubicBezTo>
                  <a:cubicBezTo>
                    <a:pt x="842" y="257"/>
                    <a:pt x="775" y="362"/>
                    <a:pt x="680" y="467"/>
                  </a:cubicBezTo>
                  <a:cubicBezTo>
                    <a:pt x="651" y="506"/>
                    <a:pt x="613" y="544"/>
                    <a:pt x="574" y="573"/>
                  </a:cubicBezTo>
                  <a:cubicBezTo>
                    <a:pt x="440" y="688"/>
                    <a:pt x="297" y="783"/>
                    <a:pt x="144" y="869"/>
                  </a:cubicBezTo>
                  <a:cubicBezTo>
                    <a:pt x="48" y="908"/>
                    <a:pt x="0" y="1013"/>
                    <a:pt x="19" y="1118"/>
                  </a:cubicBezTo>
                  <a:cubicBezTo>
                    <a:pt x="105" y="1759"/>
                    <a:pt x="593" y="2267"/>
                    <a:pt x="1235" y="2362"/>
                  </a:cubicBezTo>
                  <a:cubicBezTo>
                    <a:pt x="900" y="2161"/>
                    <a:pt x="708" y="1788"/>
                    <a:pt x="727" y="1405"/>
                  </a:cubicBezTo>
                  <a:lnTo>
                    <a:pt x="727" y="1061"/>
                  </a:lnTo>
                  <a:cubicBezTo>
                    <a:pt x="785" y="1013"/>
                    <a:pt x="842" y="975"/>
                    <a:pt x="900" y="927"/>
                  </a:cubicBezTo>
                  <a:cubicBezTo>
                    <a:pt x="1034" y="812"/>
                    <a:pt x="1148" y="668"/>
                    <a:pt x="1244" y="515"/>
                  </a:cubicBezTo>
                  <a:cubicBezTo>
                    <a:pt x="1704" y="659"/>
                    <a:pt x="2134" y="898"/>
                    <a:pt x="2507" y="1204"/>
                  </a:cubicBezTo>
                  <a:cubicBezTo>
                    <a:pt x="2555" y="1243"/>
                    <a:pt x="2670" y="1348"/>
                    <a:pt x="2795" y="1472"/>
                  </a:cubicBezTo>
                  <a:cubicBezTo>
                    <a:pt x="2862" y="1338"/>
                    <a:pt x="2890" y="1185"/>
                    <a:pt x="2909" y="1032"/>
                  </a:cubicBezTo>
                  <a:cubicBezTo>
                    <a:pt x="2909" y="965"/>
                    <a:pt x="2881" y="889"/>
                    <a:pt x="2823" y="841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1"/>
                    <a:pt x="1118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365;p92">
              <a:extLst>
                <a:ext uri="{FF2B5EF4-FFF2-40B4-BE49-F238E27FC236}">
                  <a16:creationId xmlns:a16="http://schemas.microsoft.com/office/drawing/2014/main" id="{60D152F8-D0BE-4515-B786-35D3338AB291}"/>
                </a:ext>
              </a:extLst>
            </p:cNvPr>
            <p:cNvSpPr/>
            <p:nvPr/>
          </p:nvSpPr>
          <p:spPr>
            <a:xfrm>
              <a:off x="5302988" y="3621032"/>
              <a:ext cx="25420" cy="55330"/>
            </a:xfrm>
            <a:custGeom>
              <a:avLst/>
              <a:gdLst/>
              <a:ahLst/>
              <a:cxnLst/>
              <a:rect l="l" t="t" r="r" b="b"/>
              <a:pathLst>
                <a:path w="968" h="2107" extrusionOk="0">
                  <a:moveTo>
                    <a:pt x="154" y="1"/>
                  </a:moveTo>
                  <a:cubicBezTo>
                    <a:pt x="58" y="125"/>
                    <a:pt x="1" y="278"/>
                    <a:pt x="1" y="432"/>
                  </a:cubicBezTo>
                  <a:lnTo>
                    <a:pt x="1" y="1867"/>
                  </a:lnTo>
                  <a:cubicBezTo>
                    <a:pt x="1" y="2001"/>
                    <a:pt x="106" y="2106"/>
                    <a:pt x="240" y="2106"/>
                  </a:cubicBezTo>
                  <a:lnTo>
                    <a:pt x="967" y="2106"/>
                  </a:lnTo>
                  <a:lnTo>
                    <a:pt x="967" y="891"/>
                  </a:lnTo>
                  <a:cubicBezTo>
                    <a:pt x="967" y="738"/>
                    <a:pt x="900" y="604"/>
                    <a:pt x="785" y="508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366;p92">
              <a:extLst>
                <a:ext uri="{FF2B5EF4-FFF2-40B4-BE49-F238E27FC236}">
                  <a16:creationId xmlns:a16="http://schemas.microsoft.com/office/drawing/2014/main" id="{5216EF5F-835E-4D11-A0F3-CBB2F8B9D097}"/>
                </a:ext>
              </a:extLst>
            </p:cNvPr>
            <p:cNvSpPr/>
            <p:nvPr/>
          </p:nvSpPr>
          <p:spPr>
            <a:xfrm>
              <a:off x="5392219" y="3587367"/>
              <a:ext cx="216146" cy="88995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367;p92">
              <a:extLst>
                <a:ext uri="{FF2B5EF4-FFF2-40B4-BE49-F238E27FC236}">
                  <a16:creationId xmlns:a16="http://schemas.microsoft.com/office/drawing/2014/main" id="{B9A24E6C-5288-4EC4-BBEF-EBFA91C4C594}"/>
                </a:ext>
              </a:extLst>
            </p:cNvPr>
            <p:cNvSpPr/>
            <p:nvPr/>
          </p:nvSpPr>
          <p:spPr>
            <a:xfrm>
              <a:off x="5487701" y="3612760"/>
              <a:ext cx="25420" cy="63602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68;p92">
              <a:extLst>
                <a:ext uri="{FF2B5EF4-FFF2-40B4-BE49-F238E27FC236}">
                  <a16:creationId xmlns:a16="http://schemas.microsoft.com/office/drawing/2014/main" id="{04716420-0905-4209-A4FA-6BBC927A4E76}"/>
                </a:ext>
              </a:extLst>
            </p:cNvPr>
            <p:cNvSpPr/>
            <p:nvPr/>
          </p:nvSpPr>
          <p:spPr>
            <a:xfrm>
              <a:off x="5489224" y="3599945"/>
              <a:ext cx="22400" cy="21638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69;p92">
              <a:extLst>
                <a:ext uri="{FF2B5EF4-FFF2-40B4-BE49-F238E27FC236}">
                  <a16:creationId xmlns:a16="http://schemas.microsoft.com/office/drawing/2014/main" id="{95794960-5976-4D1B-8F08-FCA5E93D3C97}"/>
                </a:ext>
              </a:extLst>
            </p:cNvPr>
            <p:cNvSpPr/>
            <p:nvPr/>
          </p:nvSpPr>
          <p:spPr>
            <a:xfrm>
              <a:off x="5570394" y="3613259"/>
              <a:ext cx="38235" cy="6310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370;p92">
              <a:extLst>
                <a:ext uri="{FF2B5EF4-FFF2-40B4-BE49-F238E27FC236}">
                  <a16:creationId xmlns:a16="http://schemas.microsoft.com/office/drawing/2014/main" id="{C3E8205C-2A5B-4A61-99F0-D50EF87075CF}"/>
                </a:ext>
              </a:extLst>
            </p:cNvPr>
            <p:cNvSpPr/>
            <p:nvPr/>
          </p:nvSpPr>
          <p:spPr>
            <a:xfrm>
              <a:off x="5430165" y="3389839"/>
              <a:ext cx="140255" cy="101810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371;p92">
              <a:extLst>
                <a:ext uri="{FF2B5EF4-FFF2-40B4-BE49-F238E27FC236}">
                  <a16:creationId xmlns:a16="http://schemas.microsoft.com/office/drawing/2014/main" id="{FD5B6F23-67D7-4058-85B0-FBC3520CC253}"/>
                </a:ext>
              </a:extLst>
            </p:cNvPr>
            <p:cNvSpPr/>
            <p:nvPr/>
          </p:nvSpPr>
          <p:spPr>
            <a:xfrm>
              <a:off x="5462071" y="3390338"/>
              <a:ext cx="108086" cy="101547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372;p92">
              <a:extLst>
                <a:ext uri="{FF2B5EF4-FFF2-40B4-BE49-F238E27FC236}">
                  <a16:creationId xmlns:a16="http://schemas.microsoft.com/office/drawing/2014/main" id="{546DAFB3-1447-4693-81A8-241459E4FADC}"/>
                </a:ext>
              </a:extLst>
            </p:cNvPr>
            <p:cNvSpPr/>
            <p:nvPr/>
          </p:nvSpPr>
          <p:spPr>
            <a:xfrm>
              <a:off x="5462071" y="3542646"/>
              <a:ext cx="76443" cy="57326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373;p92">
              <a:extLst>
                <a:ext uri="{FF2B5EF4-FFF2-40B4-BE49-F238E27FC236}">
                  <a16:creationId xmlns:a16="http://schemas.microsoft.com/office/drawing/2014/main" id="{6372D122-9F14-4E60-BB67-6E5BBCE51A50}"/>
                </a:ext>
              </a:extLst>
            </p:cNvPr>
            <p:cNvSpPr/>
            <p:nvPr/>
          </p:nvSpPr>
          <p:spPr>
            <a:xfrm>
              <a:off x="5462071" y="3542646"/>
              <a:ext cx="76443" cy="31985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374;p92">
              <a:extLst>
                <a:ext uri="{FF2B5EF4-FFF2-40B4-BE49-F238E27FC236}">
                  <a16:creationId xmlns:a16="http://schemas.microsoft.com/office/drawing/2014/main" id="{8F7E8A61-8016-432A-92CF-5A2EFB6207E5}"/>
                </a:ext>
              </a:extLst>
            </p:cNvPr>
            <p:cNvSpPr/>
            <p:nvPr/>
          </p:nvSpPr>
          <p:spPr>
            <a:xfrm>
              <a:off x="544951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375;p92">
              <a:extLst>
                <a:ext uri="{FF2B5EF4-FFF2-40B4-BE49-F238E27FC236}">
                  <a16:creationId xmlns:a16="http://schemas.microsoft.com/office/drawing/2014/main" id="{21A12BF5-173B-400D-80A9-0F80A3B1B497}"/>
                </a:ext>
              </a:extLst>
            </p:cNvPr>
            <p:cNvSpPr/>
            <p:nvPr/>
          </p:nvSpPr>
          <p:spPr>
            <a:xfrm>
              <a:off x="550027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376;p92">
              <a:extLst>
                <a:ext uri="{FF2B5EF4-FFF2-40B4-BE49-F238E27FC236}">
                  <a16:creationId xmlns:a16="http://schemas.microsoft.com/office/drawing/2014/main" id="{30D9103D-F338-4484-A2B7-39CA39048E04}"/>
                </a:ext>
              </a:extLst>
            </p:cNvPr>
            <p:cNvSpPr/>
            <p:nvPr/>
          </p:nvSpPr>
          <p:spPr>
            <a:xfrm>
              <a:off x="5436704" y="3441545"/>
              <a:ext cx="127177" cy="120218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2377;p92">
              <a:extLst>
                <a:ext uri="{FF2B5EF4-FFF2-40B4-BE49-F238E27FC236}">
                  <a16:creationId xmlns:a16="http://schemas.microsoft.com/office/drawing/2014/main" id="{A0EE7157-6645-4B39-86DF-11A29A6C5C89}"/>
                </a:ext>
              </a:extLst>
            </p:cNvPr>
            <p:cNvSpPr/>
            <p:nvPr/>
          </p:nvSpPr>
          <p:spPr>
            <a:xfrm>
              <a:off x="5436704" y="3441676"/>
              <a:ext cx="114625" cy="119588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378;p92">
              <a:extLst>
                <a:ext uri="{FF2B5EF4-FFF2-40B4-BE49-F238E27FC236}">
                  <a16:creationId xmlns:a16="http://schemas.microsoft.com/office/drawing/2014/main" id="{93C5C143-4870-431E-A3FC-7BE2DBB5259F}"/>
                </a:ext>
              </a:extLst>
            </p:cNvPr>
            <p:cNvSpPr/>
            <p:nvPr/>
          </p:nvSpPr>
          <p:spPr>
            <a:xfrm>
              <a:off x="5392219" y="3613259"/>
              <a:ext cx="37972" cy="6310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8473;p96">
            <a:extLst>
              <a:ext uri="{FF2B5EF4-FFF2-40B4-BE49-F238E27FC236}">
                <a16:creationId xmlns:a16="http://schemas.microsoft.com/office/drawing/2014/main" id="{0C38BA41-4B12-486E-8159-0C8483E576B9}"/>
              </a:ext>
            </a:extLst>
          </p:cNvPr>
          <p:cNvGrpSpPr/>
          <p:nvPr/>
        </p:nvGrpSpPr>
        <p:grpSpPr>
          <a:xfrm>
            <a:off x="3479390" y="2057176"/>
            <a:ext cx="499920" cy="300136"/>
            <a:chOff x="6988887" y="1538854"/>
            <a:chExt cx="499920" cy="300136"/>
          </a:xfrm>
        </p:grpSpPr>
        <p:sp>
          <p:nvSpPr>
            <p:cNvPr id="80" name="Google Shape;18474;p96">
              <a:extLst>
                <a:ext uri="{FF2B5EF4-FFF2-40B4-BE49-F238E27FC236}">
                  <a16:creationId xmlns:a16="http://schemas.microsoft.com/office/drawing/2014/main" id="{CFD67008-2EA4-45C9-B012-6611BEB3117E}"/>
                </a:ext>
              </a:extLst>
            </p:cNvPr>
            <p:cNvSpPr/>
            <p:nvPr/>
          </p:nvSpPr>
          <p:spPr>
            <a:xfrm>
              <a:off x="7052826" y="1538854"/>
              <a:ext cx="372777" cy="247155"/>
            </a:xfrm>
            <a:custGeom>
              <a:avLst/>
              <a:gdLst/>
              <a:ahLst/>
              <a:cxnLst/>
              <a:rect l="l" t="t" r="r" b="b"/>
              <a:pathLst>
                <a:path w="14220" h="9428" extrusionOk="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475;p96">
              <a:extLst>
                <a:ext uri="{FF2B5EF4-FFF2-40B4-BE49-F238E27FC236}">
                  <a16:creationId xmlns:a16="http://schemas.microsoft.com/office/drawing/2014/main" id="{86E1793B-924F-45C9-870F-D10A59EF9F8F}"/>
                </a:ext>
              </a:extLst>
            </p:cNvPr>
            <p:cNvSpPr/>
            <p:nvPr/>
          </p:nvSpPr>
          <p:spPr>
            <a:xfrm>
              <a:off x="6988887" y="1773872"/>
              <a:ext cx="499920" cy="33319"/>
            </a:xfrm>
            <a:custGeom>
              <a:avLst/>
              <a:gdLst/>
              <a:ahLst/>
              <a:cxnLst/>
              <a:rect l="l" t="t" r="r" b="b"/>
              <a:pathLst>
                <a:path w="19070" h="1271" extrusionOk="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476;p96">
              <a:extLst>
                <a:ext uri="{FF2B5EF4-FFF2-40B4-BE49-F238E27FC236}">
                  <a16:creationId xmlns:a16="http://schemas.microsoft.com/office/drawing/2014/main" id="{39E35673-EBA8-4E5B-BEAD-DAE64D3839B3}"/>
                </a:ext>
              </a:extLst>
            </p:cNvPr>
            <p:cNvSpPr/>
            <p:nvPr/>
          </p:nvSpPr>
          <p:spPr>
            <a:xfrm>
              <a:off x="6988887" y="1798095"/>
              <a:ext cx="499920" cy="40895"/>
            </a:xfrm>
            <a:custGeom>
              <a:avLst/>
              <a:gdLst/>
              <a:ahLst/>
              <a:cxnLst/>
              <a:rect l="l" t="t" r="r" b="b"/>
              <a:pathLst>
                <a:path w="19070" h="1560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477;p96">
              <a:extLst>
                <a:ext uri="{FF2B5EF4-FFF2-40B4-BE49-F238E27FC236}">
                  <a16:creationId xmlns:a16="http://schemas.microsoft.com/office/drawing/2014/main" id="{AB4B1B94-C7FF-4A35-B83F-2565EF7190CD}"/>
                </a:ext>
              </a:extLst>
            </p:cNvPr>
            <p:cNvSpPr/>
            <p:nvPr/>
          </p:nvSpPr>
          <p:spPr>
            <a:xfrm>
              <a:off x="7149323" y="1798095"/>
              <a:ext cx="180543" cy="29544"/>
            </a:xfrm>
            <a:custGeom>
              <a:avLst/>
              <a:gdLst/>
              <a:ahLst/>
              <a:cxnLst/>
              <a:rect l="l" t="t" r="r" b="b"/>
              <a:pathLst>
                <a:path w="6887" h="1127" extrusionOk="0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478;p96">
              <a:extLst>
                <a:ext uri="{FF2B5EF4-FFF2-40B4-BE49-F238E27FC236}">
                  <a16:creationId xmlns:a16="http://schemas.microsoft.com/office/drawing/2014/main" id="{303A2EC0-A68C-4938-AC8A-1CE4626AE61D}"/>
                </a:ext>
              </a:extLst>
            </p:cNvPr>
            <p:cNvSpPr/>
            <p:nvPr/>
          </p:nvSpPr>
          <p:spPr>
            <a:xfrm>
              <a:off x="7052826" y="1562317"/>
              <a:ext cx="372777" cy="188119"/>
            </a:xfrm>
            <a:custGeom>
              <a:avLst/>
              <a:gdLst/>
              <a:ahLst/>
              <a:cxnLst/>
              <a:rect l="l" t="t" r="r" b="b"/>
              <a:pathLst>
                <a:path w="14220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91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479;p96">
              <a:extLst>
                <a:ext uri="{FF2B5EF4-FFF2-40B4-BE49-F238E27FC236}">
                  <a16:creationId xmlns:a16="http://schemas.microsoft.com/office/drawing/2014/main" id="{53D8AC1B-8819-4E9E-806D-FDC3EA9B6C7B}"/>
                </a:ext>
              </a:extLst>
            </p:cNvPr>
            <p:cNvSpPr/>
            <p:nvPr/>
          </p:nvSpPr>
          <p:spPr>
            <a:xfrm>
              <a:off x="7052826" y="1562317"/>
              <a:ext cx="139674" cy="188119"/>
            </a:xfrm>
            <a:custGeom>
              <a:avLst/>
              <a:gdLst/>
              <a:ahLst/>
              <a:cxnLst/>
              <a:rect l="l" t="t" r="r" b="b"/>
              <a:pathLst>
                <a:path w="5328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480;p96">
              <a:extLst>
                <a:ext uri="{FF2B5EF4-FFF2-40B4-BE49-F238E27FC236}">
                  <a16:creationId xmlns:a16="http://schemas.microsoft.com/office/drawing/2014/main" id="{7223DCE6-C4F2-4CBE-A05B-4EE65DE5E0E2}"/>
                </a:ext>
              </a:extLst>
            </p:cNvPr>
            <p:cNvSpPr/>
            <p:nvPr/>
          </p:nvSpPr>
          <p:spPr>
            <a:xfrm>
              <a:off x="7087639" y="1601692"/>
              <a:ext cx="44697" cy="25376"/>
            </a:xfrm>
            <a:custGeom>
              <a:avLst/>
              <a:gdLst/>
              <a:ahLst/>
              <a:cxnLst/>
              <a:rect l="l" t="t" r="r" b="b"/>
              <a:pathLst>
                <a:path w="1705" h="968" extrusionOk="0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481;p96">
              <a:extLst>
                <a:ext uri="{FF2B5EF4-FFF2-40B4-BE49-F238E27FC236}">
                  <a16:creationId xmlns:a16="http://schemas.microsoft.com/office/drawing/2014/main" id="{27590EEC-B180-4BF7-94D2-36941595221E}"/>
                </a:ext>
              </a:extLst>
            </p:cNvPr>
            <p:cNvSpPr/>
            <p:nvPr/>
          </p:nvSpPr>
          <p:spPr>
            <a:xfrm>
              <a:off x="7077442" y="1642561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482;p96">
              <a:extLst>
                <a:ext uri="{FF2B5EF4-FFF2-40B4-BE49-F238E27FC236}">
                  <a16:creationId xmlns:a16="http://schemas.microsoft.com/office/drawing/2014/main" id="{8900B470-7ADC-4782-9D62-829AFC35CA1C}"/>
                </a:ext>
              </a:extLst>
            </p:cNvPr>
            <p:cNvSpPr/>
            <p:nvPr/>
          </p:nvSpPr>
          <p:spPr>
            <a:xfrm>
              <a:off x="7122846" y="1671686"/>
              <a:ext cx="44670" cy="25769"/>
            </a:xfrm>
            <a:custGeom>
              <a:avLst/>
              <a:gdLst/>
              <a:ahLst/>
              <a:cxnLst/>
              <a:rect l="l" t="t" r="r" b="b"/>
              <a:pathLst>
                <a:path w="1704" h="983" extrusionOk="0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483;p96">
              <a:extLst>
                <a:ext uri="{FF2B5EF4-FFF2-40B4-BE49-F238E27FC236}">
                  <a16:creationId xmlns:a16="http://schemas.microsoft.com/office/drawing/2014/main" id="{B4B44CFC-CB69-4B81-A7A3-3666C0E0037D}"/>
                </a:ext>
              </a:extLst>
            </p:cNvPr>
            <p:cNvSpPr/>
            <p:nvPr/>
          </p:nvSpPr>
          <p:spPr>
            <a:xfrm>
              <a:off x="7077442" y="1712948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484;p96">
              <a:extLst>
                <a:ext uri="{FF2B5EF4-FFF2-40B4-BE49-F238E27FC236}">
                  <a16:creationId xmlns:a16="http://schemas.microsoft.com/office/drawing/2014/main" id="{A4E34B7A-7A4E-441A-B3B6-13AC3C31C478}"/>
                </a:ext>
              </a:extLst>
            </p:cNvPr>
            <p:cNvSpPr/>
            <p:nvPr/>
          </p:nvSpPr>
          <p:spPr>
            <a:xfrm>
              <a:off x="7228807" y="1623922"/>
              <a:ext cx="51041" cy="79589"/>
            </a:xfrm>
            <a:custGeom>
              <a:avLst/>
              <a:gdLst/>
              <a:ahLst/>
              <a:cxnLst/>
              <a:rect l="l" t="t" r="r" b="b"/>
              <a:pathLst>
                <a:path w="1947" h="3036" extrusionOk="0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485;p96">
              <a:extLst>
                <a:ext uri="{FF2B5EF4-FFF2-40B4-BE49-F238E27FC236}">
                  <a16:creationId xmlns:a16="http://schemas.microsoft.com/office/drawing/2014/main" id="{F13D40D8-C26A-4F05-9B88-9D8C03009331}"/>
                </a:ext>
              </a:extLst>
            </p:cNvPr>
            <p:cNvSpPr/>
            <p:nvPr/>
          </p:nvSpPr>
          <p:spPr>
            <a:xfrm>
              <a:off x="7342449" y="1624079"/>
              <a:ext cx="50988" cy="79431"/>
            </a:xfrm>
            <a:custGeom>
              <a:avLst/>
              <a:gdLst/>
              <a:ahLst/>
              <a:cxnLst/>
              <a:rect l="l" t="t" r="r" b="b"/>
              <a:pathLst>
                <a:path w="1945" h="3030" extrusionOk="0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486;p96">
              <a:extLst>
                <a:ext uri="{FF2B5EF4-FFF2-40B4-BE49-F238E27FC236}">
                  <a16:creationId xmlns:a16="http://schemas.microsoft.com/office/drawing/2014/main" id="{DB167F1A-669A-4434-BB3E-6F68414387D7}"/>
                </a:ext>
              </a:extLst>
            </p:cNvPr>
            <p:cNvSpPr/>
            <p:nvPr/>
          </p:nvSpPr>
          <p:spPr>
            <a:xfrm>
              <a:off x="7287450" y="1614485"/>
              <a:ext cx="48734" cy="98490"/>
            </a:xfrm>
            <a:custGeom>
              <a:avLst/>
              <a:gdLst/>
              <a:ahLst/>
              <a:cxnLst/>
              <a:rect l="l" t="t" r="r" b="b"/>
              <a:pathLst>
                <a:path w="1859" h="3757" extrusionOk="0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069;p93">
            <a:extLst>
              <a:ext uri="{FF2B5EF4-FFF2-40B4-BE49-F238E27FC236}">
                <a16:creationId xmlns:a16="http://schemas.microsoft.com/office/drawing/2014/main" id="{F5269290-39ED-44F3-B130-9F0472B10C72}"/>
              </a:ext>
            </a:extLst>
          </p:cNvPr>
          <p:cNvGrpSpPr/>
          <p:nvPr/>
        </p:nvGrpSpPr>
        <p:grpSpPr>
          <a:xfrm>
            <a:off x="5510703" y="2030844"/>
            <a:ext cx="332261" cy="359232"/>
            <a:chOff x="2659458" y="1500275"/>
            <a:chExt cx="332261" cy="359232"/>
          </a:xfrm>
        </p:grpSpPr>
        <p:sp>
          <p:nvSpPr>
            <p:cNvPr id="94" name="Google Shape;14070;p93">
              <a:extLst>
                <a:ext uri="{FF2B5EF4-FFF2-40B4-BE49-F238E27FC236}">
                  <a16:creationId xmlns:a16="http://schemas.microsoft.com/office/drawing/2014/main" id="{9EF9C305-BDEE-48CF-87AB-3C7B280947DB}"/>
                </a:ext>
              </a:extLst>
            </p:cNvPr>
            <p:cNvSpPr/>
            <p:nvPr/>
          </p:nvSpPr>
          <p:spPr>
            <a:xfrm>
              <a:off x="2957234" y="1800015"/>
              <a:ext cx="34486" cy="59361"/>
            </a:xfrm>
            <a:custGeom>
              <a:avLst/>
              <a:gdLst/>
              <a:ahLst/>
              <a:cxnLst/>
              <a:rect l="l" t="t" r="r" b="b"/>
              <a:pathLst>
                <a:path w="1317" h="2267" extrusionOk="0">
                  <a:moveTo>
                    <a:pt x="0" y="1"/>
                  </a:moveTo>
                  <a:lnTo>
                    <a:pt x="248" y="1909"/>
                  </a:lnTo>
                  <a:cubicBezTo>
                    <a:pt x="277" y="2147"/>
                    <a:pt x="465" y="2267"/>
                    <a:pt x="655" y="2267"/>
                  </a:cubicBezTo>
                  <a:cubicBezTo>
                    <a:pt x="844" y="2267"/>
                    <a:pt x="1035" y="2147"/>
                    <a:pt x="1069" y="1909"/>
                  </a:cubicBezTo>
                  <a:lnTo>
                    <a:pt x="1317" y="1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071;p93">
              <a:extLst>
                <a:ext uri="{FF2B5EF4-FFF2-40B4-BE49-F238E27FC236}">
                  <a16:creationId xmlns:a16="http://schemas.microsoft.com/office/drawing/2014/main" id="{FA4BBD5C-C213-4D24-9A65-0B9B459CE87F}"/>
                </a:ext>
              </a:extLst>
            </p:cNvPr>
            <p:cNvSpPr/>
            <p:nvPr/>
          </p:nvSpPr>
          <p:spPr>
            <a:xfrm>
              <a:off x="2974463" y="1800015"/>
              <a:ext cx="17256" cy="59492"/>
            </a:xfrm>
            <a:custGeom>
              <a:avLst/>
              <a:gdLst/>
              <a:ahLst/>
              <a:cxnLst/>
              <a:rect l="l" t="t" r="r" b="b"/>
              <a:pathLst>
                <a:path w="659" h="2272" extrusionOk="0">
                  <a:moveTo>
                    <a:pt x="0" y="1"/>
                  </a:moveTo>
                  <a:lnTo>
                    <a:pt x="0" y="2271"/>
                  </a:lnTo>
                  <a:cubicBezTo>
                    <a:pt x="201" y="2262"/>
                    <a:pt x="382" y="2109"/>
                    <a:pt x="411" y="1909"/>
                  </a:cubicBezTo>
                  <a:lnTo>
                    <a:pt x="659" y="1"/>
                  </a:lnTo>
                  <a:close/>
                </a:path>
              </a:pathLst>
            </a:custGeom>
            <a:solidFill>
              <a:srgbClr val="738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072;p93">
              <a:extLst>
                <a:ext uri="{FF2B5EF4-FFF2-40B4-BE49-F238E27FC236}">
                  <a16:creationId xmlns:a16="http://schemas.microsoft.com/office/drawing/2014/main" id="{E04D7531-90B3-42C3-9BC2-1A25FF547C8B}"/>
                </a:ext>
              </a:extLst>
            </p:cNvPr>
            <p:cNvSpPr/>
            <p:nvPr/>
          </p:nvSpPr>
          <p:spPr>
            <a:xfrm>
              <a:off x="2659458" y="1500275"/>
              <a:ext cx="266066" cy="358970"/>
            </a:xfrm>
            <a:custGeom>
              <a:avLst/>
              <a:gdLst/>
              <a:ahLst/>
              <a:cxnLst/>
              <a:rect l="l" t="t" r="r" b="b"/>
              <a:pathLst>
                <a:path w="10161" h="13709" extrusionOk="0">
                  <a:moveTo>
                    <a:pt x="3034" y="0"/>
                  </a:moveTo>
                  <a:lnTo>
                    <a:pt x="1" y="3034"/>
                  </a:lnTo>
                  <a:lnTo>
                    <a:pt x="1" y="13489"/>
                  </a:lnTo>
                  <a:cubicBezTo>
                    <a:pt x="1" y="13613"/>
                    <a:pt x="105" y="13709"/>
                    <a:pt x="220" y="13709"/>
                  </a:cubicBezTo>
                  <a:lnTo>
                    <a:pt x="9941" y="13709"/>
                  </a:lnTo>
                  <a:cubicBezTo>
                    <a:pt x="10065" y="13709"/>
                    <a:pt x="10161" y="13613"/>
                    <a:pt x="10161" y="13489"/>
                  </a:cubicBezTo>
                  <a:lnTo>
                    <a:pt x="10161" y="219"/>
                  </a:lnTo>
                  <a:cubicBezTo>
                    <a:pt x="10161" y="95"/>
                    <a:pt x="10056" y="0"/>
                    <a:pt x="9932" y="0"/>
                  </a:cubicBezTo>
                  <a:close/>
                </a:path>
              </a:pathLst>
            </a:custGeom>
            <a:solidFill>
              <a:srgbClr val="F0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073;p93">
              <a:extLst>
                <a:ext uri="{FF2B5EF4-FFF2-40B4-BE49-F238E27FC236}">
                  <a16:creationId xmlns:a16="http://schemas.microsoft.com/office/drawing/2014/main" id="{8C22D31B-9A0E-4AD1-9467-51EA4FD25A3B}"/>
                </a:ext>
              </a:extLst>
            </p:cNvPr>
            <p:cNvSpPr/>
            <p:nvPr/>
          </p:nvSpPr>
          <p:spPr>
            <a:xfrm>
              <a:off x="2659458" y="1500275"/>
              <a:ext cx="92459" cy="92197"/>
            </a:xfrm>
            <a:custGeom>
              <a:avLst/>
              <a:gdLst/>
              <a:ahLst/>
              <a:cxnLst/>
              <a:rect l="l" t="t" r="r" b="b"/>
              <a:pathLst>
                <a:path w="3531" h="3521" extrusionOk="0">
                  <a:moveTo>
                    <a:pt x="3034" y="0"/>
                  </a:moveTo>
                  <a:lnTo>
                    <a:pt x="1" y="3034"/>
                  </a:lnTo>
                  <a:lnTo>
                    <a:pt x="1" y="3520"/>
                  </a:lnTo>
                  <a:lnTo>
                    <a:pt x="3301" y="3520"/>
                  </a:lnTo>
                  <a:cubicBezTo>
                    <a:pt x="3425" y="3520"/>
                    <a:pt x="3530" y="3425"/>
                    <a:pt x="3530" y="3301"/>
                  </a:cubicBezTo>
                  <a:lnTo>
                    <a:pt x="3530" y="0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074;p93">
              <a:extLst>
                <a:ext uri="{FF2B5EF4-FFF2-40B4-BE49-F238E27FC236}">
                  <a16:creationId xmlns:a16="http://schemas.microsoft.com/office/drawing/2014/main" id="{B8FD6AF3-41E2-4A01-8A96-0925F0401658}"/>
                </a:ext>
              </a:extLst>
            </p:cNvPr>
            <p:cNvSpPr/>
            <p:nvPr/>
          </p:nvSpPr>
          <p:spPr>
            <a:xfrm>
              <a:off x="2659458" y="1500275"/>
              <a:ext cx="266066" cy="358970"/>
            </a:xfrm>
            <a:custGeom>
              <a:avLst/>
              <a:gdLst/>
              <a:ahLst/>
              <a:cxnLst/>
              <a:rect l="l" t="t" r="r" b="b"/>
              <a:pathLst>
                <a:path w="10161" h="13709" extrusionOk="0">
                  <a:moveTo>
                    <a:pt x="9254" y="0"/>
                  </a:moveTo>
                  <a:lnTo>
                    <a:pt x="9254" y="12774"/>
                  </a:lnTo>
                  <a:lnTo>
                    <a:pt x="1" y="12774"/>
                  </a:lnTo>
                  <a:lnTo>
                    <a:pt x="1" y="13489"/>
                  </a:lnTo>
                  <a:cubicBezTo>
                    <a:pt x="1" y="13613"/>
                    <a:pt x="105" y="13709"/>
                    <a:pt x="229" y="13709"/>
                  </a:cubicBezTo>
                  <a:lnTo>
                    <a:pt x="9932" y="13709"/>
                  </a:lnTo>
                  <a:cubicBezTo>
                    <a:pt x="10056" y="13709"/>
                    <a:pt x="10161" y="13613"/>
                    <a:pt x="10161" y="13489"/>
                  </a:cubicBezTo>
                  <a:lnTo>
                    <a:pt x="10161" y="219"/>
                  </a:lnTo>
                  <a:cubicBezTo>
                    <a:pt x="10161" y="95"/>
                    <a:pt x="10056" y="0"/>
                    <a:pt x="9932" y="0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075;p93">
              <a:extLst>
                <a:ext uri="{FF2B5EF4-FFF2-40B4-BE49-F238E27FC236}">
                  <a16:creationId xmlns:a16="http://schemas.microsoft.com/office/drawing/2014/main" id="{0958D7FA-00AE-486A-BAA2-B9B5E8C432F0}"/>
                </a:ext>
              </a:extLst>
            </p:cNvPr>
            <p:cNvSpPr/>
            <p:nvPr/>
          </p:nvSpPr>
          <p:spPr>
            <a:xfrm>
              <a:off x="2659458" y="1500275"/>
              <a:ext cx="79471" cy="79445"/>
            </a:xfrm>
            <a:custGeom>
              <a:avLst/>
              <a:gdLst/>
              <a:ahLst/>
              <a:cxnLst/>
              <a:rect l="l" t="t" r="r" b="b"/>
              <a:pathLst>
                <a:path w="3035" h="3034" extrusionOk="0">
                  <a:moveTo>
                    <a:pt x="3034" y="0"/>
                  </a:moveTo>
                  <a:lnTo>
                    <a:pt x="1" y="3034"/>
                  </a:lnTo>
                  <a:lnTo>
                    <a:pt x="2815" y="3034"/>
                  </a:lnTo>
                  <a:cubicBezTo>
                    <a:pt x="2939" y="3034"/>
                    <a:pt x="3034" y="2929"/>
                    <a:pt x="3034" y="2814"/>
                  </a:cubicBezTo>
                  <a:lnTo>
                    <a:pt x="3034" y="0"/>
                  </a:ln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076;p93">
              <a:extLst>
                <a:ext uri="{FF2B5EF4-FFF2-40B4-BE49-F238E27FC236}">
                  <a16:creationId xmlns:a16="http://schemas.microsoft.com/office/drawing/2014/main" id="{CA21F4B4-AB89-4DC8-A8C5-864AE106DA62}"/>
                </a:ext>
              </a:extLst>
            </p:cNvPr>
            <p:cNvSpPr/>
            <p:nvPr/>
          </p:nvSpPr>
          <p:spPr>
            <a:xfrm>
              <a:off x="2710414" y="1744817"/>
              <a:ext cx="164154" cy="11024"/>
            </a:xfrm>
            <a:custGeom>
              <a:avLst/>
              <a:gdLst/>
              <a:ahLst/>
              <a:cxnLst/>
              <a:rect l="l" t="t" r="r" b="b"/>
              <a:pathLst>
                <a:path w="6269" h="421" extrusionOk="0">
                  <a:moveTo>
                    <a:pt x="258" y="1"/>
                  </a:moveTo>
                  <a:cubicBezTo>
                    <a:pt x="1" y="20"/>
                    <a:pt x="1" y="401"/>
                    <a:pt x="258" y="420"/>
                  </a:cubicBezTo>
                  <a:lnTo>
                    <a:pt x="6011" y="420"/>
                  </a:lnTo>
                  <a:cubicBezTo>
                    <a:pt x="6268" y="401"/>
                    <a:pt x="6268" y="20"/>
                    <a:pt x="6011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077;p93">
              <a:extLst>
                <a:ext uri="{FF2B5EF4-FFF2-40B4-BE49-F238E27FC236}">
                  <a16:creationId xmlns:a16="http://schemas.microsoft.com/office/drawing/2014/main" id="{C8C6CC47-1137-4573-812B-6831C7DDF93C}"/>
                </a:ext>
              </a:extLst>
            </p:cNvPr>
            <p:cNvSpPr/>
            <p:nvPr/>
          </p:nvSpPr>
          <p:spPr>
            <a:xfrm>
              <a:off x="2785853" y="1811013"/>
              <a:ext cx="88715" cy="11024"/>
            </a:xfrm>
            <a:custGeom>
              <a:avLst/>
              <a:gdLst/>
              <a:ahLst/>
              <a:cxnLst/>
              <a:rect l="l" t="t" r="r" b="b"/>
              <a:pathLst>
                <a:path w="3388" h="421" extrusionOk="0">
                  <a:moveTo>
                    <a:pt x="258" y="1"/>
                  </a:moveTo>
                  <a:cubicBezTo>
                    <a:pt x="1" y="20"/>
                    <a:pt x="1" y="392"/>
                    <a:pt x="258" y="420"/>
                  </a:cubicBezTo>
                  <a:lnTo>
                    <a:pt x="3130" y="420"/>
                  </a:lnTo>
                  <a:cubicBezTo>
                    <a:pt x="3387" y="392"/>
                    <a:pt x="3387" y="20"/>
                    <a:pt x="3130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078;p93">
              <a:extLst>
                <a:ext uri="{FF2B5EF4-FFF2-40B4-BE49-F238E27FC236}">
                  <a16:creationId xmlns:a16="http://schemas.microsoft.com/office/drawing/2014/main" id="{24CB9379-0D9C-4CC2-959B-6748DAE44FA3}"/>
                </a:ext>
              </a:extLst>
            </p:cNvPr>
            <p:cNvSpPr/>
            <p:nvPr/>
          </p:nvSpPr>
          <p:spPr>
            <a:xfrm>
              <a:off x="2710414" y="1717349"/>
              <a:ext cx="164154" cy="10998"/>
            </a:xfrm>
            <a:custGeom>
              <a:avLst/>
              <a:gdLst/>
              <a:ahLst/>
              <a:cxnLst/>
              <a:rect l="l" t="t" r="r" b="b"/>
              <a:pathLst>
                <a:path w="6269" h="420" extrusionOk="0">
                  <a:moveTo>
                    <a:pt x="258" y="0"/>
                  </a:moveTo>
                  <a:cubicBezTo>
                    <a:pt x="1" y="19"/>
                    <a:pt x="1" y="391"/>
                    <a:pt x="258" y="420"/>
                  </a:cubicBezTo>
                  <a:lnTo>
                    <a:pt x="6011" y="420"/>
                  </a:lnTo>
                  <a:cubicBezTo>
                    <a:pt x="6268" y="391"/>
                    <a:pt x="6268" y="19"/>
                    <a:pt x="6011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079;p93">
              <a:extLst>
                <a:ext uri="{FF2B5EF4-FFF2-40B4-BE49-F238E27FC236}">
                  <a16:creationId xmlns:a16="http://schemas.microsoft.com/office/drawing/2014/main" id="{AF0ED8F7-C350-4605-9EE3-42AE02B1860A}"/>
                </a:ext>
              </a:extLst>
            </p:cNvPr>
            <p:cNvSpPr/>
            <p:nvPr/>
          </p:nvSpPr>
          <p:spPr>
            <a:xfrm>
              <a:off x="2710414" y="1689855"/>
              <a:ext cx="164154" cy="11024"/>
            </a:xfrm>
            <a:custGeom>
              <a:avLst/>
              <a:gdLst/>
              <a:ahLst/>
              <a:cxnLst/>
              <a:rect l="l" t="t" r="r" b="b"/>
              <a:pathLst>
                <a:path w="6269" h="421" extrusionOk="0">
                  <a:moveTo>
                    <a:pt x="258" y="1"/>
                  </a:moveTo>
                  <a:cubicBezTo>
                    <a:pt x="1" y="20"/>
                    <a:pt x="1" y="401"/>
                    <a:pt x="258" y="421"/>
                  </a:cubicBezTo>
                  <a:lnTo>
                    <a:pt x="6011" y="421"/>
                  </a:lnTo>
                  <a:cubicBezTo>
                    <a:pt x="6268" y="401"/>
                    <a:pt x="6268" y="20"/>
                    <a:pt x="6011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080;p93">
              <a:extLst>
                <a:ext uri="{FF2B5EF4-FFF2-40B4-BE49-F238E27FC236}">
                  <a16:creationId xmlns:a16="http://schemas.microsoft.com/office/drawing/2014/main" id="{739069AD-8866-46C7-B6EE-5FCE7AB2B0BB}"/>
                </a:ext>
              </a:extLst>
            </p:cNvPr>
            <p:cNvSpPr/>
            <p:nvPr/>
          </p:nvSpPr>
          <p:spPr>
            <a:xfrm>
              <a:off x="2709576" y="1662360"/>
              <a:ext cx="165830" cy="11050"/>
            </a:xfrm>
            <a:custGeom>
              <a:avLst/>
              <a:gdLst/>
              <a:ahLst/>
              <a:cxnLst/>
              <a:rect l="l" t="t" r="r" b="b"/>
              <a:pathLst>
                <a:path w="6333" h="422" extrusionOk="0">
                  <a:moveTo>
                    <a:pt x="272" y="1"/>
                  </a:moveTo>
                  <a:cubicBezTo>
                    <a:pt x="0" y="1"/>
                    <a:pt x="0" y="422"/>
                    <a:pt x="272" y="422"/>
                  </a:cubicBezTo>
                  <a:cubicBezTo>
                    <a:pt x="278" y="422"/>
                    <a:pt x="284" y="422"/>
                    <a:pt x="290" y="421"/>
                  </a:cubicBezTo>
                  <a:lnTo>
                    <a:pt x="6043" y="421"/>
                  </a:lnTo>
                  <a:cubicBezTo>
                    <a:pt x="6049" y="422"/>
                    <a:pt x="6055" y="422"/>
                    <a:pt x="6061" y="422"/>
                  </a:cubicBezTo>
                  <a:cubicBezTo>
                    <a:pt x="6333" y="422"/>
                    <a:pt x="6333" y="1"/>
                    <a:pt x="6061" y="1"/>
                  </a:cubicBezTo>
                  <a:cubicBezTo>
                    <a:pt x="6055" y="1"/>
                    <a:pt x="6049" y="1"/>
                    <a:pt x="6043" y="1"/>
                  </a:cubicBezTo>
                  <a:lnTo>
                    <a:pt x="290" y="1"/>
                  </a:lnTo>
                  <a:cubicBezTo>
                    <a:pt x="284" y="1"/>
                    <a:pt x="278" y="1"/>
                    <a:pt x="272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081;p93">
              <a:extLst>
                <a:ext uri="{FF2B5EF4-FFF2-40B4-BE49-F238E27FC236}">
                  <a16:creationId xmlns:a16="http://schemas.microsoft.com/office/drawing/2014/main" id="{BCB8FDBD-85DF-4232-9F8F-BEFC069011B7}"/>
                </a:ext>
              </a:extLst>
            </p:cNvPr>
            <p:cNvSpPr/>
            <p:nvPr/>
          </p:nvSpPr>
          <p:spPr>
            <a:xfrm>
              <a:off x="2774515" y="1581423"/>
              <a:ext cx="23357" cy="62242"/>
            </a:xfrm>
            <a:custGeom>
              <a:avLst/>
              <a:gdLst/>
              <a:ahLst/>
              <a:cxnLst/>
              <a:rect l="l" t="t" r="r" b="b"/>
              <a:pathLst>
                <a:path w="892" h="2377" extrusionOk="0">
                  <a:moveTo>
                    <a:pt x="273" y="1"/>
                  </a:moveTo>
                  <a:cubicBezTo>
                    <a:pt x="1" y="1"/>
                    <a:pt x="1" y="422"/>
                    <a:pt x="273" y="422"/>
                  </a:cubicBezTo>
                  <a:cubicBezTo>
                    <a:pt x="279" y="422"/>
                    <a:pt x="285" y="422"/>
                    <a:pt x="291" y="421"/>
                  </a:cubicBezTo>
                  <a:lnTo>
                    <a:pt x="472" y="421"/>
                  </a:lnTo>
                  <a:lnTo>
                    <a:pt x="472" y="2167"/>
                  </a:lnTo>
                  <a:cubicBezTo>
                    <a:pt x="472" y="2282"/>
                    <a:pt x="567" y="2377"/>
                    <a:pt x="682" y="2377"/>
                  </a:cubicBezTo>
                  <a:cubicBezTo>
                    <a:pt x="796" y="2377"/>
                    <a:pt x="892" y="2282"/>
                    <a:pt x="892" y="2167"/>
                  </a:cubicBezTo>
                  <a:lnTo>
                    <a:pt x="892" y="211"/>
                  </a:lnTo>
                  <a:cubicBezTo>
                    <a:pt x="892" y="97"/>
                    <a:pt x="796" y="1"/>
                    <a:pt x="682" y="1"/>
                  </a:cubicBezTo>
                  <a:lnTo>
                    <a:pt x="291" y="1"/>
                  </a:lnTo>
                  <a:cubicBezTo>
                    <a:pt x="285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082;p93">
              <a:extLst>
                <a:ext uri="{FF2B5EF4-FFF2-40B4-BE49-F238E27FC236}">
                  <a16:creationId xmlns:a16="http://schemas.microsoft.com/office/drawing/2014/main" id="{8170D348-A794-49D1-B8CE-AD1E9A9D96A0}"/>
                </a:ext>
              </a:extLst>
            </p:cNvPr>
            <p:cNvSpPr/>
            <p:nvPr/>
          </p:nvSpPr>
          <p:spPr>
            <a:xfrm>
              <a:off x="2773782" y="1635364"/>
              <a:ext cx="37183" cy="10814"/>
            </a:xfrm>
            <a:custGeom>
              <a:avLst/>
              <a:gdLst/>
              <a:ahLst/>
              <a:cxnLst/>
              <a:rect l="l" t="t" r="r" b="b"/>
              <a:pathLst>
                <a:path w="1420" h="413" extrusionOk="0">
                  <a:moveTo>
                    <a:pt x="273" y="1"/>
                  </a:moveTo>
                  <a:cubicBezTo>
                    <a:pt x="0" y="1"/>
                    <a:pt x="3" y="413"/>
                    <a:pt x="281" y="413"/>
                  </a:cubicBezTo>
                  <a:cubicBezTo>
                    <a:pt x="287" y="413"/>
                    <a:pt x="293" y="413"/>
                    <a:pt x="300" y="412"/>
                  </a:cubicBezTo>
                  <a:lnTo>
                    <a:pt x="1130" y="412"/>
                  </a:lnTo>
                  <a:cubicBezTo>
                    <a:pt x="1136" y="413"/>
                    <a:pt x="1141" y="413"/>
                    <a:pt x="1147" y="413"/>
                  </a:cubicBezTo>
                  <a:cubicBezTo>
                    <a:pt x="1417" y="413"/>
                    <a:pt x="1419" y="1"/>
                    <a:pt x="1156" y="1"/>
                  </a:cubicBezTo>
                  <a:cubicBezTo>
                    <a:pt x="1147" y="1"/>
                    <a:pt x="1138" y="1"/>
                    <a:pt x="1130" y="2"/>
                  </a:cubicBezTo>
                  <a:lnTo>
                    <a:pt x="300" y="2"/>
                  </a:lnTo>
                  <a:cubicBezTo>
                    <a:pt x="290" y="1"/>
                    <a:pt x="281" y="1"/>
                    <a:pt x="273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083;p93">
              <a:extLst>
                <a:ext uri="{FF2B5EF4-FFF2-40B4-BE49-F238E27FC236}">
                  <a16:creationId xmlns:a16="http://schemas.microsoft.com/office/drawing/2014/main" id="{131A4204-265E-4A6C-9002-6097CAAB2E6E}"/>
                </a:ext>
              </a:extLst>
            </p:cNvPr>
            <p:cNvSpPr/>
            <p:nvPr/>
          </p:nvSpPr>
          <p:spPr>
            <a:xfrm>
              <a:off x="2777866" y="1561103"/>
              <a:ext cx="20005" cy="17125"/>
            </a:xfrm>
            <a:custGeom>
              <a:avLst/>
              <a:gdLst/>
              <a:ahLst/>
              <a:cxnLst/>
              <a:rect l="l" t="t" r="r" b="b"/>
              <a:pathLst>
                <a:path w="764" h="654" extrusionOk="0">
                  <a:moveTo>
                    <a:pt x="439" y="0"/>
                  </a:moveTo>
                  <a:cubicBezTo>
                    <a:pt x="358" y="0"/>
                    <a:pt x="276" y="31"/>
                    <a:pt x="210" y="100"/>
                  </a:cubicBezTo>
                  <a:cubicBezTo>
                    <a:pt x="0" y="300"/>
                    <a:pt x="153" y="653"/>
                    <a:pt x="439" y="653"/>
                  </a:cubicBezTo>
                  <a:cubicBezTo>
                    <a:pt x="621" y="653"/>
                    <a:pt x="764" y="501"/>
                    <a:pt x="764" y="329"/>
                  </a:cubicBezTo>
                  <a:cubicBezTo>
                    <a:pt x="764" y="130"/>
                    <a:pt x="604" y="0"/>
                    <a:pt x="439" y="0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084;p93">
              <a:extLst>
                <a:ext uri="{FF2B5EF4-FFF2-40B4-BE49-F238E27FC236}">
                  <a16:creationId xmlns:a16="http://schemas.microsoft.com/office/drawing/2014/main" id="{2A70BBA4-7705-4543-BE67-713C9D4B2ECF}"/>
                </a:ext>
              </a:extLst>
            </p:cNvPr>
            <p:cNvSpPr/>
            <p:nvPr/>
          </p:nvSpPr>
          <p:spPr>
            <a:xfrm>
              <a:off x="2957234" y="1582941"/>
              <a:ext cx="34486" cy="229852"/>
            </a:xfrm>
            <a:custGeom>
              <a:avLst/>
              <a:gdLst/>
              <a:ahLst/>
              <a:cxnLst/>
              <a:rect l="l" t="t" r="r" b="b"/>
              <a:pathLst>
                <a:path w="1317" h="8778" extrusionOk="0">
                  <a:moveTo>
                    <a:pt x="0" y="1"/>
                  </a:moveTo>
                  <a:lnTo>
                    <a:pt x="0" y="8777"/>
                  </a:lnTo>
                  <a:lnTo>
                    <a:pt x="1317" y="8777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085;p93">
              <a:extLst>
                <a:ext uri="{FF2B5EF4-FFF2-40B4-BE49-F238E27FC236}">
                  <a16:creationId xmlns:a16="http://schemas.microsoft.com/office/drawing/2014/main" id="{4A320C9D-506F-448D-9544-A9AA17BA1FBD}"/>
                </a:ext>
              </a:extLst>
            </p:cNvPr>
            <p:cNvSpPr/>
            <p:nvPr/>
          </p:nvSpPr>
          <p:spPr>
            <a:xfrm>
              <a:off x="2974463" y="1582941"/>
              <a:ext cx="17256" cy="229852"/>
            </a:xfrm>
            <a:custGeom>
              <a:avLst/>
              <a:gdLst/>
              <a:ahLst/>
              <a:cxnLst/>
              <a:rect l="l" t="t" r="r" b="b"/>
              <a:pathLst>
                <a:path w="659" h="8778" extrusionOk="0">
                  <a:moveTo>
                    <a:pt x="0" y="1"/>
                  </a:moveTo>
                  <a:lnTo>
                    <a:pt x="0" y="8777"/>
                  </a:lnTo>
                  <a:lnTo>
                    <a:pt x="659" y="8777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086;p93">
              <a:extLst>
                <a:ext uri="{FF2B5EF4-FFF2-40B4-BE49-F238E27FC236}">
                  <a16:creationId xmlns:a16="http://schemas.microsoft.com/office/drawing/2014/main" id="{2705949C-70BF-48EC-839D-B99F1128198C}"/>
                </a:ext>
              </a:extLst>
            </p:cNvPr>
            <p:cNvSpPr/>
            <p:nvPr/>
          </p:nvSpPr>
          <p:spPr>
            <a:xfrm>
              <a:off x="2957234" y="1550210"/>
              <a:ext cx="34486" cy="40246"/>
            </a:xfrm>
            <a:custGeom>
              <a:avLst/>
              <a:gdLst/>
              <a:ahLst/>
              <a:cxnLst/>
              <a:rect l="l" t="t" r="r" b="b"/>
              <a:pathLst>
                <a:path w="1317" h="1537" extrusionOk="0">
                  <a:moveTo>
                    <a:pt x="0" y="1"/>
                  </a:moveTo>
                  <a:lnTo>
                    <a:pt x="0" y="1537"/>
                  </a:lnTo>
                  <a:lnTo>
                    <a:pt x="1317" y="1537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087;p93">
              <a:extLst>
                <a:ext uri="{FF2B5EF4-FFF2-40B4-BE49-F238E27FC236}">
                  <a16:creationId xmlns:a16="http://schemas.microsoft.com/office/drawing/2014/main" id="{BCACCC4F-5B10-483C-A471-1854F62FF0F9}"/>
                </a:ext>
              </a:extLst>
            </p:cNvPr>
            <p:cNvSpPr/>
            <p:nvPr/>
          </p:nvSpPr>
          <p:spPr>
            <a:xfrm>
              <a:off x="2974463" y="1550210"/>
              <a:ext cx="17256" cy="40246"/>
            </a:xfrm>
            <a:custGeom>
              <a:avLst/>
              <a:gdLst/>
              <a:ahLst/>
              <a:cxnLst/>
              <a:rect l="l" t="t" r="r" b="b"/>
              <a:pathLst>
                <a:path w="659" h="1537" extrusionOk="0">
                  <a:moveTo>
                    <a:pt x="0" y="1"/>
                  </a:moveTo>
                  <a:lnTo>
                    <a:pt x="0" y="1537"/>
                  </a:lnTo>
                  <a:lnTo>
                    <a:pt x="659" y="1537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088;p93">
              <a:extLst>
                <a:ext uri="{FF2B5EF4-FFF2-40B4-BE49-F238E27FC236}">
                  <a16:creationId xmlns:a16="http://schemas.microsoft.com/office/drawing/2014/main" id="{8309E68B-E96C-4578-8CE9-EDCA17D73FC8}"/>
                </a:ext>
              </a:extLst>
            </p:cNvPr>
            <p:cNvSpPr/>
            <p:nvPr/>
          </p:nvSpPr>
          <p:spPr>
            <a:xfrm>
              <a:off x="2957234" y="1500275"/>
              <a:ext cx="34486" cy="49961"/>
            </a:xfrm>
            <a:custGeom>
              <a:avLst/>
              <a:gdLst/>
              <a:ahLst/>
              <a:cxnLst/>
              <a:rect l="l" t="t" r="r" b="b"/>
              <a:pathLst>
                <a:path w="1317" h="1908" extrusionOk="0">
                  <a:moveTo>
                    <a:pt x="658" y="0"/>
                  </a:moveTo>
                  <a:cubicBezTo>
                    <a:pt x="296" y="0"/>
                    <a:pt x="0" y="296"/>
                    <a:pt x="0" y="658"/>
                  </a:cubicBezTo>
                  <a:lnTo>
                    <a:pt x="0" y="1908"/>
                  </a:lnTo>
                  <a:lnTo>
                    <a:pt x="1317" y="1908"/>
                  </a:lnTo>
                  <a:lnTo>
                    <a:pt x="1317" y="658"/>
                  </a:lnTo>
                  <a:cubicBezTo>
                    <a:pt x="1317" y="296"/>
                    <a:pt x="1021" y="0"/>
                    <a:pt x="658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089;p93">
              <a:extLst>
                <a:ext uri="{FF2B5EF4-FFF2-40B4-BE49-F238E27FC236}">
                  <a16:creationId xmlns:a16="http://schemas.microsoft.com/office/drawing/2014/main" id="{A9927157-7692-4552-B386-9B04468A287E}"/>
                </a:ext>
              </a:extLst>
            </p:cNvPr>
            <p:cNvSpPr/>
            <p:nvPr/>
          </p:nvSpPr>
          <p:spPr>
            <a:xfrm>
              <a:off x="2974463" y="1500275"/>
              <a:ext cx="17256" cy="49961"/>
            </a:xfrm>
            <a:custGeom>
              <a:avLst/>
              <a:gdLst/>
              <a:ahLst/>
              <a:cxnLst/>
              <a:rect l="l" t="t" r="r" b="b"/>
              <a:pathLst>
                <a:path w="659" h="1908" extrusionOk="0">
                  <a:moveTo>
                    <a:pt x="0" y="0"/>
                  </a:moveTo>
                  <a:lnTo>
                    <a:pt x="0" y="1908"/>
                  </a:lnTo>
                  <a:lnTo>
                    <a:pt x="659" y="1908"/>
                  </a:lnTo>
                  <a:lnTo>
                    <a:pt x="659" y="658"/>
                  </a:lnTo>
                  <a:cubicBezTo>
                    <a:pt x="659" y="296"/>
                    <a:pt x="363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0675;p91">
            <a:extLst>
              <a:ext uri="{FF2B5EF4-FFF2-40B4-BE49-F238E27FC236}">
                <a16:creationId xmlns:a16="http://schemas.microsoft.com/office/drawing/2014/main" id="{3B91A918-0140-4F1C-B3FF-804A2BFC135F}"/>
              </a:ext>
            </a:extLst>
          </p:cNvPr>
          <p:cNvGrpSpPr/>
          <p:nvPr/>
        </p:nvGrpSpPr>
        <p:grpSpPr>
          <a:xfrm>
            <a:off x="7497136" y="2010349"/>
            <a:ext cx="259399" cy="370524"/>
            <a:chOff x="1341612" y="3340055"/>
            <a:chExt cx="259399" cy="370524"/>
          </a:xfrm>
        </p:grpSpPr>
        <p:sp>
          <p:nvSpPr>
            <p:cNvPr id="115" name="Google Shape;10676;p91">
              <a:extLst>
                <a:ext uri="{FF2B5EF4-FFF2-40B4-BE49-F238E27FC236}">
                  <a16:creationId xmlns:a16="http://schemas.microsoft.com/office/drawing/2014/main" id="{F71F46F3-B28C-4C94-A1BF-301DA2A75641}"/>
                </a:ext>
              </a:extLst>
            </p:cNvPr>
            <p:cNvSpPr/>
            <p:nvPr/>
          </p:nvSpPr>
          <p:spPr>
            <a:xfrm>
              <a:off x="1383954" y="3340055"/>
              <a:ext cx="43615" cy="35664"/>
            </a:xfrm>
            <a:custGeom>
              <a:avLst/>
              <a:gdLst/>
              <a:ahLst/>
              <a:cxnLst/>
              <a:rect l="l" t="t" r="r" b="b"/>
              <a:pathLst>
                <a:path w="2913" h="2382" extrusionOk="0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677;p91">
              <a:extLst>
                <a:ext uri="{FF2B5EF4-FFF2-40B4-BE49-F238E27FC236}">
                  <a16:creationId xmlns:a16="http://schemas.microsoft.com/office/drawing/2014/main" id="{07D1E456-2251-49AA-A1B0-34F3DA9B7571}"/>
                </a:ext>
              </a:extLst>
            </p:cNvPr>
            <p:cNvSpPr/>
            <p:nvPr/>
          </p:nvSpPr>
          <p:spPr>
            <a:xfrm>
              <a:off x="1363966" y="3403329"/>
              <a:ext cx="237045" cy="307251"/>
            </a:xfrm>
            <a:custGeom>
              <a:avLst/>
              <a:gdLst/>
              <a:ahLst/>
              <a:cxnLst/>
              <a:rect l="l" t="t" r="r" b="b"/>
              <a:pathLst>
                <a:path w="15832" h="20521" extrusionOk="0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678;p91">
              <a:extLst>
                <a:ext uri="{FF2B5EF4-FFF2-40B4-BE49-F238E27FC236}">
                  <a16:creationId xmlns:a16="http://schemas.microsoft.com/office/drawing/2014/main" id="{CDB47870-D0F9-428F-AD76-2EE434B9B77B}"/>
                </a:ext>
              </a:extLst>
            </p:cNvPr>
            <p:cNvSpPr/>
            <p:nvPr/>
          </p:nvSpPr>
          <p:spPr>
            <a:xfrm>
              <a:off x="1341612" y="3371841"/>
              <a:ext cx="237045" cy="306936"/>
            </a:xfrm>
            <a:custGeom>
              <a:avLst/>
              <a:gdLst/>
              <a:ahLst/>
              <a:cxnLst/>
              <a:rect l="l" t="t" r="r" b="b"/>
              <a:pathLst>
                <a:path w="15832" h="20500" extrusionOk="0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679;p91">
              <a:extLst>
                <a:ext uri="{FF2B5EF4-FFF2-40B4-BE49-F238E27FC236}">
                  <a16:creationId xmlns:a16="http://schemas.microsoft.com/office/drawing/2014/main" id="{BBE3183F-16D7-45C7-9F3F-4D54BBE7A019}"/>
                </a:ext>
              </a:extLst>
            </p:cNvPr>
            <p:cNvSpPr/>
            <p:nvPr/>
          </p:nvSpPr>
          <p:spPr>
            <a:xfrm>
              <a:off x="1556303" y="3371841"/>
              <a:ext cx="22354" cy="306936"/>
            </a:xfrm>
            <a:custGeom>
              <a:avLst/>
              <a:gdLst/>
              <a:ahLst/>
              <a:cxnLst/>
              <a:rect l="l" t="t" r="r" b="b"/>
              <a:pathLst>
                <a:path w="1493" h="20500" extrusionOk="0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680;p91">
              <a:extLst>
                <a:ext uri="{FF2B5EF4-FFF2-40B4-BE49-F238E27FC236}">
                  <a16:creationId xmlns:a16="http://schemas.microsoft.com/office/drawing/2014/main" id="{DF67B2D8-CDD7-4E53-B565-260C1E620720}"/>
                </a:ext>
              </a:extLst>
            </p:cNvPr>
            <p:cNvSpPr/>
            <p:nvPr/>
          </p:nvSpPr>
          <p:spPr>
            <a:xfrm>
              <a:off x="1379387" y="3455583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681;p91">
              <a:extLst>
                <a:ext uri="{FF2B5EF4-FFF2-40B4-BE49-F238E27FC236}">
                  <a16:creationId xmlns:a16="http://schemas.microsoft.com/office/drawing/2014/main" id="{EF53EE1E-A661-4AE9-A78F-36992B4FA8BF}"/>
                </a:ext>
              </a:extLst>
            </p:cNvPr>
            <p:cNvSpPr/>
            <p:nvPr/>
          </p:nvSpPr>
          <p:spPr>
            <a:xfrm>
              <a:off x="1379387" y="3527975"/>
              <a:ext cx="44708" cy="44723"/>
            </a:xfrm>
            <a:custGeom>
              <a:avLst/>
              <a:gdLst/>
              <a:ahLst/>
              <a:cxnLst/>
              <a:rect l="l" t="t" r="r" b="b"/>
              <a:pathLst>
                <a:path w="2986" h="2987" extrusionOk="0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682;p91">
              <a:extLst>
                <a:ext uri="{FF2B5EF4-FFF2-40B4-BE49-F238E27FC236}">
                  <a16:creationId xmlns:a16="http://schemas.microsoft.com/office/drawing/2014/main" id="{878C7036-58E5-41B4-89CD-BF71AEECCB63}"/>
                </a:ext>
              </a:extLst>
            </p:cNvPr>
            <p:cNvSpPr/>
            <p:nvPr/>
          </p:nvSpPr>
          <p:spPr>
            <a:xfrm>
              <a:off x="1379387" y="3600067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683;p91">
              <a:extLst>
                <a:ext uri="{FF2B5EF4-FFF2-40B4-BE49-F238E27FC236}">
                  <a16:creationId xmlns:a16="http://schemas.microsoft.com/office/drawing/2014/main" id="{1F38C542-1A72-483B-9C5F-9F6280861C26}"/>
                </a:ext>
              </a:extLst>
            </p:cNvPr>
            <p:cNvSpPr/>
            <p:nvPr/>
          </p:nvSpPr>
          <p:spPr>
            <a:xfrm>
              <a:off x="1444233" y="3459041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684;p91">
              <a:extLst>
                <a:ext uri="{FF2B5EF4-FFF2-40B4-BE49-F238E27FC236}">
                  <a16:creationId xmlns:a16="http://schemas.microsoft.com/office/drawing/2014/main" id="{A606E80F-F38E-4370-AECB-B763FE8BFA8D}"/>
                </a:ext>
              </a:extLst>
            </p:cNvPr>
            <p:cNvSpPr/>
            <p:nvPr/>
          </p:nvSpPr>
          <p:spPr>
            <a:xfrm>
              <a:off x="1444233" y="3482967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685;p91">
              <a:extLst>
                <a:ext uri="{FF2B5EF4-FFF2-40B4-BE49-F238E27FC236}">
                  <a16:creationId xmlns:a16="http://schemas.microsoft.com/office/drawing/2014/main" id="{88E9CE3F-6FF4-40DA-B0DD-C301DF6816CB}"/>
                </a:ext>
              </a:extLst>
            </p:cNvPr>
            <p:cNvSpPr/>
            <p:nvPr/>
          </p:nvSpPr>
          <p:spPr>
            <a:xfrm>
              <a:off x="1444233" y="3531433"/>
              <a:ext cx="103894" cy="10735"/>
            </a:xfrm>
            <a:custGeom>
              <a:avLst/>
              <a:gdLst/>
              <a:ahLst/>
              <a:cxnLst/>
              <a:rect l="l" t="t" r="r" b="b"/>
              <a:pathLst>
                <a:path w="6939" h="717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686;p91">
              <a:extLst>
                <a:ext uri="{FF2B5EF4-FFF2-40B4-BE49-F238E27FC236}">
                  <a16:creationId xmlns:a16="http://schemas.microsoft.com/office/drawing/2014/main" id="{DE567114-D0E3-4C12-8FB6-B8C7719EF535}"/>
                </a:ext>
              </a:extLst>
            </p:cNvPr>
            <p:cNvSpPr/>
            <p:nvPr/>
          </p:nvSpPr>
          <p:spPr>
            <a:xfrm>
              <a:off x="1444233" y="3555359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687;p91">
              <a:extLst>
                <a:ext uri="{FF2B5EF4-FFF2-40B4-BE49-F238E27FC236}">
                  <a16:creationId xmlns:a16="http://schemas.microsoft.com/office/drawing/2014/main" id="{9A838DAE-4E7A-4A0C-B479-8042F543D578}"/>
                </a:ext>
              </a:extLst>
            </p:cNvPr>
            <p:cNvSpPr/>
            <p:nvPr/>
          </p:nvSpPr>
          <p:spPr>
            <a:xfrm>
              <a:off x="1444233" y="3603526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688;p91">
              <a:extLst>
                <a:ext uri="{FF2B5EF4-FFF2-40B4-BE49-F238E27FC236}">
                  <a16:creationId xmlns:a16="http://schemas.microsoft.com/office/drawing/2014/main" id="{A969F3E5-497A-4AE1-B5F4-2CF748377E9A}"/>
                </a:ext>
              </a:extLst>
            </p:cNvPr>
            <p:cNvSpPr/>
            <p:nvPr/>
          </p:nvSpPr>
          <p:spPr>
            <a:xfrm>
              <a:off x="1444233" y="3627452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689;p91">
              <a:extLst>
                <a:ext uri="{FF2B5EF4-FFF2-40B4-BE49-F238E27FC236}">
                  <a16:creationId xmlns:a16="http://schemas.microsoft.com/office/drawing/2014/main" id="{BFB47AE6-BCA1-4029-A0B6-89B9CF61C8A5}"/>
                </a:ext>
              </a:extLst>
            </p:cNvPr>
            <p:cNvSpPr/>
            <p:nvPr/>
          </p:nvSpPr>
          <p:spPr>
            <a:xfrm>
              <a:off x="1390183" y="3448845"/>
              <a:ext cx="55413" cy="37087"/>
            </a:xfrm>
            <a:custGeom>
              <a:avLst/>
              <a:gdLst/>
              <a:ahLst/>
              <a:cxnLst/>
              <a:rect l="l" t="t" r="r" b="b"/>
              <a:pathLst>
                <a:path w="3701" h="2477" extrusionOk="0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690;p91">
              <a:extLst>
                <a:ext uri="{FF2B5EF4-FFF2-40B4-BE49-F238E27FC236}">
                  <a16:creationId xmlns:a16="http://schemas.microsoft.com/office/drawing/2014/main" id="{5361C245-55D7-4DDC-AA49-087A64ADC941}"/>
                </a:ext>
              </a:extLst>
            </p:cNvPr>
            <p:cNvSpPr/>
            <p:nvPr/>
          </p:nvSpPr>
          <p:spPr>
            <a:xfrm>
              <a:off x="1390183" y="3521686"/>
              <a:ext cx="54874" cy="37147"/>
            </a:xfrm>
            <a:custGeom>
              <a:avLst/>
              <a:gdLst/>
              <a:ahLst/>
              <a:cxnLst/>
              <a:rect l="l" t="t" r="r" b="b"/>
              <a:pathLst>
                <a:path w="3665" h="2481" extrusionOk="0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691;p91">
              <a:extLst>
                <a:ext uri="{FF2B5EF4-FFF2-40B4-BE49-F238E27FC236}">
                  <a16:creationId xmlns:a16="http://schemas.microsoft.com/office/drawing/2014/main" id="{2D2D5DBF-35C8-4F1E-A45D-96C789EEFB70}"/>
                </a:ext>
              </a:extLst>
            </p:cNvPr>
            <p:cNvSpPr/>
            <p:nvPr/>
          </p:nvSpPr>
          <p:spPr>
            <a:xfrm>
              <a:off x="1390183" y="3595216"/>
              <a:ext cx="55413" cy="37267"/>
            </a:xfrm>
            <a:custGeom>
              <a:avLst/>
              <a:gdLst/>
              <a:ahLst/>
              <a:cxnLst/>
              <a:rect l="l" t="t" r="r" b="b"/>
              <a:pathLst>
                <a:path w="3701" h="2489" extrusionOk="0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692;p91">
              <a:extLst>
                <a:ext uri="{FF2B5EF4-FFF2-40B4-BE49-F238E27FC236}">
                  <a16:creationId xmlns:a16="http://schemas.microsoft.com/office/drawing/2014/main" id="{5244CC5C-9467-4558-9600-A1F302D77B07}"/>
                </a:ext>
              </a:extLst>
            </p:cNvPr>
            <p:cNvSpPr/>
            <p:nvPr/>
          </p:nvSpPr>
          <p:spPr>
            <a:xfrm>
              <a:off x="1368682" y="3362409"/>
              <a:ext cx="74309" cy="38734"/>
            </a:xfrm>
            <a:custGeom>
              <a:avLst/>
              <a:gdLst/>
              <a:ahLst/>
              <a:cxnLst/>
              <a:rect l="l" t="t" r="r" b="b"/>
              <a:pathLst>
                <a:path w="4963" h="2587" extrusionOk="0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693;p91">
              <a:extLst>
                <a:ext uri="{FF2B5EF4-FFF2-40B4-BE49-F238E27FC236}">
                  <a16:creationId xmlns:a16="http://schemas.microsoft.com/office/drawing/2014/main" id="{C96B82FE-6987-409C-B651-820041E7A3A0}"/>
                </a:ext>
              </a:extLst>
            </p:cNvPr>
            <p:cNvSpPr/>
            <p:nvPr/>
          </p:nvSpPr>
          <p:spPr>
            <a:xfrm>
              <a:off x="1409602" y="3362409"/>
              <a:ext cx="33389" cy="38734"/>
            </a:xfrm>
            <a:custGeom>
              <a:avLst/>
              <a:gdLst/>
              <a:ahLst/>
              <a:cxnLst/>
              <a:rect l="l" t="t" r="r" b="b"/>
              <a:pathLst>
                <a:path w="2230" h="2587" extrusionOk="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05E56629-6E5D-4D47-8162-D52E9A1BD22F}"/>
              </a:ext>
            </a:extLst>
          </p:cNvPr>
          <p:cNvSpPr txBox="1"/>
          <p:nvPr/>
        </p:nvSpPr>
        <p:spPr>
          <a:xfrm>
            <a:off x="1393835" y="2795712"/>
            <a:ext cx="67508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Week 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DE7CAF4-9311-46CE-BE0F-D38CC802C20B}"/>
              </a:ext>
            </a:extLst>
          </p:cNvPr>
          <p:cNvSpPr txBox="1"/>
          <p:nvPr/>
        </p:nvSpPr>
        <p:spPr>
          <a:xfrm>
            <a:off x="3369503" y="2801380"/>
            <a:ext cx="71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Week 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5071056-2539-447E-B0F0-BA529A0A9D0E}"/>
              </a:ext>
            </a:extLst>
          </p:cNvPr>
          <p:cNvSpPr txBox="1"/>
          <p:nvPr/>
        </p:nvSpPr>
        <p:spPr>
          <a:xfrm>
            <a:off x="5316988" y="2809933"/>
            <a:ext cx="71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Week 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833D326-9336-4EE3-BB57-65528315E4C4}"/>
              </a:ext>
            </a:extLst>
          </p:cNvPr>
          <p:cNvSpPr txBox="1"/>
          <p:nvPr/>
        </p:nvSpPr>
        <p:spPr>
          <a:xfrm>
            <a:off x="7264473" y="2788097"/>
            <a:ext cx="71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Week 4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AEE5209-BE72-4E0B-ACBD-52C7AEABEED9}"/>
              </a:ext>
            </a:extLst>
          </p:cNvPr>
          <p:cNvSpPr txBox="1"/>
          <p:nvPr/>
        </p:nvSpPr>
        <p:spPr>
          <a:xfrm>
            <a:off x="697815" y="3162444"/>
            <a:ext cx="20671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We created the team and came up with the idea for the game 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3F92665-63C1-4909-BE0F-B613A0DE7713}"/>
              </a:ext>
            </a:extLst>
          </p:cNvPr>
          <p:cNvSpPr txBox="1"/>
          <p:nvPr/>
        </p:nvSpPr>
        <p:spPr>
          <a:xfrm>
            <a:off x="2695788" y="3286259"/>
            <a:ext cx="2067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Anton" panose="020B0604020202020204" charset="0"/>
                <a:ea typeface="Archivo"/>
                <a:cs typeface="Archivo"/>
                <a:sym typeface="Archivo"/>
              </a:rPr>
              <a:t>We started working on the code for the game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2844F54-AC45-4788-A0BE-FE78FB25C00B}"/>
              </a:ext>
            </a:extLst>
          </p:cNvPr>
          <p:cNvSpPr txBox="1"/>
          <p:nvPr/>
        </p:nvSpPr>
        <p:spPr>
          <a:xfrm>
            <a:off x="11445210" y="2734294"/>
            <a:ext cx="71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Week 4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BCACB78-4F64-4CC5-B015-1C8025841333}"/>
              </a:ext>
            </a:extLst>
          </p:cNvPr>
          <p:cNvSpPr txBox="1"/>
          <p:nvPr/>
        </p:nvSpPr>
        <p:spPr>
          <a:xfrm>
            <a:off x="6590757" y="3286259"/>
            <a:ext cx="2067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Anton" panose="020B0604020202020204" charset="0"/>
                <a:ea typeface="Archivo"/>
                <a:cs typeface="Archivo"/>
                <a:sym typeface="Archivo"/>
              </a:rPr>
              <a:t>We made sure everything worked properly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A03642F-CF05-4618-9DFF-8D46693908AE}"/>
              </a:ext>
            </a:extLst>
          </p:cNvPr>
          <p:cNvSpPr txBox="1"/>
          <p:nvPr/>
        </p:nvSpPr>
        <p:spPr>
          <a:xfrm>
            <a:off x="9378088" y="2768932"/>
            <a:ext cx="719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Week 4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3504AC9-B2A7-4608-A071-35852CC70280}"/>
              </a:ext>
            </a:extLst>
          </p:cNvPr>
          <p:cNvSpPr txBox="1"/>
          <p:nvPr/>
        </p:nvSpPr>
        <p:spPr>
          <a:xfrm>
            <a:off x="4643272" y="3286259"/>
            <a:ext cx="20671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Anton" panose="020B0604020202020204" charset="0"/>
                <a:ea typeface="Archivo"/>
                <a:cs typeface="Archivo"/>
                <a:sym typeface="Archivo"/>
              </a:rPr>
              <a:t>We worked on the documentation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4155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8A15-EAB6-4CC4-A353-DF14E345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650" y="1039550"/>
            <a:ext cx="3234700" cy="528900"/>
          </a:xfrm>
        </p:spPr>
        <p:txBody>
          <a:bodyPr/>
          <a:lstStyle/>
          <a:p>
            <a:r>
              <a:rPr lang="en-US" sz="3200" dirty="0"/>
              <a:t>Software we used</a:t>
            </a:r>
            <a:endParaRPr lang="bg-BG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0AB12-5E83-444D-8DED-5E2B75453BEE}"/>
              </a:ext>
            </a:extLst>
          </p:cNvPr>
          <p:cNvSpPr/>
          <p:nvPr/>
        </p:nvSpPr>
        <p:spPr>
          <a:xfrm>
            <a:off x="2040250" y="2269714"/>
            <a:ext cx="186312" cy="2122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B31C2-2196-400E-A868-1A4536CCD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98" y="2001943"/>
            <a:ext cx="747742" cy="7477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F8134F-D309-4977-8B02-59E72EC337FA}"/>
              </a:ext>
            </a:extLst>
          </p:cNvPr>
          <p:cNvSpPr/>
          <p:nvPr/>
        </p:nvSpPr>
        <p:spPr>
          <a:xfrm>
            <a:off x="4012100" y="2269714"/>
            <a:ext cx="240461" cy="21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A4553E-5F9B-4024-B243-136C6325C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660" y="2132299"/>
            <a:ext cx="793801" cy="4947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ABE07D-A843-4F99-A37D-78CA573D61DE}"/>
              </a:ext>
            </a:extLst>
          </p:cNvPr>
          <p:cNvSpPr/>
          <p:nvPr/>
        </p:nvSpPr>
        <p:spPr>
          <a:xfrm>
            <a:off x="5288342" y="3394309"/>
            <a:ext cx="458349" cy="3892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450FCF-B409-4263-8F5D-F03B89BBE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675" y="3241969"/>
            <a:ext cx="1199681" cy="693880"/>
          </a:xfrm>
          <a:prstGeom prst="rect">
            <a:avLst/>
          </a:prstGeom>
        </p:spPr>
      </p:pic>
      <p:pic>
        <p:nvPicPr>
          <p:cNvPr id="14" name="Picture 2" descr="https://cdn.discordapp.com/attachments/893032962428399636/1051187556353573035/GitHub-Logo.png">
            <a:extLst>
              <a:ext uri="{FF2B5EF4-FFF2-40B4-BE49-F238E27FC236}">
                <a16:creationId xmlns:a16="http://schemas.microsoft.com/office/drawing/2014/main" id="{8A2FC504-3C87-4615-B93A-4AC2F0F7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57" y="3265754"/>
            <a:ext cx="1149003" cy="64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99DA51-91A3-4E38-AC5F-12931B00D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294" y="2070554"/>
            <a:ext cx="991943" cy="6182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642E71-E799-4FA2-93B5-D0FB88BFE4AB}"/>
              </a:ext>
            </a:extLst>
          </p:cNvPr>
          <p:cNvSpPr txBox="1"/>
          <p:nvPr/>
        </p:nvSpPr>
        <p:spPr>
          <a:xfrm>
            <a:off x="1960165" y="2799177"/>
            <a:ext cx="666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Teams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4B17DF-4D35-4892-9C81-A15FB832879E}"/>
              </a:ext>
            </a:extLst>
          </p:cNvPr>
          <p:cNvSpPr txBox="1"/>
          <p:nvPr/>
        </p:nvSpPr>
        <p:spPr>
          <a:xfrm>
            <a:off x="3737660" y="2799176"/>
            <a:ext cx="102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Power Point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3D806E-1916-4BF4-B4DD-DD5E4A5D08D0}"/>
              </a:ext>
            </a:extLst>
          </p:cNvPr>
          <p:cNvSpPr txBox="1"/>
          <p:nvPr/>
        </p:nvSpPr>
        <p:spPr>
          <a:xfrm>
            <a:off x="5975712" y="2798001"/>
            <a:ext cx="1105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Visual Studio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54FCF2-6C1C-4643-A299-EE3F6EC2C56E}"/>
              </a:ext>
            </a:extLst>
          </p:cNvPr>
          <p:cNvSpPr txBox="1"/>
          <p:nvPr/>
        </p:nvSpPr>
        <p:spPr>
          <a:xfrm>
            <a:off x="2929683" y="4070868"/>
            <a:ext cx="70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GitHub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13B325-1D80-42CE-B71F-165A4A94D05A}"/>
              </a:ext>
            </a:extLst>
          </p:cNvPr>
          <p:cNvSpPr txBox="1"/>
          <p:nvPr/>
        </p:nvSpPr>
        <p:spPr>
          <a:xfrm>
            <a:off x="5222444" y="3935849"/>
            <a:ext cx="57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ton" panose="020B0604020202020204" charset="0"/>
              </a:rPr>
              <a:t>Excel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691703" y="2029698"/>
            <a:ext cx="3775800" cy="1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Lets continue to the game!</a:t>
            </a:r>
            <a:endParaRPr sz="4000" dirty="0"/>
          </a:p>
        </p:txBody>
      </p:sp>
      <p:grpSp>
        <p:nvGrpSpPr>
          <p:cNvPr id="1170" name="Google Shape;1170;p44"/>
          <p:cNvGrpSpPr/>
          <p:nvPr/>
        </p:nvGrpSpPr>
        <p:grpSpPr>
          <a:xfrm rot="-1777981">
            <a:off x="7049861" y="3213410"/>
            <a:ext cx="1564899" cy="1447935"/>
            <a:chOff x="4730175" y="1009275"/>
            <a:chExt cx="2967982" cy="2746149"/>
          </a:xfrm>
        </p:grpSpPr>
        <p:sp>
          <p:nvSpPr>
            <p:cNvPr id="1171" name="Google Shape;1171;p44"/>
            <p:cNvSpPr/>
            <p:nvPr/>
          </p:nvSpPr>
          <p:spPr>
            <a:xfrm>
              <a:off x="4730175" y="1009275"/>
              <a:ext cx="2879900" cy="2746149"/>
            </a:xfrm>
            <a:custGeom>
              <a:avLst/>
              <a:gdLst/>
              <a:ahLst/>
              <a:cxnLst/>
              <a:rect l="l" t="t" r="r" b="b"/>
              <a:pathLst>
                <a:path w="44937" h="42850" extrusionOk="0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5026584" y="1079196"/>
              <a:ext cx="2529726" cy="2495375"/>
            </a:xfrm>
            <a:custGeom>
              <a:avLst/>
              <a:gdLst/>
              <a:ahLst/>
              <a:cxnLst/>
              <a:rect l="l" t="t" r="r" b="b"/>
              <a:pathLst>
                <a:path w="39473" h="38937" extrusionOk="0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5035300" y="1076824"/>
              <a:ext cx="2517229" cy="2476726"/>
            </a:xfrm>
            <a:custGeom>
              <a:avLst/>
              <a:gdLst/>
              <a:ahLst/>
              <a:cxnLst/>
              <a:rect l="l" t="t" r="r" b="b"/>
              <a:pathLst>
                <a:path w="39278" h="38646" extrusionOk="0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5106566" y="1154180"/>
              <a:ext cx="2413471" cy="2344193"/>
            </a:xfrm>
            <a:custGeom>
              <a:avLst/>
              <a:gdLst/>
              <a:ahLst/>
              <a:cxnLst/>
              <a:rect l="l" t="t" r="r" b="b"/>
              <a:pathLst>
                <a:path w="37659" h="36578" extrusionOk="0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4766769" y="1372980"/>
              <a:ext cx="2798317" cy="930166"/>
            </a:xfrm>
            <a:custGeom>
              <a:avLst/>
              <a:gdLst/>
              <a:ahLst/>
              <a:cxnLst/>
              <a:rect l="l" t="t" r="r" b="b"/>
              <a:pathLst>
                <a:path w="43664" h="14514" extrusionOk="0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4766834" y="1371762"/>
              <a:ext cx="2794471" cy="929397"/>
            </a:xfrm>
            <a:custGeom>
              <a:avLst/>
              <a:gdLst/>
              <a:ahLst/>
              <a:cxnLst/>
              <a:rect l="l" t="t" r="r" b="b"/>
              <a:pathLst>
                <a:path w="43604" h="14502" extrusionOk="0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5626836" y="2371999"/>
              <a:ext cx="1225545" cy="446369"/>
            </a:xfrm>
            <a:custGeom>
              <a:avLst/>
              <a:gdLst/>
              <a:ahLst/>
              <a:cxnLst/>
              <a:rect l="l" t="t" r="r" b="b"/>
              <a:pathLst>
                <a:path w="19123" h="6965" extrusionOk="0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5626708" y="2473900"/>
              <a:ext cx="1225673" cy="344470"/>
            </a:xfrm>
            <a:custGeom>
              <a:avLst/>
              <a:gdLst/>
              <a:ahLst/>
              <a:cxnLst/>
              <a:rect l="l" t="t" r="r" b="b"/>
              <a:pathLst>
                <a:path w="19125" h="5375" extrusionOk="0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4765808" y="2220685"/>
              <a:ext cx="1378714" cy="813142"/>
            </a:xfrm>
            <a:custGeom>
              <a:avLst/>
              <a:gdLst/>
              <a:ahLst/>
              <a:cxnLst/>
              <a:rect l="l" t="t" r="r" b="b"/>
              <a:pathLst>
                <a:path w="21513" h="12688" extrusionOk="0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4765808" y="2219275"/>
              <a:ext cx="1378714" cy="814552"/>
            </a:xfrm>
            <a:custGeom>
              <a:avLst/>
              <a:gdLst/>
              <a:ahLst/>
              <a:cxnLst/>
              <a:rect l="l" t="t" r="r" b="b"/>
              <a:pathLst>
                <a:path w="21513" h="12710" extrusionOk="0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6480879" y="2378280"/>
              <a:ext cx="1217278" cy="805580"/>
            </a:xfrm>
            <a:custGeom>
              <a:avLst/>
              <a:gdLst/>
              <a:ahLst/>
              <a:cxnLst/>
              <a:rect l="l" t="t" r="r" b="b"/>
              <a:pathLst>
                <a:path w="18994" h="12570" extrusionOk="0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6478379" y="2378280"/>
              <a:ext cx="1219777" cy="805580"/>
            </a:xfrm>
            <a:custGeom>
              <a:avLst/>
              <a:gdLst/>
              <a:ahLst/>
              <a:cxnLst/>
              <a:rect l="l" t="t" r="r" b="b"/>
              <a:pathLst>
                <a:path w="19033" h="12570" extrusionOk="0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44"/>
          <p:cNvGrpSpPr/>
          <p:nvPr/>
        </p:nvGrpSpPr>
        <p:grpSpPr>
          <a:xfrm rot="1502525">
            <a:off x="4567671" y="1571533"/>
            <a:ext cx="3681141" cy="1804948"/>
            <a:chOff x="666499" y="507361"/>
            <a:chExt cx="11161657" cy="5472818"/>
          </a:xfrm>
        </p:grpSpPr>
        <p:sp>
          <p:nvSpPr>
            <p:cNvPr id="1184" name="Google Shape;1184;p44"/>
            <p:cNvSpPr/>
            <p:nvPr/>
          </p:nvSpPr>
          <p:spPr>
            <a:xfrm>
              <a:off x="9594922" y="3490350"/>
              <a:ext cx="2233234" cy="1238140"/>
            </a:xfrm>
            <a:custGeom>
              <a:avLst/>
              <a:gdLst/>
              <a:ahLst/>
              <a:cxnLst/>
              <a:rect l="l" t="t" r="r" b="b"/>
              <a:pathLst>
                <a:path w="57502" h="31880" extrusionOk="0">
                  <a:moveTo>
                    <a:pt x="4025" y="0"/>
                  </a:moveTo>
                  <a:cubicBezTo>
                    <a:pt x="2740" y="0"/>
                    <a:pt x="1401" y="47"/>
                    <a:pt x="1" y="145"/>
                  </a:cubicBezTo>
                  <a:lnTo>
                    <a:pt x="150" y="10650"/>
                  </a:lnTo>
                  <a:cubicBezTo>
                    <a:pt x="20763" y="31880"/>
                    <a:pt x="36282" y="21971"/>
                    <a:pt x="57501" y="28050"/>
                  </a:cubicBezTo>
                  <a:cubicBezTo>
                    <a:pt x="33570" y="19469"/>
                    <a:pt x="30116" y="0"/>
                    <a:pt x="4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9569056" y="3554666"/>
              <a:ext cx="1388984" cy="770458"/>
            </a:xfrm>
            <a:custGeom>
              <a:avLst/>
              <a:gdLst/>
              <a:ahLst/>
              <a:cxnLst/>
              <a:rect l="l" t="t" r="r" b="b"/>
              <a:pathLst>
                <a:path w="35764" h="19838" extrusionOk="0">
                  <a:moveTo>
                    <a:pt x="2508" y="0"/>
                  </a:moveTo>
                  <a:cubicBezTo>
                    <a:pt x="1707" y="0"/>
                    <a:pt x="873" y="30"/>
                    <a:pt x="0" y="91"/>
                  </a:cubicBezTo>
                  <a:lnTo>
                    <a:pt x="100" y="6637"/>
                  </a:lnTo>
                  <a:cubicBezTo>
                    <a:pt x="12913" y="19838"/>
                    <a:pt x="22573" y="13670"/>
                    <a:pt x="35764" y="17450"/>
                  </a:cubicBezTo>
                  <a:cubicBezTo>
                    <a:pt x="20880" y="12122"/>
                    <a:pt x="18734" y="0"/>
                    <a:pt x="25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8898718" y="3386264"/>
              <a:ext cx="1069080" cy="770730"/>
            </a:xfrm>
            <a:custGeom>
              <a:avLst/>
              <a:gdLst/>
              <a:ahLst/>
              <a:cxnLst/>
              <a:rect l="l" t="t" r="r" b="b"/>
              <a:pathLst>
                <a:path w="27527" h="19845" extrusionOk="0">
                  <a:moveTo>
                    <a:pt x="26035" y="0"/>
                  </a:moveTo>
                  <a:lnTo>
                    <a:pt x="22762" y="90"/>
                  </a:lnTo>
                  <a:lnTo>
                    <a:pt x="0" y="706"/>
                  </a:lnTo>
                  <a:lnTo>
                    <a:pt x="13808" y="15360"/>
                  </a:lnTo>
                  <a:lnTo>
                    <a:pt x="16594" y="18304"/>
                  </a:lnTo>
                  <a:lnTo>
                    <a:pt x="17887" y="19687"/>
                  </a:lnTo>
                  <a:cubicBezTo>
                    <a:pt x="18122" y="19794"/>
                    <a:pt x="18365" y="19844"/>
                    <a:pt x="18611" y="19844"/>
                  </a:cubicBezTo>
                  <a:cubicBezTo>
                    <a:pt x="18937" y="19844"/>
                    <a:pt x="19269" y="19756"/>
                    <a:pt x="19598" y="19598"/>
                  </a:cubicBezTo>
                  <a:cubicBezTo>
                    <a:pt x="20464" y="19200"/>
                    <a:pt x="21369" y="18384"/>
                    <a:pt x="22234" y="17250"/>
                  </a:cubicBezTo>
                  <a:cubicBezTo>
                    <a:pt x="22583" y="16842"/>
                    <a:pt x="22901" y="16365"/>
                    <a:pt x="23209" y="15857"/>
                  </a:cubicBezTo>
                  <a:cubicBezTo>
                    <a:pt x="25159" y="12883"/>
                    <a:pt x="26791" y="8744"/>
                    <a:pt x="27348" y="5422"/>
                  </a:cubicBezTo>
                  <a:lnTo>
                    <a:pt x="27338" y="5402"/>
                  </a:lnTo>
                  <a:cubicBezTo>
                    <a:pt x="27477" y="4536"/>
                    <a:pt x="27527" y="3731"/>
                    <a:pt x="27507" y="3014"/>
                  </a:cubicBezTo>
                  <a:cubicBezTo>
                    <a:pt x="27447" y="1492"/>
                    <a:pt x="27010" y="398"/>
                    <a:pt x="2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9300532" y="4199648"/>
              <a:ext cx="2233195" cy="1238217"/>
            </a:xfrm>
            <a:custGeom>
              <a:avLst/>
              <a:gdLst/>
              <a:ahLst/>
              <a:cxnLst/>
              <a:rect l="l" t="t" r="r" b="b"/>
              <a:pathLst>
                <a:path w="57501" h="31882" extrusionOk="0">
                  <a:moveTo>
                    <a:pt x="4042" y="0"/>
                  </a:moveTo>
                  <a:cubicBezTo>
                    <a:pt x="2752" y="0"/>
                    <a:pt x="1406" y="48"/>
                    <a:pt x="0" y="147"/>
                  </a:cubicBezTo>
                  <a:lnTo>
                    <a:pt x="150" y="10662"/>
                  </a:lnTo>
                  <a:cubicBezTo>
                    <a:pt x="20772" y="31881"/>
                    <a:pt x="36291" y="21973"/>
                    <a:pt x="57501" y="28051"/>
                  </a:cubicBezTo>
                  <a:cubicBezTo>
                    <a:pt x="33584" y="19473"/>
                    <a:pt x="30127" y="0"/>
                    <a:pt x="4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9274628" y="4263614"/>
              <a:ext cx="1389023" cy="770497"/>
            </a:xfrm>
            <a:custGeom>
              <a:avLst/>
              <a:gdLst/>
              <a:ahLst/>
              <a:cxnLst/>
              <a:rect l="l" t="t" r="r" b="b"/>
              <a:pathLst>
                <a:path w="35765" h="19839" extrusionOk="0">
                  <a:moveTo>
                    <a:pt x="2508" y="1"/>
                  </a:moveTo>
                  <a:cubicBezTo>
                    <a:pt x="1708" y="1"/>
                    <a:pt x="873" y="30"/>
                    <a:pt x="1" y="92"/>
                  </a:cubicBezTo>
                  <a:lnTo>
                    <a:pt x="100" y="6637"/>
                  </a:lnTo>
                  <a:cubicBezTo>
                    <a:pt x="12904" y="19839"/>
                    <a:pt x="22573" y="13671"/>
                    <a:pt x="35764" y="17451"/>
                  </a:cubicBezTo>
                  <a:cubicBezTo>
                    <a:pt x="20880" y="12123"/>
                    <a:pt x="18735" y="1"/>
                    <a:pt x="25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8603940" y="4094824"/>
              <a:ext cx="1069080" cy="770497"/>
            </a:xfrm>
            <a:custGeom>
              <a:avLst/>
              <a:gdLst/>
              <a:ahLst/>
              <a:cxnLst/>
              <a:rect l="l" t="t" r="r" b="b"/>
              <a:pathLst>
                <a:path w="27527" h="19839" extrusionOk="0">
                  <a:moveTo>
                    <a:pt x="26074" y="1"/>
                  </a:moveTo>
                  <a:lnTo>
                    <a:pt x="24194" y="51"/>
                  </a:lnTo>
                  <a:lnTo>
                    <a:pt x="20603" y="150"/>
                  </a:lnTo>
                  <a:lnTo>
                    <a:pt x="0" y="737"/>
                  </a:lnTo>
                  <a:lnTo>
                    <a:pt x="14624" y="16226"/>
                  </a:lnTo>
                  <a:lnTo>
                    <a:pt x="17907" y="19698"/>
                  </a:lnTo>
                  <a:cubicBezTo>
                    <a:pt x="18132" y="19793"/>
                    <a:pt x="18367" y="19839"/>
                    <a:pt x="18607" y="19839"/>
                  </a:cubicBezTo>
                  <a:cubicBezTo>
                    <a:pt x="19746" y="19839"/>
                    <a:pt x="21032" y="18821"/>
                    <a:pt x="22264" y="17261"/>
                  </a:cubicBezTo>
                  <a:cubicBezTo>
                    <a:pt x="22582" y="16863"/>
                    <a:pt x="22901" y="16395"/>
                    <a:pt x="23239" y="15868"/>
                  </a:cubicBezTo>
                  <a:cubicBezTo>
                    <a:pt x="25149" y="12884"/>
                    <a:pt x="26770" y="8745"/>
                    <a:pt x="27337" y="5423"/>
                  </a:cubicBezTo>
                  <a:cubicBezTo>
                    <a:pt x="27457" y="4577"/>
                    <a:pt x="27526" y="3761"/>
                    <a:pt x="27487" y="3045"/>
                  </a:cubicBezTo>
                  <a:cubicBezTo>
                    <a:pt x="27477" y="2398"/>
                    <a:pt x="27377" y="1801"/>
                    <a:pt x="27208" y="1344"/>
                  </a:cubicBezTo>
                  <a:cubicBezTo>
                    <a:pt x="27009" y="687"/>
                    <a:pt x="26621" y="250"/>
                    <a:pt x="26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8898718" y="3389721"/>
              <a:ext cx="884408" cy="593087"/>
            </a:xfrm>
            <a:custGeom>
              <a:avLst/>
              <a:gdLst/>
              <a:ahLst/>
              <a:cxnLst/>
              <a:rect l="l" t="t" r="r" b="b"/>
              <a:pathLst>
                <a:path w="22772" h="15271" extrusionOk="0">
                  <a:moveTo>
                    <a:pt x="22772" y="1"/>
                  </a:moveTo>
                  <a:lnTo>
                    <a:pt x="0" y="617"/>
                  </a:lnTo>
                  <a:lnTo>
                    <a:pt x="13808" y="15271"/>
                  </a:lnTo>
                  <a:cubicBezTo>
                    <a:pt x="14863" y="14316"/>
                    <a:pt x="16295" y="12883"/>
                    <a:pt x="17688" y="11192"/>
                  </a:cubicBezTo>
                  <a:cubicBezTo>
                    <a:pt x="17808" y="11073"/>
                    <a:pt x="17907" y="10904"/>
                    <a:pt x="18026" y="10744"/>
                  </a:cubicBezTo>
                  <a:cubicBezTo>
                    <a:pt x="19529" y="8894"/>
                    <a:pt x="20971" y="6666"/>
                    <a:pt x="21856" y="4318"/>
                  </a:cubicBezTo>
                  <a:cubicBezTo>
                    <a:pt x="22085" y="3741"/>
                    <a:pt x="22264" y="3184"/>
                    <a:pt x="22374" y="2597"/>
                  </a:cubicBezTo>
                  <a:cubicBezTo>
                    <a:pt x="22613" y="1732"/>
                    <a:pt x="22762" y="866"/>
                    <a:pt x="22772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8603940" y="4100999"/>
              <a:ext cx="833026" cy="624041"/>
            </a:xfrm>
            <a:custGeom>
              <a:avLst/>
              <a:gdLst/>
              <a:ahLst/>
              <a:cxnLst/>
              <a:rect l="l" t="t" r="r" b="b"/>
              <a:pathLst>
                <a:path w="21449" h="16068" extrusionOk="0">
                  <a:moveTo>
                    <a:pt x="20593" y="1"/>
                  </a:moveTo>
                  <a:lnTo>
                    <a:pt x="0" y="578"/>
                  </a:lnTo>
                  <a:lnTo>
                    <a:pt x="14624" y="16067"/>
                  </a:lnTo>
                  <a:cubicBezTo>
                    <a:pt x="16036" y="14794"/>
                    <a:pt x="17180" y="13550"/>
                    <a:pt x="18076" y="12406"/>
                  </a:cubicBezTo>
                  <a:cubicBezTo>
                    <a:pt x="18215" y="12227"/>
                    <a:pt x="18354" y="12058"/>
                    <a:pt x="18434" y="11869"/>
                  </a:cubicBezTo>
                  <a:cubicBezTo>
                    <a:pt x="20613" y="8904"/>
                    <a:pt x="21388" y="6318"/>
                    <a:pt x="21448" y="4229"/>
                  </a:cubicBezTo>
                  <a:cubicBezTo>
                    <a:pt x="21448" y="3622"/>
                    <a:pt x="21408" y="3065"/>
                    <a:pt x="21349" y="2558"/>
                  </a:cubicBezTo>
                  <a:cubicBezTo>
                    <a:pt x="21209" y="1493"/>
                    <a:pt x="20891" y="648"/>
                    <a:pt x="20593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1841959" y="2377021"/>
              <a:ext cx="6884452" cy="3537980"/>
            </a:xfrm>
            <a:custGeom>
              <a:avLst/>
              <a:gdLst/>
              <a:ahLst/>
              <a:cxnLst/>
              <a:rect l="l" t="t" r="r" b="b"/>
              <a:pathLst>
                <a:path w="177263" h="91097" extrusionOk="0">
                  <a:moveTo>
                    <a:pt x="9908" y="0"/>
                  </a:moveTo>
                  <a:cubicBezTo>
                    <a:pt x="3516" y="0"/>
                    <a:pt x="1" y="7348"/>
                    <a:pt x="3429" y="12258"/>
                  </a:cubicBezTo>
                  <a:cubicBezTo>
                    <a:pt x="3847" y="12894"/>
                    <a:pt x="4394" y="13471"/>
                    <a:pt x="5060" y="13979"/>
                  </a:cubicBezTo>
                  <a:lnTo>
                    <a:pt x="9567" y="17600"/>
                  </a:lnTo>
                  <a:lnTo>
                    <a:pt x="18142" y="24474"/>
                  </a:lnTo>
                  <a:lnTo>
                    <a:pt x="25454" y="30333"/>
                  </a:lnTo>
                  <a:cubicBezTo>
                    <a:pt x="26887" y="31457"/>
                    <a:pt x="28339" y="32582"/>
                    <a:pt x="29831" y="33596"/>
                  </a:cubicBezTo>
                  <a:cubicBezTo>
                    <a:pt x="34666" y="36949"/>
                    <a:pt x="39839" y="39784"/>
                    <a:pt x="45301" y="42042"/>
                  </a:cubicBezTo>
                  <a:lnTo>
                    <a:pt x="100523" y="64973"/>
                  </a:lnTo>
                  <a:lnTo>
                    <a:pt x="163435" y="91096"/>
                  </a:lnTo>
                  <a:lnTo>
                    <a:pt x="177263" y="57780"/>
                  </a:lnTo>
                  <a:lnTo>
                    <a:pt x="59129" y="8746"/>
                  </a:lnTo>
                  <a:cubicBezTo>
                    <a:pt x="51996" y="5791"/>
                    <a:pt x="44495" y="3832"/>
                    <a:pt x="36825" y="2976"/>
                  </a:cubicBezTo>
                  <a:lnTo>
                    <a:pt x="27086" y="1912"/>
                  </a:lnTo>
                  <a:lnTo>
                    <a:pt x="15984" y="638"/>
                  </a:lnTo>
                  <a:lnTo>
                    <a:pt x="10840" y="51"/>
                  </a:lnTo>
                  <a:cubicBezTo>
                    <a:pt x="10523" y="17"/>
                    <a:pt x="10213" y="0"/>
                    <a:pt x="9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1842153" y="2376904"/>
              <a:ext cx="1051758" cy="950625"/>
            </a:xfrm>
            <a:custGeom>
              <a:avLst/>
              <a:gdLst/>
              <a:ahLst/>
              <a:cxnLst/>
              <a:rect l="l" t="t" r="r" b="b"/>
              <a:pathLst>
                <a:path w="27081" h="24477" extrusionOk="0">
                  <a:moveTo>
                    <a:pt x="9882" y="1"/>
                  </a:moveTo>
                  <a:cubicBezTo>
                    <a:pt x="3504" y="1"/>
                    <a:pt x="1" y="7347"/>
                    <a:pt x="3444" y="12261"/>
                  </a:cubicBezTo>
                  <a:cubicBezTo>
                    <a:pt x="3852" y="12897"/>
                    <a:pt x="4389" y="13474"/>
                    <a:pt x="5055" y="13992"/>
                  </a:cubicBezTo>
                  <a:lnTo>
                    <a:pt x="9562" y="17583"/>
                  </a:lnTo>
                  <a:lnTo>
                    <a:pt x="18167" y="24477"/>
                  </a:lnTo>
                  <a:cubicBezTo>
                    <a:pt x="18346" y="17215"/>
                    <a:pt x="21012" y="7426"/>
                    <a:pt x="27081" y="1895"/>
                  </a:cubicBezTo>
                  <a:lnTo>
                    <a:pt x="15959" y="621"/>
                  </a:lnTo>
                  <a:lnTo>
                    <a:pt x="10835" y="54"/>
                  </a:lnTo>
                  <a:cubicBezTo>
                    <a:pt x="10511" y="18"/>
                    <a:pt x="10193" y="1"/>
                    <a:pt x="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1842230" y="2377254"/>
              <a:ext cx="619730" cy="682530"/>
            </a:xfrm>
            <a:custGeom>
              <a:avLst/>
              <a:gdLst/>
              <a:ahLst/>
              <a:cxnLst/>
              <a:rect l="l" t="t" r="r" b="b"/>
              <a:pathLst>
                <a:path w="15957" h="17574" extrusionOk="0">
                  <a:moveTo>
                    <a:pt x="9869" y="0"/>
                  </a:moveTo>
                  <a:cubicBezTo>
                    <a:pt x="3497" y="0"/>
                    <a:pt x="1" y="7341"/>
                    <a:pt x="3442" y="12252"/>
                  </a:cubicBezTo>
                  <a:cubicBezTo>
                    <a:pt x="3850" y="12888"/>
                    <a:pt x="4387" y="13465"/>
                    <a:pt x="5053" y="13983"/>
                  </a:cubicBezTo>
                  <a:lnTo>
                    <a:pt x="9560" y="17574"/>
                  </a:lnTo>
                  <a:cubicBezTo>
                    <a:pt x="10217" y="11923"/>
                    <a:pt x="12256" y="5407"/>
                    <a:pt x="15957" y="632"/>
                  </a:cubicBezTo>
                  <a:lnTo>
                    <a:pt x="10833" y="55"/>
                  </a:lnTo>
                  <a:cubicBezTo>
                    <a:pt x="10505" y="18"/>
                    <a:pt x="10183" y="0"/>
                    <a:pt x="98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1842230" y="2377254"/>
              <a:ext cx="6883792" cy="3537747"/>
            </a:xfrm>
            <a:custGeom>
              <a:avLst/>
              <a:gdLst/>
              <a:ahLst/>
              <a:cxnLst/>
              <a:rect l="l" t="t" r="r" b="b"/>
              <a:pathLst>
                <a:path w="177246" h="91091" extrusionOk="0">
                  <a:moveTo>
                    <a:pt x="9860" y="0"/>
                  </a:moveTo>
                  <a:cubicBezTo>
                    <a:pt x="3497" y="0"/>
                    <a:pt x="1" y="7341"/>
                    <a:pt x="3442" y="12252"/>
                  </a:cubicBezTo>
                  <a:cubicBezTo>
                    <a:pt x="5241" y="11412"/>
                    <a:pt x="8220" y="10853"/>
                    <a:pt x="12949" y="10853"/>
                  </a:cubicBezTo>
                  <a:cubicBezTo>
                    <a:pt x="19254" y="10853"/>
                    <a:pt x="28671" y="11847"/>
                    <a:pt x="42548" y="14490"/>
                  </a:cubicBezTo>
                  <a:cubicBezTo>
                    <a:pt x="94696" y="24408"/>
                    <a:pt x="96258" y="46563"/>
                    <a:pt x="136160" y="79779"/>
                  </a:cubicBezTo>
                  <a:lnTo>
                    <a:pt x="163418" y="91090"/>
                  </a:lnTo>
                  <a:lnTo>
                    <a:pt x="177246" y="57784"/>
                  </a:lnTo>
                  <a:lnTo>
                    <a:pt x="59112" y="8740"/>
                  </a:lnTo>
                  <a:cubicBezTo>
                    <a:pt x="51989" y="5776"/>
                    <a:pt x="44478" y="3826"/>
                    <a:pt x="36818" y="2980"/>
                  </a:cubicBezTo>
                  <a:lnTo>
                    <a:pt x="10823" y="55"/>
                  </a:lnTo>
                  <a:cubicBezTo>
                    <a:pt x="10496" y="18"/>
                    <a:pt x="10174" y="0"/>
                    <a:pt x="9860" y="0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4602382" y="1963552"/>
              <a:ext cx="5377790" cy="2046309"/>
            </a:xfrm>
            <a:custGeom>
              <a:avLst/>
              <a:gdLst/>
              <a:ahLst/>
              <a:cxnLst/>
              <a:rect l="l" t="t" r="r" b="b"/>
              <a:pathLst>
                <a:path w="138469" h="52689" extrusionOk="0">
                  <a:moveTo>
                    <a:pt x="94311" y="0"/>
                  </a:moveTo>
                  <a:cubicBezTo>
                    <a:pt x="83673" y="0"/>
                    <a:pt x="73018" y="1661"/>
                    <a:pt x="62743" y="4997"/>
                  </a:cubicBezTo>
                  <a:cubicBezTo>
                    <a:pt x="55571" y="7315"/>
                    <a:pt x="48169" y="8678"/>
                    <a:pt x="40708" y="8966"/>
                  </a:cubicBezTo>
                  <a:cubicBezTo>
                    <a:pt x="39493" y="9020"/>
                    <a:pt x="38277" y="9047"/>
                    <a:pt x="37063" y="9047"/>
                  </a:cubicBezTo>
                  <a:cubicBezTo>
                    <a:pt x="30800" y="9047"/>
                    <a:pt x="24552" y="8334"/>
                    <a:pt x="18394" y="6867"/>
                  </a:cubicBezTo>
                  <a:lnTo>
                    <a:pt x="0" y="2580"/>
                  </a:lnTo>
                  <a:lnTo>
                    <a:pt x="120691" y="52688"/>
                  </a:lnTo>
                  <a:lnTo>
                    <a:pt x="138468" y="9872"/>
                  </a:lnTo>
                  <a:lnTo>
                    <a:pt x="133474" y="7803"/>
                  </a:lnTo>
                  <a:cubicBezTo>
                    <a:pt x="120966" y="2611"/>
                    <a:pt x="107651" y="0"/>
                    <a:pt x="94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5946514" y="2270683"/>
              <a:ext cx="3906159" cy="1738794"/>
            </a:xfrm>
            <a:custGeom>
              <a:avLst/>
              <a:gdLst/>
              <a:ahLst/>
              <a:cxnLst/>
              <a:rect l="l" t="t" r="r" b="b"/>
              <a:pathLst>
                <a:path w="100577" h="44771" extrusionOk="0">
                  <a:moveTo>
                    <a:pt x="56417" y="1"/>
                  </a:moveTo>
                  <a:cubicBezTo>
                    <a:pt x="45778" y="1"/>
                    <a:pt x="35120" y="1661"/>
                    <a:pt x="24841" y="4998"/>
                  </a:cubicBezTo>
                  <a:cubicBezTo>
                    <a:pt x="17669" y="7336"/>
                    <a:pt x="10287" y="8649"/>
                    <a:pt x="2806" y="8967"/>
                  </a:cubicBezTo>
                  <a:cubicBezTo>
                    <a:pt x="2051" y="9000"/>
                    <a:pt x="1289" y="9032"/>
                    <a:pt x="520" y="9032"/>
                  </a:cubicBezTo>
                  <a:cubicBezTo>
                    <a:pt x="347" y="9032"/>
                    <a:pt x="174" y="9031"/>
                    <a:pt x="1" y="9027"/>
                  </a:cubicBezTo>
                  <a:lnTo>
                    <a:pt x="1" y="9027"/>
                  </a:lnTo>
                  <a:lnTo>
                    <a:pt x="86082" y="44770"/>
                  </a:lnTo>
                  <a:lnTo>
                    <a:pt x="100576" y="9872"/>
                  </a:lnTo>
                  <a:lnTo>
                    <a:pt x="95582" y="7803"/>
                  </a:lnTo>
                  <a:cubicBezTo>
                    <a:pt x="83074" y="2612"/>
                    <a:pt x="69759" y="1"/>
                    <a:pt x="564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666887" y="507361"/>
              <a:ext cx="8922255" cy="4223034"/>
            </a:xfrm>
            <a:custGeom>
              <a:avLst/>
              <a:gdLst/>
              <a:ahLst/>
              <a:cxnLst/>
              <a:rect l="l" t="t" r="r" b="b"/>
              <a:pathLst>
                <a:path w="229733" h="108736" extrusionOk="0">
                  <a:moveTo>
                    <a:pt x="48712" y="0"/>
                  </a:moveTo>
                  <a:cubicBezTo>
                    <a:pt x="47232" y="0"/>
                    <a:pt x="45749" y="77"/>
                    <a:pt x="44270" y="232"/>
                  </a:cubicBezTo>
                  <a:cubicBezTo>
                    <a:pt x="41614" y="461"/>
                    <a:pt x="38987" y="1008"/>
                    <a:pt x="36391" y="1754"/>
                  </a:cubicBezTo>
                  <a:lnTo>
                    <a:pt x="25368" y="4977"/>
                  </a:lnTo>
                  <a:lnTo>
                    <a:pt x="12545" y="4390"/>
                  </a:lnTo>
                  <a:lnTo>
                    <a:pt x="12267" y="4380"/>
                  </a:lnTo>
                  <a:cubicBezTo>
                    <a:pt x="12089" y="4372"/>
                    <a:pt x="11914" y="4368"/>
                    <a:pt x="11740" y="4368"/>
                  </a:cubicBezTo>
                  <a:cubicBezTo>
                    <a:pt x="9793" y="4368"/>
                    <a:pt x="8094" y="4874"/>
                    <a:pt x="6706" y="5723"/>
                  </a:cubicBezTo>
                  <a:cubicBezTo>
                    <a:pt x="538" y="9404"/>
                    <a:pt x="1" y="19780"/>
                    <a:pt x="8088" y="23142"/>
                  </a:cubicBezTo>
                  <a:lnTo>
                    <a:pt x="214313" y="108735"/>
                  </a:lnTo>
                  <a:lnTo>
                    <a:pt x="226330" y="79796"/>
                  </a:lnTo>
                  <a:lnTo>
                    <a:pt x="229733" y="71589"/>
                  </a:lnTo>
                  <a:lnTo>
                    <a:pt x="147531" y="37467"/>
                  </a:lnTo>
                  <a:lnTo>
                    <a:pt x="67757" y="4380"/>
                  </a:lnTo>
                  <a:lnTo>
                    <a:pt x="65300" y="3336"/>
                  </a:lnTo>
                  <a:cubicBezTo>
                    <a:pt x="60015" y="1127"/>
                    <a:pt x="54380" y="0"/>
                    <a:pt x="48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666499" y="729631"/>
              <a:ext cx="8495742" cy="4001156"/>
            </a:xfrm>
            <a:custGeom>
              <a:avLst/>
              <a:gdLst/>
              <a:ahLst/>
              <a:cxnLst/>
              <a:rect l="l" t="t" r="r" b="b"/>
              <a:pathLst>
                <a:path w="218751" h="103023" extrusionOk="0">
                  <a:moveTo>
                    <a:pt x="6696" y="0"/>
                  </a:moveTo>
                  <a:cubicBezTo>
                    <a:pt x="558" y="3691"/>
                    <a:pt x="1" y="14057"/>
                    <a:pt x="8098" y="17409"/>
                  </a:cubicBezTo>
                  <a:lnTo>
                    <a:pt x="214323" y="103022"/>
                  </a:lnTo>
                  <a:lnTo>
                    <a:pt x="218750" y="92368"/>
                  </a:lnTo>
                  <a:lnTo>
                    <a:pt x="12505" y="6755"/>
                  </a:lnTo>
                  <a:cubicBezTo>
                    <a:pt x="9203" y="5382"/>
                    <a:pt x="7332" y="2805"/>
                    <a:pt x="66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1652509" y="515556"/>
              <a:ext cx="1464717" cy="553667"/>
            </a:xfrm>
            <a:custGeom>
              <a:avLst/>
              <a:gdLst/>
              <a:ahLst/>
              <a:cxnLst/>
              <a:rect l="l" t="t" r="r" b="b"/>
              <a:pathLst>
                <a:path w="37714" h="14256" extrusionOk="0">
                  <a:moveTo>
                    <a:pt x="18882" y="1"/>
                  </a:moveTo>
                  <a:cubicBezTo>
                    <a:pt x="16246" y="250"/>
                    <a:pt x="13619" y="787"/>
                    <a:pt x="11003" y="1533"/>
                  </a:cubicBezTo>
                  <a:lnTo>
                    <a:pt x="0" y="4776"/>
                  </a:lnTo>
                  <a:lnTo>
                    <a:pt x="21279" y="13610"/>
                  </a:lnTo>
                  <a:cubicBezTo>
                    <a:pt x="22325" y="14038"/>
                    <a:pt x="23436" y="14256"/>
                    <a:pt x="24548" y="14256"/>
                  </a:cubicBezTo>
                  <a:cubicBezTo>
                    <a:pt x="25552" y="14256"/>
                    <a:pt x="26558" y="14078"/>
                    <a:pt x="27517" y="13719"/>
                  </a:cubicBezTo>
                  <a:lnTo>
                    <a:pt x="36192" y="10486"/>
                  </a:lnTo>
                  <a:cubicBezTo>
                    <a:pt x="37684" y="9929"/>
                    <a:pt x="37714" y="7840"/>
                    <a:pt x="36251" y="7213"/>
                  </a:cubicBezTo>
                  <a:lnTo>
                    <a:pt x="188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7918883" y="1010896"/>
              <a:ext cx="2519505" cy="2276848"/>
            </a:xfrm>
            <a:custGeom>
              <a:avLst/>
              <a:gdLst/>
              <a:ahLst/>
              <a:cxnLst/>
              <a:rect l="l" t="t" r="r" b="b"/>
              <a:pathLst>
                <a:path w="64873" h="58625" extrusionOk="0">
                  <a:moveTo>
                    <a:pt x="50378" y="0"/>
                  </a:moveTo>
                  <a:lnTo>
                    <a:pt x="14555" y="28999"/>
                  </a:lnTo>
                  <a:lnTo>
                    <a:pt x="1" y="40768"/>
                  </a:lnTo>
                  <a:lnTo>
                    <a:pt x="42987" y="58624"/>
                  </a:lnTo>
                  <a:lnTo>
                    <a:pt x="51990" y="37037"/>
                  </a:lnTo>
                  <a:lnTo>
                    <a:pt x="64873" y="6019"/>
                  </a:lnTo>
                  <a:lnTo>
                    <a:pt x="503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8234944" y="1339309"/>
              <a:ext cx="2097186" cy="1948439"/>
            </a:xfrm>
            <a:custGeom>
              <a:avLst/>
              <a:gdLst/>
              <a:ahLst/>
              <a:cxnLst/>
              <a:rect l="l" t="t" r="r" b="b"/>
              <a:pathLst>
                <a:path w="53999" h="50169" extrusionOk="0">
                  <a:moveTo>
                    <a:pt x="44170" y="0"/>
                  </a:moveTo>
                  <a:lnTo>
                    <a:pt x="1" y="35694"/>
                  </a:lnTo>
                  <a:lnTo>
                    <a:pt x="34869" y="50168"/>
                  </a:lnTo>
                  <a:lnTo>
                    <a:pt x="53999" y="4079"/>
                  </a:lnTo>
                  <a:lnTo>
                    <a:pt x="44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4342817" y="2270675"/>
              <a:ext cx="4818531" cy="3709504"/>
            </a:xfrm>
            <a:custGeom>
              <a:avLst/>
              <a:gdLst/>
              <a:ahLst/>
              <a:cxnLst/>
              <a:rect l="l" t="t" r="r" b="b"/>
              <a:pathLst>
                <a:path w="120682" h="92906" extrusionOk="0">
                  <a:moveTo>
                    <a:pt x="0" y="0"/>
                  </a:moveTo>
                  <a:lnTo>
                    <a:pt x="16047" y="9978"/>
                  </a:lnTo>
                  <a:cubicBezTo>
                    <a:pt x="22473" y="13948"/>
                    <a:pt x="28213" y="18772"/>
                    <a:pt x="33257" y="24304"/>
                  </a:cubicBezTo>
                  <a:cubicBezTo>
                    <a:pt x="35456" y="26691"/>
                    <a:pt x="37535" y="29198"/>
                    <a:pt x="39405" y="31854"/>
                  </a:cubicBezTo>
                  <a:cubicBezTo>
                    <a:pt x="41872" y="35266"/>
                    <a:pt x="44051" y="38927"/>
                    <a:pt x="46011" y="42717"/>
                  </a:cubicBezTo>
                  <a:cubicBezTo>
                    <a:pt x="57043" y="64434"/>
                    <a:pt x="75457" y="81495"/>
                    <a:pt x="97920" y="90826"/>
                  </a:cubicBezTo>
                  <a:lnTo>
                    <a:pt x="102914" y="92905"/>
                  </a:lnTo>
                  <a:lnTo>
                    <a:pt x="106197" y="85007"/>
                  </a:lnTo>
                  <a:lnTo>
                    <a:pt x="116742" y="59569"/>
                  </a:lnTo>
                  <a:lnTo>
                    <a:pt x="120681" y="50089"/>
                  </a:lnTo>
                  <a:lnTo>
                    <a:pt x="34610" y="14375"/>
                  </a:lnTo>
                  <a:lnTo>
                    <a:pt x="34600" y="14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5818622" y="2930345"/>
              <a:ext cx="3342860" cy="2743170"/>
            </a:xfrm>
            <a:custGeom>
              <a:avLst/>
              <a:gdLst/>
              <a:ahLst/>
              <a:cxnLst/>
              <a:rect l="l" t="t" r="r" b="b"/>
              <a:pathLst>
                <a:path w="86073" h="70632" extrusionOk="0">
                  <a:moveTo>
                    <a:pt x="1" y="0"/>
                  </a:moveTo>
                  <a:lnTo>
                    <a:pt x="1" y="0"/>
                  </a:lnTo>
                  <a:cubicBezTo>
                    <a:pt x="687" y="687"/>
                    <a:pt x="1304" y="1333"/>
                    <a:pt x="1941" y="2000"/>
                  </a:cubicBezTo>
                  <a:cubicBezTo>
                    <a:pt x="6219" y="6695"/>
                    <a:pt x="9919" y="11829"/>
                    <a:pt x="13033" y="17390"/>
                  </a:cubicBezTo>
                  <a:cubicBezTo>
                    <a:pt x="13600" y="18384"/>
                    <a:pt x="14157" y="19419"/>
                    <a:pt x="14674" y="20434"/>
                  </a:cubicBezTo>
                  <a:cubicBezTo>
                    <a:pt x="25707" y="42150"/>
                    <a:pt x="44121" y="59211"/>
                    <a:pt x="66614" y="68533"/>
                  </a:cubicBezTo>
                  <a:lnTo>
                    <a:pt x="71588" y="70632"/>
                  </a:lnTo>
                  <a:lnTo>
                    <a:pt x="82133" y="45194"/>
                  </a:lnTo>
                  <a:lnTo>
                    <a:pt x="86072" y="357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2935821" y="3332008"/>
              <a:ext cx="2810204" cy="1568802"/>
            </a:xfrm>
            <a:custGeom>
              <a:avLst/>
              <a:gdLst/>
              <a:ahLst/>
              <a:cxnLst/>
              <a:rect l="l" t="t" r="r" b="b"/>
              <a:pathLst>
                <a:path w="72358" h="40394" extrusionOk="0">
                  <a:moveTo>
                    <a:pt x="9595" y="1"/>
                  </a:moveTo>
                  <a:cubicBezTo>
                    <a:pt x="1135" y="1"/>
                    <a:pt x="1" y="4200"/>
                    <a:pt x="1666" y="9027"/>
                  </a:cubicBezTo>
                  <a:cubicBezTo>
                    <a:pt x="6501" y="12370"/>
                    <a:pt x="11674" y="15205"/>
                    <a:pt x="17136" y="17463"/>
                  </a:cubicBezTo>
                  <a:lnTo>
                    <a:pt x="72358" y="40393"/>
                  </a:lnTo>
                  <a:cubicBezTo>
                    <a:pt x="54600" y="24278"/>
                    <a:pt x="45339" y="6580"/>
                    <a:pt x="18678" y="1099"/>
                  </a:cubicBezTo>
                  <a:cubicBezTo>
                    <a:pt x="14990" y="340"/>
                    <a:pt x="11997" y="1"/>
                    <a:pt x="9595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7918883" y="2137119"/>
              <a:ext cx="2019938" cy="1150639"/>
            </a:xfrm>
            <a:custGeom>
              <a:avLst/>
              <a:gdLst/>
              <a:ahLst/>
              <a:cxnLst/>
              <a:rect l="l" t="t" r="r" b="b"/>
              <a:pathLst>
                <a:path w="52010" h="29627" extrusionOk="0">
                  <a:moveTo>
                    <a:pt x="14565" y="1"/>
                  </a:moveTo>
                  <a:lnTo>
                    <a:pt x="1" y="11770"/>
                  </a:lnTo>
                  <a:lnTo>
                    <a:pt x="43007" y="29626"/>
                  </a:lnTo>
                  <a:lnTo>
                    <a:pt x="52010" y="8039"/>
                  </a:lnTo>
                  <a:lnTo>
                    <a:pt x="52010" y="8039"/>
                  </a:lnTo>
                  <a:cubicBezTo>
                    <a:pt x="48381" y="8974"/>
                    <a:pt x="44842" y="9396"/>
                    <a:pt x="41431" y="9396"/>
                  </a:cubicBezTo>
                  <a:cubicBezTo>
                    <a:pt x="30870" y="9396"/>
                    <a:pt x="21536" y="5355"/>
                    <a:pt x="14565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3222675" y="1001147"/>
              <a:ext cx="1174174" cy="564076"/>
            </a:xfrm>
            <a:custGeom>
              <a:avLst/>
              <a:gdLst/>
              <a:ahLst/>
              <a:cxnLst/>
              <a:rect l="l" t="t" r="r" b="b"/>
              <a:pathLst>
                <a:path w="30233" h="14524" extrusionOk="0">
                  <a:moveTo>
                    <a:pt x="1639" y="1"/>
                  </a:moveTo>
                  <a:cubicBezTo>
                    <a:pt x="1435" y="1"/>
                    <a:pt x="1229" y="43"/>
                    <a:pt x="1035" y="132"/>
                  </a:cubicBezTo>
                  <a:cubicBezTo>
                    <a:pt x="309" y="470"/>
                    <a:pt x="0" y="1326"/>
                    <a:pt x="339" y="2062"/>
                  </a:cubicBezTo>
                  <a:cubicBezTo>
                    <a:pt x="584" y="2588"/>
                    <a:pt x="1106" y="2895"/>
                    <a:pt x="1652" y="2895"/>
                  </a:cubicBezTo>
                  <a:cubicBezTo>
                    <a:pt x="1859" y="2895"/>
                    <a:pt x="2069" y="2851"/>
                    <a:pt x="2269" y="2758"/>
                  </a:cubicBezTo>
                  <a:cubicBezTo>
                    <a:pt x="2985" y="2420"/>
                    <a:pt x="3293" y="1555"/>
                    <a:pt x="2965" y="828"/>
                  </a:cubicBezTo>
                  <a:cubicBezTo>
                    <a:pt x="2718" y="306"/>
                    <a:pt x="2186" y="1"/>
                    <a:pt x="1639" y="1"/>
                  </a:cubicBezTo>
                  <a:close/>
                  <a:moveTo>
                    <a:pt x="6130" y="1941"/>
                  </a:moveTo>
                  <a:cubicBezTo>
                    <a:pt x="5926" y="1941"/>
                    <a:pt x="5719" y="1983"/>
                    <a:pt x="5522" y="2072"/>
                  </a:cubicBezTo>
                  <a:cubicBezTo>
                    <a:pt x="4805" y="2410"/>
                    <a:pt x="4487" y="3266"/>
                    <a:pt x="4825" y="4002"/>
                  </a:cubicBezTo>
                  <a:cubicBezTo>
                    <a:pt x="5071" y="4528"/>
                    <a:pt x="5593" y="4835"/>
                    <a:pt x="6139" y="4835"/>
                  </a:cubicBezTo>
                  <a:cubicBezTo>
                    <a:pt x="6345" y="4835"/>
                    <a:pt x="6556" y="4791"/>
                    <a:pt x="6755" y="4698"/>
                  </a:cubicBezTo>
                  <a:cubicBezTo>
                    <a:pt x="7472" y="4360"/>
                    <a:pt x="7790" y="3494"/>
                    <a:pt x="7452" y="2768"/>
                  </a:cubicBezTo>
                  <a:cubicBezTo>
                    <a:pt x="7205" y="2246"/>
                    <a:pt x="6678" y="1941"/>
                    <a:pt x="6130" y="1941"/>
                  </a:cubicBezTo>
                  <a:close/>
                  <a:moveTo>
                    <a:pt x="10625" y="3865"/>
                  </a:moveTo>
                  <a:cubicBezTo>
                    <a:pt x="10418" y="3865"/>
                    <a:pt x="10208" y="3909"/>
                    <a:pt x="10008" y="4002"/>
                  </a:cubicBezTo>
                  <a:cubicBezTo>
                    <a:pt x="9292" y="4350"/>
                    <a:pt x="8984" y="5205"/>
                    <a:pt x="9312" y="5932"/>
                  </a:cubicBezTo>
                  <a:cubicBezTo>
                    <a:pt x="9558" y="6453"/>
                    <a:pt x="10089" y="6764"/>
                    <a:pt x="10636" y="6764"/>
                  </a:cubicBezTo>
                  <a:cubicBezTo>
                    <a:pt x="10840" y="6764"/>
                    <a:pt x="11047" y="6720"/>
                    <a:pt x="11242" y="6628"/>
                  </a:cubicBezTo>
                  <a:cubicBezTo>
                    <a:pt x="11968" y="6290"/>
                    <a:pt x="12276" y="5424"/>
                    <a:pt x="11938" y="4698"/>
                  </a:cubicBezTo>
                  <a:cubicBezTo>
                    <a:pt x="11693" y="4172"/>
                    <a:pt x="11171" y="3865"/>
                    <a:pt x="10625" y="3865"/>
                  </a:cubicBezTo>
                  <a:close/>
                  <a:moveTo>
                    <a:pt x="15115" y="5805"/>
                  </a:moveTo>
                  <a:cubicBezTo>
                    <a:pt x="14910" y="5805"/>
                    <a:pt x="14702" y="5849"/>
                    <a:pt x="14505" y="5942"/>
                  </a:cubicBezTo>
                  <a:cubicBezTo>
                    <a:pt x="13779" y="6290"/>
                    <a:pt x="13470" y="7145"/>
                    <a:pt x="13799" y="7872"/>
                  </a:cubicBezTo>
                  <a:cubicBezTo>
                    <a:pt x="14045" y="8393"/>
                    <a:pt x="14575" y="8703"/>
                    <a:pt x="15122" y="8703"/>
                  </a:cubicBezTo>
                  <a:cubicBezTo>
                    <a:pt x="15327" y="8703"/>
                    <a:pt x="15534" y="8660"/>
                    <a:pt x="15728" y="8568"/>
                  </a:cubicBezTo>
                  <a:cubicBezTo>
                    <a:pt x="16455" y="8230"/>
                    <a:pt x="16763" y="7364"/>
                    <a:pt x="16425" y="6638"/>
                  </a:cubicBezTo>
                  <a:cubicBezTo>
                    <a:pt x="16180" y="6111"/>
                    <a:pt x="15657" y="5805"/>
                    <a:pt x="15115" y="5805"/>
                  </a:cubicBezTo>
                  <a:close/>
                  <a:moveTo>
                    <a:pt x="19604" y="7744"/>
                  </a:moveTo>
                  <a:cubicBezTo>
                    <a:pt x="19397" y="7744"/>
                    <a:pt x="19188" y="7789"/>
                    <a:pt x="18991" y="7881"/>
                  </a:cubicBezTo>
                  <a:cubicBezTo>
                    <a:pt x="18265" y="8220"/>
                    <a:pt x="17957" y="9085"/>
                    <a:pt x="18295" y="9811"/>
                  </a:cubicBezTo>
                  <a:cubicBezTo>
                    <a:pt x="18541" y="10333"/>
                    <a:pt x="19067" y="10643"/>
                    <a:pt x="19615" y="10643"/>
                  </a:cubicBezTo>
                  <a:cubicBezTo>
                    <a:pt x="19819" y="10643"/>
                    <a:pt x="20027" y="10600"/>
                    <a:pt x="20225" y="10508"/>
                  </a:cubicBezTo>
                  <a:cubicBezTo>
                    <a:pt x="20941" y="10170"/>
                    <a:pt x="21250" y="9304"/>
                    <a:pt x="20921" y="8578"/>
                  </a:cubicBezTo>
                  <a:cubicBezTo>
                    <a:pt x="20676" y="8051"/>
                    <a:pt x="20148" y="7744"/>
                    <a:pt x="19604" y="7744"/>
                  </a:cubicBezTo>
                  <a:close/>
                  <a:moveTo>
                    <a:pt x="24095" y="9684"/>
                  </a:moveTo>
                  <a:cubicBezTo>
                    <a:pt x="23888" y="9684"/>
                    <a:pt x="23678" y="9728"/>
                    <a:pt x="23478" y="9821"/>
                  </a:cubicBezTo>
                  <a:cubicBezTo>
                    <a:pt x="22762" y="10160"/>
                    <a:pt x="22443" y="11025"/>
                    <a:pt x="22782" y="11751"/>
                  </a:cubicBezTo>
                  <a:cubicBezTo>
                    <a:pt x="23028" y="12273"/>
                    <a:pt x="23553" y="12583"/>
                    <a:pt x="24101" y="12583"/>
                  </a:cubicBezTo>
                  <a:cubicBezTo>
                    <a:pt x="24306" y="12583"/>
                    <a:pt x="24514" y="12540"/>
                    <a:pt x="24712" y="12448"/>
                  </a:cubicBezTo>
                  <a:cubicBezTo>
                    <a:pt x="25428" y="12109"/>
                    <a:pt x="25746" y="11244"/>
                    <a:pt x="25408" y="10518"/>
                  </a:cubicBezTo>
                  <a:cubicBezTo>
                    <a:pt x="25163" y="9991"/>
                    <a:pt x="24640" y="9684"/>
                    <a:pt x="24095" y="9684"/>
                  </a:cubicBezTo>
                  <a:close/>
                  <a:moveTo>
                    <a:pt x="28575" y="11626"/>
                  </a:moveTo>
                  <a:cubicBezTo>
                    <a:pt x="28370" y="11626"/>
                    <a:pt x="28162" y="11669"/>
                    <a:pt x="27965" y="11761"/>
                  </a:cubicBezTo>
                  <a:cubicBezTo>
                    <a:pt x="27248" y="12099"/>
                    <a:pt x="26940" y="12955"/>
                    <a:pt x="27268" y="13691"/>
                  </a:cubicBezTo>
                  <a:cubicBezTo>
                    <a:pt x="27514" y="14212"/>
                    <a:pt x="28045" y="14523"/>
                    <a:pt x="28592" y="14523"/>
                  </a:cubicBezTo>
                  <a:cubicBezTo>
                    <a:pt x="28797" y="14523"/>
                    <a:pt x="29003" y="14480"/>
                    <a:pt x="29198" y="14388"/>
                  </a:cubicBezTo>
                  <a:cubicBezTo>
                    <a:pt x="29924" y="14049"/>
                    <a:pt x="30233" y="13184"/>
                    <a:pt x="29895" y="12458"/>
                  </a:cubicBezTo>
                  <a:cubicBezTo>
                    <a:pt x="29648" y="11936"/>
                    <a:pt x="29123" y="11626"/>
                    <a:pt x="28575" y="116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4019740" y="1547869"/>
              <a:ext cx="1173786" cy="564037"/>
            </a:xfrm>
            <a:custGeom>
              <a:avLst/>
              <a:gdLst/>
              <a:ahLst/>
              <a:cxnLst/>
              <a:rect l="l" t="t" r="r" b="b"/>
              <a:pathLst>
                <a:path w="30223" h="14523" extrusionOk="0">
                  <a:moveTo>
                    <a:pt x="1648" y="0"/>
                  </a:moveTo>
                  <a:cubicBezTo>
                    <a:pt x="1445" y="0"/>
                    <a:pt x="1239" y="43"/>
                    <a:pt x="1045" y="131"/>
                  </a:cubicBezTo>
                  <a:cubicBezTo>
                    <a:pt x="309" y="470"/>
                    <a:pt x="0" y="1345"/>
                    <a:pt x="349" y="2061"/>
                  </a:cubicBezTo>
                  <a:cubicBezTo>
                    <a:pt x="587" y="2588"/>
                    <a:pt x="1112" y="2895"/>
                    <a:pt x="1657" y="2895"/>
                  </a:cubicBezTo>
                  <a:cubicBezTo>
                    <a:pt x="1863" y="2895"/>
                    <a:pt x="2072" y="2851"/>
                    <a:pt x="2269" y="2758"/>
                  </a:cubicBezTo>
                  <a:cubicBezTo>
                    <a:pt x="2995" y="2420"/>
                    <a:pt x="3303" y="1554"/>
                    <a:pt x="2965" y="828"/>
                  </a:cubicBezTo>
                  <a:cubicBezTo>
                    <a:pt x="2726" y="306"/>
                    <a:pt x="2196" y="0"/>
                    <a:pt x="1648" y="0"/>
                  </a:cubicBezTo>
                  <a:close/>
                  <a:moveTo>
                    <a:pt x="6138" y="1936"/>
                  </a:moveTo>
                  <a:cubicBezTo>
                    <a:pt x="5933" y="1936"/>
                    <a:pt x="5727" y="1979"/>
                    <a:pt x="5532" y="2071"/>
                  </a:cubicBezTo>
                  <a:cubicBezTo>
                    <a:pt x="4795" y="2410"/>
                    <a:pt x="4487" y="3285"/>
                    <a:pt x="4835" y="4001"/>
                  </a:cubicBezTo>
                  <a:cubicBezTo>
                    <a:pt x="5081" y="4528"/>
                    <a:pt x="5603" y="4835"/>
                    <a:pt x="6149" y="4835"/>
                  </a:cubicBezTo>
                  <a:cubicBezTo>
                    <a:pt x="6355" y="4835"/>
                    <a:pt x="6566" y="4791"/>
                    <a:pt x="6765" y="4698"/>
                  </a:cubicBezTo>
                  <a:cubicBezTo>
                    <a:pt x="7481" y="4359"/>
                    <a:pt x="7790" y="3494"/>
                    <a:pt x="7462" y="2768"/>
                  </a:cubicBezTo>
                  <a:cubicBezTo>
                    <a:pt x="7215" y="2246"/>
                    <a:pt x="6685" y="1936"/>
                    <a:pt x="6138" y="1936"/>
                  </a:cubicBezTo>
                  <a:close/>
                  <a:moveTo>
                    <a:pt x="10612" y="3880"/>
                  </a:moveTo>
                  <a:cubicBezTo>
                    <a:pt x="10408" y="3880"/>
                    <a:pt x="10202" y="3922"/>
                    <a:pt x="10008" y="4011"/>
                  </a:cubicBezTo>
                  <a:cubicBezTo>
                    <a:pt x="9282" y="4349"/>
                    <a:pt x="8974" y="5205"/>
                    <a:pt x="9312" y="5941"/>
                  </a:cubicBezTo>
                  <a:cubicBezTo>
                    <a:pt x="9557" y="6468"/>
                    <a:pt x="10080" y="6775"/>
                    <a:pt x="10625" y="6775"/>
                  </a:cubicBezTo>
                  <a:cubicBezTo>
                    <a:pt x="10832" y="6775"/>
                    <a:pt x="11042" y="6730"/>
                    <a:pt x="11242" y="6638"/>
                  </a:cubicBezTo>
                  <a:cubicBezTo>
                    <a:pt x="11958" y="6299"/>
                    <a:pt x="12267" y="5434"/>
                    <a:pt x="11938" y="4708"/>
                  </a:cubicBezTo>
                  <a:cubicBezTo>
                    <a:pt x="11692" y="4185"/>
                    <a:pt x="11160" y="3880"/>
                    <a:pt x="10612" y="3880"/>
                  </a:cubicBezTo>
                  <a:close/>
                  <a:moveTo>
                    <a:pt x="15105" y="5806"/>
                  </a:moveTo>
                  <a:cubicBezTo>
                    <a:pt x="14901" y="5806"/>
                    <a:pt x="14693" y="5849"/>
                    <a:pt x="14495" y="5941"/>
                  </a:cubicBezTo>
                  <a:cubicBezTo>
                    <a:pt x="13779" y="6289"/>
                    <a:pt x="13460" y="7145"/>
                    <a:pt x="13799" y="7871"/>
                  </a:cubicBezTo>
                  <a:cubicBezTo>
                    <a:pt x="14045" y="8392"/>
                    <a:pt x="14570" y="8703"/>
                    <a:pt x="15118" y="8703"/>
                  </a:cubicBezTo>
                  <a:cubicBezTo>
                    <a:pt x="15323" y="8703"/>
                    <a:pt x="15531" y="8659"/>
                    <a:pt x="15728" y="8567"/>
                  </a:cubicBezTo>
                  <a:cubicBezTo>
                    <a:pt x="16445" y="8229"/>
                    <a:pt x="16753" y="7364"/>
                    <a:pt x="16425" y="6638"/>
                  </a:cubicBezTo>
                  <a:cubicBezTo>
                    <a:pt x="16179" y="6116"/>
                    <a:pt x="15653" y="5806"/>
                    <a:pt x="15105" y="5806"/>
                  </a:cubicBezTo>
                  <a:close/>
                  <a:moveTo>
                    <a:pt x="19592" y="7746"/>
                  </a:moveTo>
                  <a:cubicBezTo>
                    <a:pt x="19387" y="7746"/>
                    <a:pt x="19179" y="7789"/>
                    <a:pt x="18982" y="7881"/>
                  </a:cubicBezTo>
                  <a:cubicBezTo>
                    <a:pt x="18265" y="8229"/>
                    <a:pt x="17957" y="9085"/>
                    <a:pt x="18285" y="9811"/>
                  </a:cubicBezTo>
                  <a:cubicBezTo>
                    <a:pt x="18531" y="10332"/>
                    <a:pt x="19062" y="10643"/>
                    <a:pt x="19609" y="10643"/>
                  </a:cubicBezTo>
                  <a:cubicBezTo>
                    <a:pt x="19813" y="10643"/>
                    <a:pt x="20020" y="10599"/>
                    <a:pt x="20215" y="10507"/>
                  </a:cubicBezTo>
                  <a:cubicBezTo>
                    <a:pt x="20941" y="10169"/>
                    <a:pt x="21250" y="9304"/>
                    <a:pt x="20911" y="8577"/>
                  </a:cubicBezTo>
                  <a:cubicBezTo>
                    <a:pt x="20665" y="8056"/>
                    <a:pt x="20140" y="7746"/>
                    <a:pt x="19592" y="7746"/>
                  </a:cubicBezTo>
                  <a:close/>
                  <a:moveTo>
                    <a:pt x="24084" y="9685"/>
                  </a:moveTo>
                  <a:cubicBezTo>
                    <a:pt x="23880" y="9685"/>
                    <a:pt x="23673" y="9729"/>
                    <a:pt x="23478" y="9821"/>
                  </a:cubicBezTo>
                  <a:cubicBezTo>
                    <a:pt x="22752" y="10159"/>
                    <a:pt x="22443" y="11025"/>
                    <a:pt x="22782" y="11751"/>
                  </a:cubicBezTo>
                  <a:cubicBezTo>
                    <a:pt x="23021" y="12272"/>
                    <a:pt x="23549" y="12583"/>
                    <a:pt x="24096" y="12583"/>
                  </a:cubicBezTo>
                  <a:cubicBezTo>
                    <a:pt x="24300" y="12583"/>
                    <a:pt x="24507" y="12539"/>
                    <a:pt x="24702" y="12447"/>
                  </a:cubicBezTo>
                  <a:cubicBezTo>
                    <a:pt x="25428" y="12109"/>
                    <a:pt x="25736" y="11243"/>
                    <a:pt x="25398" y="10517"/>
                  </a:cubicBezTo>
                  <a:cubicBezTo>
                    <a:pt x="25159" y="9996"/>
                    <a:pt x="24630" y="9685"/>
                    <a:pt x="24084" y="9685"/>
                  </a:cubicBezTo>
                  <a:close/>
                  <a:moveTo>
                    <a:pt x="28571" y="11625"/>
                  </a:moveTo>
                  <a:cubicBezTo>
                    <a:pt x="28366" y="11625"/>
                    <a:pt x="28160" y="11669"/>
                    <a:pt x="27965" y="11761"/>
                  </a:cubicBezTo>
                  <a:cubicBezTo>
                    <a:pt x="27238" y="12099"/>
                    <a:pt x="26930" y="12964"/>
                    <a:pt x="27268" y="13691"/>
                  </a:cubicBezTo>
                  <a:cubicBezTo>
                    <a:pt x="27514" y="14212"/>
                    <a:pt x="28040" y="14523"/>
                    <a:pt x="28588" y="14523"/>
                  </a:cubicBezTo>
                  <a:cubicBezTo>
                    <a:pt x="28793" y="14523"/>
                    <a:pt x="29001" y="14479"/>
                    <a:pt x="29198" y="14387"/>
                  </a:cubicBezTo>
                  <a:cubicBezTo>
                    <a:pt x="29915" y="14049"/>
                    <a:pt x="30223" y="13183"/>
                    <a:pt x="29895" y="12457"/>
                  </a:cubicBezTo>
                  <a:cubicBezTo>
                    <a:pt x="29648" y="11936"/>
                    <a:pt x="29118" y="11625"/>
                    <a:pt x="28571" y="11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3298409" y="677472"/>
              <a:ext cx="3098262" cy="1285055"/>
            </a:xfrm>
            <a:custGeom>
              <a:avLst/>
              <a:gdLst/>
              <a:ahLst/>
              <a:cxnLst/>
              <a:rect l="l" t="t" r="r" b="b"/>
              <a:pathLst>
                <a:path w="79775" h="33088" extrusionOk="0">
                  <a:moveTo>
                    <a:pt x="0" y="0"/>
                  </a:moveTo>
                  <a:lnTo>
                    <a:pt x="0" y="0"/>
                  </a:lnTo>
                  <a:cubicBezTo>
                    <a:pt x="11321" y="31028"/>
                    <a:pt x="34202" y="17608"/>
                    <a:pt x="79774" y="330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arth's Atmosphere Class by Slidesgo">
  <a:themeElements>
    <a:clrScheme name="Simple Light">
      <a:dk1>
        <a:srgbClr val="FFFFFF"/>
      </a:dk1>
      <a:lt1>
        <a:srgbClr val="979797"/>
      </a:lt1>
      <a:dk2>
        <a:srgbClr val="000000"/>
      </a:dk2>
      <a:lt2>
        <a:srgbClr val="061A38"/>
      </a:lt2>
      <a:accent1>
        <a:srgbClr val="052E3A"/>
      </a:accent1>
      <a:accent2>
        <a:srgbClr val="0088D3"/>
      </a:accent2>
      <a:accent3>
        <a:srgbClr val="00C970"/>
      </a:accent3>
      <a:accent4>
        <a:srgbClr val="740FA3"/>
      </a:accent4>
      <a:accent5>
        <a:srgbClr val="FF3121"/>
      </a:accent5>
      <a:accent6>
        <a:srgbClr val="FF9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138</Words>
  <Application>Microsoft Office PowerPoint</Application>
  <PresentationFormat>On-screen Show (16:9)</PresentationFormat>
  <Paragraphs>42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Barlow</vt:lpstr>
      <vt:lpstr>Anton</vt:lpstr>
      <vt:lpstr>inherit</vt:lpstr>
      <vt:lpstr>Arial</vt:lpstr>
      <vt:lpstr>Archivo</vt:lpstr>
      <vt:lpstr>Amatic SC</vt:lpstr>
      <vt:lpstr>Chewy</vt:lpstr>
      <vt:lpstr>Earth's Atmosphere Class by Slidesgo</vt:lpstr>
      <vt:lpstr>Binary Space</vt:lpstr>
      <vt:lpstr>01</vt:lpstr>
      <vt:lpstr>Project Goals</vt:lpstr>
      <vt:lpstr>Our Team</vt:lpstr>
      <vt:lpstr>Stages</vt:lpstr>
      <vt:lpstr>Software we used</vt:lpstr>
      <vt:lpstr>Lets continue to the game!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Space</dc:title>
  <dc:creator>stanislav Tzeneviz</dc:creator>
  <cp:lastModifiedBy>Димитър Росенов Димов</cp:lastModifiedBy>
  <cp:revision>18</cp:revision>
  <dcterms:modified xsi:type="dcterms:W3CDTF">2023-03-27T08:26:33Z</dcterms:modified>
</cp:coreProperties>
</file>