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E226A-B71C-9A4E-F278-85A0EBA83209}" v="103" dt="2023-03-26T19:02:45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F32-D4B8-701B-93F7-036F33181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3B45-BA86-D45F-7048-75E406A6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D4CE-D31F-6009-8015-5C45E7D0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6476-C77F-0274-EFB4-E5E4A563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4B13-86A9-90E0-8426-B32FEBA3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648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19D6-FBAB-3C1A-D10B-D44CE38E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6F30B-64BE-DFC2-28F0-2E6328CF8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A1E7-5B89-D72A-39EE-5FC21268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EEB1-AB70-AAF6-889F-BF64EE4A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F0E-F410-7A9C-70C5-C7364C71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602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C2557-E3D6-A3CE-F5A8-83C4509D9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350-8AD3-6B16-8BB1-5735EE79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1E6A-AC57-A9CA-D4DE-6E12D3F3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6E74-3663-0577-6C25-8DC468EE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B5EA-56C0-40FA-D821-DA2A77A0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79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20F-FAF1-BD9B-E58C-646E3F4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4190-B5E2-7A39-83C8-20C60DF7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4896-857D-213F-1EFA-0E4AE5F5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CE2B-6DDD-5AC5-618F-B320CD59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0987-7F34-5662-ED79-08A1E9D6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10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32C0-E5B3-0690-4216-21DC1586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AFA4-C59C-2B2F-5927-3C8CA305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BABD-3DE5-1FA5-804E-CB3BAFA0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07AE-6573-9212-A690-7CFA9F9F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B99C-71D8-FCEA-AC9C-C280B8D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50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791-DA2E-72EC-A5CC-1F05829B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892B-75F7-F185-A72A-8B02C4D1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5D3B-9B24-0EC6-AE41-66098399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8434D-9ABA-987D-8082-E8B4B6D5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218DA-F59D-A7B6-17A3-0AD4AB1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A72B-58C4-877D-6C82-BDA75F7A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329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3152-65C4-448D-FD0A-25476F6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3616-D256-2E95-B58E-075330FB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896A6-077C-E354-42FA-AC4192EE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59CE-C500-E703-4A9D-2155C881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21E88-9FF4-ADE7-61F7-78EC25983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09163-C125-06BF-75B2-10CE2613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47230-C1C3-6DCF-F2F8-8944357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BF5B8-8AC2-5B22-96A2-D1B5F137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0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EB1C-B8D2-94F9-606B-440A3AB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FA366-C7BE-8C5C-905A-81F7BAB6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D0506-18D0-78DC-C7E3-77316190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440CF-1E3A-4F24-0BA6-A82E75FB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59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D69A4-9EFE-6131-C14B-F68C6473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5D74-CD14-595F-5766-DCB2BB41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9F23-B650-FB73-53EB-B8611B5B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2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9C0F-41AA-7621-676A-EFB1F072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10E1-2BC8-97C9-BC43-C85999A7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456E-7F4A-F4AB-ED3B-6D781514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3D76-CC93-5D48-5566-7BE183F0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D48A-0D4F-185F-299F-806BA3E4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ED73-9BA0-997A-9F95-185C9B4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13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632D-34A4-38AE-234E-E4A0A0F4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822FA-35FE-5B1B-E67A-8FBDBB5C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5325-F520-FCBF-1DFA-C66E537C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9612D-F86E-8984-3ECF-B714047F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436C-2BBA-EB9B-8411-14489B8B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2872E-A3F4-02B5-A746-BA5830C8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62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08B93-DC84-D9FB-FC2D-0E7F3914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1432-7D37-6686-A154-1C10C963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B320-F7CA-DDE9-1A26-747B1D32D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8512-C8E7-4338-9B22-D1C30CF792B1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22C6-9254-977E-D8A3-476772F3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A052-4323-A14B-B2E4-774C35EF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3E39-5877-4F2E-88CD-3ACD559E96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4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80494BD-9B75-F420-DE3D-164C68F7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7264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34E361D-C975-7914-FA50-82765FE4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857" y="865353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84C158A2-546C-C0B8-BA3F-AD37FB67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0450" y="98521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7E8A615-3DF0-D03B-D689-B18BFFAC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3887" y="11593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84E9FAA-7367-28DF-8897-26BCBF8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86519" y="67968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703C9566-2A57-58E9-EC8D-8B687B1A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3364" y="6845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F7A9C86-1962-5918-5C65-9FDD509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226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F834AB1-082E-EAB7-09D1-2B41B19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299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2EAF64F-DE4C-723A-78A7-204792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2180" y="407333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FDC7DDCE-D755-ADB6-FDE6-C343845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546" y="480610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531AE24-0743-845B-0ED0-9AB8528B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3424" y="532335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1057492-5794-CC9F-0B30-E0F6722B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32402" y="429985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82B3C38-0A80-527E-C7FF-672AD64B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24902" y="536041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86F9FB9-A865-D610-1498-83F0866C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8392" y="115938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1015798-B641-EDBE-5592-71B5F535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72647" y="1278277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BA22425-5208-1CD9-032F-E7AE7E8D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7107" y="1263721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49EF8DD-E5A1-EA59-DEFE-37F1B7D5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1057" y="84908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72FAACF-E6AA-DCEE-B8AF-FE2591CE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24464" y="101126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3C70EEC-E3BA-8025-6287-F9B3671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16486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C43AA17-A20D-7304-6A42-EDDBD19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89771" y="74340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114C05D7-62C2-D5D1-C1F8-9E2A5317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0012" y="73851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ra hacer tu kawaii, square yellow, png | PNGEgg">
            <a:extLst>
              <a:ext uri="{FF2B5EF4-FFF2-40B4-BE49-F238E27FC236}">
                <a16:creationId xmlns:a16="http://schemas.microsoft.com/office/drawing/2014/main" id="{A77D3EB3-0A59-E510-7B3B-F8D69A62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-409336" y="6092722"/>
            <a:ext cx="1439185" cy="1369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pic>
        <p:nvPicPr>
          <p:cNvPr id="28" name="Picture 22" descr="Para hacer tu kawaii, square yellow, png | PNGEgg">
            <a:extLst>
              <a:ext uri="{FF2B5EF4-FFF2-40B4-BE49-F238E27FC236}">
                <a16:creationId xmlns:a16="http://schemas.microsoft.com/office/drawing/2014/main" id="{CCEC2778-4935-DF3B-90C5-24584C5C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29297" y="5611525"/>
            <a:ext cx="565526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Para hacer tu kawaii, square yellow, png | PNGEgg">
            <a:extLst>
              <a:ext uri="{FF2B5EF4-FFF2-40B4-BE49-F238E27FC236}">
                <a16:creationId xmlns:a16="http://schemas.microsoft.com/office/drawing/2014/main" id="{41FCB55D-1C4A-C7B1-07CA-73815F18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68002" y="629621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ara hacer tu kawaii, square yellow, png | PNGEgg">
            <a:extLst>
              <a:ext uri="{FF2B5EF4-FFF2-40B4-BE49-F238E27FC236}">
                <a16:creationId xmlns:a16="http://schemas.microsoft.com/office/drawing/2014/main" id="{4D93181F-A3F3-332A-09A5-83F39B617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519352" y="5996737"/>
            <a:ext cx="111237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Para hacer tu kawaii, square yellow, png | PNGEgg">
            <a:extLst>
              <a:ext uri="{FF2B5EF4-FFF2-40B4-BE49-F238E27FC236}">
                <a16:creationId xmlns:a16="http://schemas.microsoft.com/office/drawing/2014/main" id="{6C54D55D-A380-B9CF-1983-F9D94032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2401633" y="6229219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Para hacer tu kawaii, square yellow, png | PNGEgg">
            <a:extLst>
              <a:ext uri="{FF2B5EF4-FFF2-40B4-BE49-F238E27FC236}">
                <a16:creationId xmlns:a16="http://schemas.microsoft.com/office/drawing/2014/main" id="{28E3DB0A-2DEE-6674-559F-1DF76A1C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715672" y="5783947"/>
            <a:ext cx="935842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ara hacer tu kawaii, square yellow, png | PNGEgg">
            <a:extLst>
              <a:ext uri="{FF2B5EF4-FFF2-40B4-BE49-F238E27FC236}">
                <a16:creationId xmlns:a16="http://schemas.microsoft.com/office/drawing/2014/main" id="{B88A697A-A190-3C6A-C3B0-FD0700C80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840818" y="6480561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ara hacer tu kawaii, square yellow, png | PNGEgg">
            <a:extLst>
              <a:ext uri="{FF2B5EF4-FFF2-40B4-BE49-F238E27FC236}">
                <a16:creationId xmlns:a16="http://schemas.microsoft.com/office/drawing/2014/main" id="{FE7DC39A-E099-76ED-5E67-541A042C7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154856" y="6028196"/>
            <a:ext cx="58060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Para hacer tu kawaii, square yellow, png | PNGEgg">
            <a:extLst>
              <a:ext uri="{FF2B5EF4-FFF2-40B4-BE49-F238E27FC236}">
                <a16:creationId xmlns:a16="http://schemas.microsoft.com/office/drawing/2014/main" id="{211B6D9F-6C28-4843-C728-2B69627F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693969" y="6173313"/>
            <a:ext cx="86627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Para hacer tu kawaii, square yellow, png | PNGEgg">
            <a:extLst>
              <a:ext uri="{FF2B5EF4-FFF2-40B4-BE49-F238E27FC236}">
                <a16:creationId xmlns:a16="http://schemas.microsoft.com/office/drawing/2014/main" id="{536101C4-3977-91AB-8A14-95E32415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455591" y="5728288"/>
            <a:ext cx="7403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Para hacer tu kawaii, square yellow, png | PNGEgg">
            <a:extLst>
              <a:ext uri="{FF2B5EF4-FFF2-40B4-BE49-F238E27FC236}">
                <a16:creationId xmlns:a16="http://schemas.microsoft.com/office/drawing/2014/main" id="{EB88E9EE-DC67-90A8-CCF4-0EE2B3E45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7178584" y="6229219"/>
            <a:ext cx="11857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Para hacer tu kawaii, square yellow, png | PNGEgg">
            <a:extLst>
              <a:ext uri="{FF2B5EF4-FFF2-40B4-BE49-F238E27FC236}">
                <a16:creationId xmlns:a16="http://schemas.microsoft.com/office/drawing/2014/main" id="{946DA14D-05EA-F01F-0F8C-9EFBB86E0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263069" y="5611525"/>
            <a:ext cx="831443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ara hacer tu kawaii, square yellow, png | PNGEgg">
            <a:extLst>
              <a:ext uri="{FF2B5EF4-FFF2-40B4-BE49-F238E27FC236}">
                <a16:creationId xmlns:a16="http://schemas.microsoft.com/office/drawing/2014/main" id="{D8BA5862-F0AA-C76B-0B8F-7965EF5D0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942746" y="6218415"/>
            <a:ext cx="84762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Para hacer tu kawaii, square yellow, png | PNGEgg">
            <a:extLst>
              <a:ext uri="{FF2B5EF4-FFF2-40B4-BE49-F238E27FC236}">
                <a16:creationId xmlns:a16="http://schemas.microsoft.com/office/drawing/2014/main" id="{0A471198-B5FE-A9AF-A927-0F8C00AD6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9522222" y="6007690"/>
            <a:ext cx="639428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Para hacer tu kawaii, square yellow, png | PNGEgg">
            <a:extLst>
              <a:ext uri="{FF2B5EF4-FFF2-40B4-BE49-F238E27FC236}">
                <a16:creationId xmlns:a16="http://schemas.microsoft.com/office/drawing/2014/main" id="{95B32308-0AE4-F17C-205B-80BDB8D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151841" y="6404677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ara hacer tu kawaii, square yellow, png | PNGEgg">
            <a:extLst>
              <a:ext uri="{FF2B5EF4-FFF2-40B4-BE49-F238E27FC236}">
                <a16:creationId xmlns:a16="http://schemas.microsoft.com/office/drawing/2014/main" id="{B0289A9F-A4A9-D08C-A273-B7B1563E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850912" y="5795874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83C385-0B3B-07F2-A0AB-609B4F154A7D}"/>
              </a:ext>
            </a:extLst>
          </p:cNvPr>
          <p:cNvSpPr txBox="1"/>
          <p:nvPr/>
        </p:nvSpPr>
        <p:spPr>
          <a:xfrm>
            <a:off x="2147633" y="582686"/>
            <a:ext cx="789146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ritannic Bold"/>
              </a:rPr>
              <a:t>Code Cutters</a:t>
            </a:r>
            <a:endParaRPr lang="bg-BG" sz="8000" b="1">
              <a:solidFill>
                <a:schemeClr val="bg1"/>
              </a:solidFill>
            </a:endParaRPr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383F4BC2-7611-CD1D-E928-35B76F75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37" y="2252134"/>
            <a:ext cx="4406445" cy="17000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227C39E3-16A0-899C-DC35-6A99044A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75959" y="47664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80494BD-9B75-F420-DE3D-164C68F7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7264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34E361D-C975-7914-FA50-82765FE4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857" y="865353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84C158A2-546C-C0B8-BA3F-AD37FB67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0450" y="98521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7E8A615-3DF0-D03B-D689-B18BFFAC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3887" y="11593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84E9FAA-7367-28DF-8897-26BCBF8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86519" y="67968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703C9566-2A57-58E9-EC8D-8B687B1A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3364" y="6845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F7A9C86-1962-5918-5C65-9FDD509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226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F834AB1-082E-EAB7-09D1-2B41B19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299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2EAF64F-DE4C-723A-78A7-204792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2180" y="407333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FDC7DDCE-D755-ADB6-FDE6-C343845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546" y="480610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531AE24-0743-845B-0ED0-9AB8528B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3424" y="532335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1057492-5794-CC9F-0B30-E0F6722B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32402" y="429985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82B3C38-0A80-527E-C7FF-672AD64B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24902" y="536041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86F9FB9-A865-D610-1498-83F0866C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8392" y="115938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1015798-B641-EDBE-5592-71B5F535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72647" y="1278277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BA22425-5208-1CD9-032F-E7AE7E8D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7107" y="1263721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49EF8DD-E5A1-EA59-DEFE-37F1B7D5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1057" y="84908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72FAACF-E6AA-DCEE-B8AF-FE2591CE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24464" y="101126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3C70EEC-E3BA-8025-6287-F9B3671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16486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C43AA17-A20D-7304-6A42-EDDBD19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89771" y="74340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114C05D7-62C2-D5D1-C1F8-9E2A5317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0012" y="73851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ra hacer tu kawaii, square yellow, png | PNGEgg">
            <a:extLst>
              <a:ext uri="{FF2B5EF4-FFF2-40B4-BE49-F238E27FC236}">
                <a16:creationId xmlns:a16="http://schemas.microsoft.com/office/drawing/2014/main" id="{A77D3EB3-0A59-E510-7B3B-F8D69A62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-409336" y="609272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Para hacer tu kawaii, square yellow, png | PNGEgg">
            <a:extLst>
              <a:ext uri="{FF2B5EF4-FFF2-40B4-BE49-F238E27FC236}">
                <a16:creationId xmlns:a16="http://schemas.microsoft.com/office/drawing/2014/main" id="{CCEC2778-4935-DF3B-90C5-24584C5C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66927" y="5611525"/>
            <a:ext cx="565526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Para hacer tu kawaii, square yellow, png | PNGEgg">
            <a:extLst>
              <a:ext uri="{FF2B5EF4-FFF2-40B4-BE49-F238E27FC236}">
                <a16:creationId xmlns:a16="http://schemas.microsoft.com/office/drawing/2014/main" id="{41FCB55D-1C4A-C7B1-07CA-73815F18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68002" y="629621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ara hacer tu kawaii, square yellow, png | PNGEgg">
            <a:extLst>
              <a:ext uri="{FF2B5EF4-FFF2-40B4-BE49-F238E27FC236}">
                <a16:creationId xmlns:a16="http://schemas.microsoft.com/office/drawing/2014/main" id="{4D93181F-A3F3-332A-09A5-83F39B617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519352" y="5996737"/>
            <a:ext cx="111237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Para hacer tu kawaii, square yellow, png | PNGEgg">
            <a:extLst>
              <a:ext uri="{FF2B5EF4-FFF2-40B4-BE49-F238E27FC236}">
                <a16:creationId xmlns:a16="http://schemas.microsoft.com/office/drawing/2014/main" id="{6C54D55D-A380-B9CF-1983-F9D94032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2401633" y="6229219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Para hacer tu kawaii, square yellow, png | PNGEgg">
            <a:extLst>
              <a:ext uri="{FF2B5EF4-FFF2-40B4-BE49-F238E27FC236}">
                <a16:creationId xmlns:a16="http://schemas.microsoft.com/office/drawing/2014/main" id="{28E3DB0A-2DEE-6674-559F-1DF76A1C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715672" y="5783947"/>
            <a:ext cx="935842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ara hacer tu kawaii, square yellow, png | PNGEgg">
            <a:extLst>
              <a:ext uri="{FF2B5EF4-FFF2-40B4-BE49-F238E27FC236}">
                <a16:creationId xmlns:a16="http://schemas.microsoft.com/office/drawing/2014/main" id="{B88A697A-A190-3C6A-C3B0-FD0700C80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840818" y="6480561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ara hacer tu kawaii, square yellow, png | PNGEgg">
            <a:extLst>
              <a:ext uri="{FF2B5EF4-FFF2-40B4-BE49-F238E27FC236}">
                <a16:creationId xmlns:a16="http://schemas.microsoft.com/office/drawing/2014/main" id="{FE7DC39A-E099-76ED-5E67-541A042C7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154856" y="6028196"/>
            <a:ext cx="58060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Para hacer tu kawaii, square yellow, png | PNGEgg">
            <a:extLst>
              <a:ext uri="{FF2B5EF4-FFF2-40B4-BE49-F238E27FC236}">
                <a16:creationId xmlns:a16="http://schemas.microsoft.com/office/drawing/2014/main" id="{211B6D9F-6C28-4843-C728-2B69627F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693969" y="6173313"/>
            <a:ext cx="86627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Para hacer tu kawaii, square yellow, png | PNGEgg">
            <a:extLst>
              <a:ext uri="{FF2B5EF4-FFF2-40B4-BE49-F238E27FC236}">
                <a16:creationId xmlns:a16="http://schemas.microsoft.com/office/drawing/2014/main" id="{536101C4-3977-91AB-8A14-95E32415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455591" y="5728288"/>
            <a:ext cx="7403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Para hacer tu kawaii, square yellow, png | PNGEgg">
            <a:extLst>
              <a:ext uri="{FF2B5EF4-FFF2-40B4-BE49-F238E27FC236}">
                <a16:creationId xmlns:a16="http://schemas.microsoft.com/office/drawing/2014/main" id="{EB88E9EE-DC67-90A8-CCF4-0EE2B3E45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7178584" y="6229219"/>
            <a:ext cx="11857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Para hacer tu kawaii, square yellow, png | PNGEgg">
            <a:extLst>
              <a:ext uri="{FF2B5EF4-FFF2-40B4-BE49-F238E27FC236}">
                <a16:creationId xmlns:a16="http://schemas.microsoft.com/office/drawing/2014/main" id="{946DA14D-05EA-F01F-0F8C-9EFBB86E0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263069" y="5611525"/>
            <a:ext cx="831443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ara hacer tu kawaii, square yellow, png | PNGEgg">
            <a:extLst>
              <a:ext uri="{FF2B5EF4-FFF2-40B4-BE49-F238E27FC236}">
                <a16:creationId xmlns:a16="http://schemas.microsoft.com/office/drawing/2014/main" id="{D8BA5862-F0AA-C76B-0B8F-7965EF5D0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942746" y="6218415"/>
            <a:ext cx="84762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Para hacer tu kawaii, square yellow, png | PNGEgg">
            <a:extLst>
              <a:ext uri="{FF2B5EF4-FFF2-40B4-BE49-F238E27FC236}">
                <a16:creationId xmlns:a16="http://schemas.microsoft.com/office/drawing/2014/main" id="{0A471198-B5FE-A9AF-A927-0F8C00AD6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9522222" y="6007690"/>
            <a:ext cx="639428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Para hacer tu kawaii, square yellow, png | PNGEgg">
            <a:extLst>
              <a:ext uri="{FF2B5EF4-FFF2-40B4-BE49-F238E27FC236}">
                <a16:creationId xmlns:a16="http://schemas.microsoft.com/office/drawing/2014/main" id="{95B32308-0AE4-F17C-205B-80BDB8D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151841" y="6404677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ara hacer tu kawaii, square yellow, png | PNGEgg">
            <a:extLst>
              <a:ext uri="{FF2B5EF4-FFF2-40B4-BE49-F238E27FC236}">
                <a16:creationId xmlns:a16="http://schemas.microsoft.com/office/drawing/2014/main" id="{B0289A9F-A4A9-D08C-A273-B7B1563E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850912" y="5795874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227C39E3-16A0-899C-DC35-6A99044A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75959" y="47664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CC87B5-1F1E-D928-14A4-3AF1558B7EED}"/>
              </a:ext>
            </a:extLst>
          </p:cNvPr>
          <p:cNvSpPr txBox="1"/>
          <p:nvPr/>
        </p:nvSpPr>
        <p:spPr>
          <a:xfrm>
            <a:off x="3542864" y="179836"/>
            <a:ext cx="536311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Britannic Bold"/>
              </a:rPr>
              <a:t>Our Team</a:t>
            </a:r>
            <a:endParaRPr lang="bg-BG" sz="8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78EC6E1-EBA2-4BA0-E785-302C324A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82" y="2296757"/>
            <a:ext cx="2036042" cy="20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0945CA9-731A-9DC2-2FD1-6344FC80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91" y="2334947"/>
            <a:ext cx="2036043" cy="20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680903-7795-CDCB-B862-4680BA7D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17" y="2296757"/>
            <a:ext cx="2128467" cy="21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>
            <a:extLst>
              <a:ext uri="{FF2B5EF4-FFF2-40B4-BE49-F238E27FC236}">
                <a16:creationId xmlns:a16="http://schemas.microsoft.com/office/drawing/2014/main" id="{165F4D10-7DFE-E11E-287B-6266260B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12" y="2342968"/>
            <a:ext cx="2036044" cy="203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1550AD-39CD-02DE-D367-435601309BD3}"/>
              </a:ext>
            </a:extLst>
          </p:cNvPr>
          <p:cNvSpPr txBox="1"/>
          <p:nvPr/>
        </p:nvSpPr>
        <p:spPr>
          <a:xfrm>
            <a:off x="3887029" y="1737243"/>
            <a:ext cx="20360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Ivan Dimov</a:t>
            </a:r>
            <a:endParaRPr lang="en-US" sz="2800" b="1">
              <a:solidFill>
                <a:schemeClr val="bg1"/>
              </a:solidFill>
              <a:latin typeface="Britannic Bold"/>
              <a:ea typeface="Calibri" panose="020F0502020204030204" pitchFamily="34" charset="0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1D4AAA-5168-49E4-14DA-D07B85E71054}"/>
              </a:ext>
            </a:extLst>
          </p:cNvPr>
          <p:cNvSpPr txBox="1"/>
          <p:nvPr/>
        </p:nvSpPr>
        <p:spPr>
          <a:xfrm>
            <a:off x="6268931" y="1768020"/>
            <a:ext cx="227063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Kevin Rusev</a:t>
            </a:r>
            <a:endParaRPr lang="en-US" sz="2400" b="1">
              <a:solidFill>
                <a:schemeClr val="bg1"/>
              </a:solidFill>
              <a:effectLst/>
              <a:latin typeface="Britannic Bold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B01B0-6662-F896-6992-5472F3E04DD9}"/>
              </a:ext>
            </a:extLst>
          </p:cNvPr>
          <p:cNvSpPr txBox="1"/>
          <p:nvPr/>
        </p:nvSpPr>
        <p:spPr>
          <a:xfrm>
            <a:off x="8741154" y="1775940"/>
            <a:ext cx="252885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Sergei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Tuptunov</a:t>
            </a:r>
            <a:endParaRPr lang="en-US" sz="2400" b="1">
              <a:solidFill>
                <a:schemeClr val="bg1"/>
              </a:solidFill>
              <a:latin typeface="Britannic Bold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2C034A-6D5F-B076-D84B-4E380F627DEA}"/>
              </a:ext>
            </a:extLst>
          </p:cNvPr>
          <p:cNvSpPr txBox="1"/>
          <p:nvPr/>
        </p:nvSpPr>
        <p:spPr>
          <a:xfrm>
            <a:off x="1181294" y="1768360"/>
            <a:ext cx="22343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Calibri"/>
              </a:rPr>
              <a:t>Yavor Penkov</a:t>
            </a:r>
            <a:endParaRPr lang="en-US" sz="2400" b="1">
              <a:solidFill>
                <a:schemeClr val="bg1"/>
              </a:solidFill>
              <a:effectLst/>
              <a:latin typeface="Britannic Bold"/>
              <a:ea typeface="Calibri" panose="020F0502020204030204" pitchFamily="34" charset="0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C4F9A-80AA-D53C-8078-C6D7A2BE0992}"/>
              </a:ext>
            </a:extLst>
          </p:cNvPr>
          <p:cNvSpPr txBox="1"/>
          <p:nvPr/>
        </p:nvSpPr>
        <p:spPr>
          <a:xfrm>
            <a:off x="1203782" y="4535643"/>
            <a:ext cx="215766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Scrum Trainer</a:t>
            </a:r>
            <a:endParaRPr lang="en-US" sz="2400" b="1">
              <a:solidFill>
                <a:schemeClr val="bg1"/>
              </a:solidFill>
              <a:effectLst/>
              <a:latin typeface="Britannic Bold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C6A43E-01B1-F802-A352-845F003F1583}"/>
              </a:ext>
            </a:extLst>
          </p:cNvPr>
          <p:cNvSpPr txBox="1"/>
          <p:nvPr/>
        </p:nvSpPr>
        <p:spPr>
          <a:xfrm>
            <a:off x="3610653" y="4462090"/>
            <a:ext cx="264633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Back-end Developer</a:t>
            </a:r>
            <a:endParaRPr lang="en-US" sz="2400" b="1">
              <a:solidFill>
                <a:schemeClr val="bg1"/>
              </a:solidFill>
              <a:latin typeface="Britannic Bold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E4D47-AFDF-BD8F-B4AA-34525345DD63}"/>
              </a:ext>
            </a:extLst>
          </p:cNvPr>
          <p:cNvSpPr txBox="1"/>
          <p:nvPr/>
        </p:nvSpPr>
        <p:spPr>
          <a:xfrm>
            <a:off x="6186778" y="4477691"/>
            <a:ext cx="257366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Front-end Developer</a:t>
            </a:r>
            <a:endParaRPr lang="en-US" sz="2400" b="1">
              <a:solidFill>
                <a:schemeClr val="bg1"/>
              </a:solidFill>
              <a:effectLst/>
              <a:latin typeface="Britannic Bold"/>
              <a:ea typeface="Calibri" panose="020F0502020204030204" pitchFamily="34" charset="0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6025FA-7C91-9068-7906-047F985128DD}"/>
              </a:ext>
            </a:extLst>
          </p:cNvPr>
          <p:cNvSpPr txBox="1"/>
          <p:nvPr/>
        </p:nvSpPr>
        <p:spPr>
          <a:xfrm>
            <a:off x="8958948" y="4541057"/>
            <a:ext cx="20965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Britannic Bold"/>
                <a:ea typeface="Calibri" panose="020F0502020204030204" pitchFamily="34" charset="0"/>
                <a:cs typeface="Times New Roman"/>
              </a:rPr>
              <a:t>QA engineer</a:t>
            </a:r>
            <a:endParaRPr lang="en-US" sz="2400" b="1">
              <a:solidFill>
                <a:schemeClr val="bg1"/>
              </a:solidFill>
              <a:effectLst/>
              <a:latin typeface="Britannic Bold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87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80494BD-9B75-F420-DE3D-164C68F7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7264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34E361D-C975-7914-FA50-82765FE4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857" y="865353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84C158A2-546C-C0B8-BA3F-AD37FB67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0450" y="98521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7E8A615-3DF0-D03B-D689-B18BFFAC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3887" y="11593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84E9FAA-7367-28DF-8897-26BCBF8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86519" y="67968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703C9566-2A57-58E9-EC8D-8B687B1A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3364" y="6845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F7A9C86-1962-5918-5C65-9FDD509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226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F834AB1-082E-EAB7-09D1-2B41B19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299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2EAF64F-DE4C-723A-78A7-204792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2180" y="407333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FDC7DDCE-D755-ADB6-FDE6-C343845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546" y="480610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531AE24-0743-845B-0ED0-9AB8528B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3424" y="532335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1057492-5794-CC9F-0B30-E0F6722B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32402" y="429985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82B3C38-0A80-527E-C7FF-672AD64B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24902" y="536041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86F9FB9-A865-D610-1498-83F0866C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8392" y="115938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1015798-B641-EDBE-5592-71B5F535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72647" y="1278277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BA22425-5208-1CD9-032F-E7AE7E8D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7107" y="1263721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49EF8DD-E5A1-EA59-DEFE-37F1B7D5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1057" y="84908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72FAACF-E6AA-DCEE-B8AF-FE2591CE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24464" y="101126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3C70EEC-E3BA-8025-6287-F9B3671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16486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C43AA17-A20D-7304-6A42-EDDBD19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89771" y="74340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114C05D7-62C2-D5D1-C1F8-9E2A5317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0012" y="73851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ra hacer tu kawaii, square yellow, png | PNGEgg">
            <a:extLst>
              <a:ext uri="{FF2B5EF4-FFF2-40B4-BE49-F238E27FC236}">
                <a16:creationId xmlns:a16="http://schemas.microsoft.com/office/drawing/2014/main" id="{A77D3EB3-0A59-E510-7B3B-F8D69A62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-409336" y="6092722"/>
            <a:ext cx="1439185" cy="1369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pic>
        <p:nvPicPr>
          <p:cNvPr id="28" name="Picture 22" descr="Para hacer tu kawaii, square yellow, png | PNGEgg">
            <a:extLst>
              <a:ext uri="{FF2B5EF4-FFF2-40B4-BE49-F238E27FC236}">
                <a16:creationId xmlns:a16="http://schemas.microsoft.com/office/drawing/2014/main" id="{CCEC2778-4935-DF3B-90C5-24584C5C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66927" y="5611525"/>
            <a:ext cx="565526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Para hacer tu kawaii, square yellow, png | PNGEgg">
            <a:extLst>
              <a:ext uri="{FF2B5EF4-FFF2-40B4-BE49-F238E27FC236}">
                <a16:creationId xmlns:a16="http://schemas.microsoft.com/office/drawing/2014/main" id="{41FCB55D-1C4A-C7B1-07CA-73815F18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68002" y="629621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ara hacer tu kawaii, square yellow, png | PNGEgg">
            <a:extLst>
              <a:ext uri="{FF2B5EF4-FFF2-40B4-BE49-F238E27FC236}">
                <a16:creationId xmlns:a16="http://schemas.microsoft.com/office/drawing/2014/main" id="{4D93181F-A3F3-332A-09A5-83F39B617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519352" y="5996737"/>
            <a:ext cx="111237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Para hacer tu kawaii, square yellow, png | PNGEgg">
            <a:extLst>
              <a:ext uri="{FF2B5EF4-FFF2-40B4-BE49-F238E27FC236}">
                <a16:creationId xmlns:a16="http://schemas.microsoft.com/office/drawing/2014/main" id="{6C54D55D-A380-B9CF-1983-F9D94032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2401633" y="6229219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Para hacer tu kawaii, square yellow, png | PNGEgg">
            <a:extLst>
              <a:ext uri="{FF2B5EF4-FFF2-40B4-BE49-F238E27FC236}">
                <a16:creationId xmlns:a16="http://schemas.microsoft.com/office/drawing/2014/main" id="{28E3DB0A-2DEE-6674-559F-1DF76A1C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715672" y="5783947"/>
            <a:ext cx="935842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ara hacer tu kawaii, square yellow, png | PNGEgg">
            <a:extLst>
              <a:ext uri="{FF2B5EF4-FFF2-40B4-BE49-F238E27FC236}">
                <a16:creationId xmlns:a16="http://schemas.microsoft.com/office/drawing/2014/main" id="{B88A697A-A190-3C6A-C3B0-FD0700C80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840818" y="6480561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ara hacer tu kawaii, square yellow, png | PNGEgg">
            <a:extLst>
              <a:ext uri="{FF2B5EF4-FFF2-40B4-BE49-F238E27FC236}">
                <a16:creationId xmlns:a16="http://schemas.microsoft.com/office/drawing/2014/main" id="{FE7DC39A-E099-76ED-5E67-541A042C7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154856" y="6028196"/>
            <a:ext cx="58060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Para hacer tu kawaii, square yellow, png | PNGEgg">
            <a:extLst>
              <a:ext uri="{FF2B5EF4-FFF2-40B4-BE49-F238E27FC236}">
                <a16:creationId xmlns:a16="http://schemas.microsoft.com/office/drawing/2014/main" id="{211B6D9F-6C28-4843-C728-2B69627F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693969" y="6173313"/>
            <a:ext cx="86627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Para hacer tu kawaii, square yellow, png | PNGEgg">
            <a:extLst>
              <a:ext uri="{FF2B5EF4-FFF2-40B4-BE49-F238E27FC236}">
                <a16:creationId xmlns:a16="http://schemas.microsoft.com/office/drawing/2014/main" id="{536101C4-3977-91AB-8A14-95E32415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455591" y="5728288"/>
            <a:ext cx="7403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Para hacer tu kawaii, square yellow, png | PNGEgg">
            <a:extLst>
              <a:ext uri="{FF2B5EF4-FFF2-40B4-BE49-F238E27FC236}">
                <a16:creationId xmlns:a16="http://schemas.microsoft.com/office/drawing/2014/main" id="{EB88E9EE-DC67-90A8-CCF4-0EE2B3E45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7178584" y="6229219"/>
            <a:ext cx="11857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Para hacer tu kawaii, square yellow, png | PNGEgg">
            <a:extLst>
              <a:ext uri="{FF2B5EF4-FFF2-40B4-BE49-F238E27FC236}">
                <a16:creationId xmlns:a16="http://schemas.microsoft.com/office/drawing/2014/main" id="{946DA14D-05EA-F01F-0F8C-9EFBB86E0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263069" y="5611525"/>
            <a:ext cx="831443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ara hacer tu kawaii, square yellow, png | PNGEgg">
            <a:extLst>
              <a:ext uri="{FF2B5EF4-FFF2-40B4-BE49-F238E27FC236}">
                <a16:creationId xmlns:a16="http://schemas.microsoft.com/office/drawing/2014/main" id="{D8BA5862-F0AA-C76B-0B8F-7965EF5D0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942746" y="6218415"/>
            <a:ext cx="84762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Para hacer tu kawaii, square yellow, png | PNGEgg">
            <a:extLst>
              <a:ext uri="{FF2B5EF4-FFF2-40B4-BE49-F238E27FC236}">
                <a16:creationId xmlns:a16="http://schemas.microsoft.com/office/drawing/2014/main" id="{0A471198-B5FE-A9AF-A927-0F8C00AD6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9522222" y="6007690"/>
            <a:ext cx="639428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Para hacer tu kawaii, square yellow, png | PNGEgg">
            <a:extLst>
              <a:ext uri="{FF2B5EF4-FFF2-40B4-BE49-F238E27FC236}">
                <a16:creationId xmlns:a16="http://schemas.microsoft.com/office/drawing/2014/main" id="{95B32308-0AE4-F17C-205B-80BDB8D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151841" y="6404677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ara hacer tu kawaii, square yellow, png | PNGEgg">
            <a:extLst>
              <a:ext uri="{FF2B5EF4-FFF2-40B4-BE49-F238E27FC236}">
                <a16:creationId xmlns:a16="http://schemas.microsoft.com/office/drawing/2014/main" id="{B0289A9F-A4A9-D08C-A273-B7B1563E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850912" y="5795874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83C385-0B3B-07F2-A0AB-609B4F154A7D}"/>
              </a:ext>
            </a:extLst>
          </p:cNvPr>
          <p:cNvSpPr txBox="1"/>
          <p:nvPr/>
        </p:nvSpPr>
        <p:spPr>
          <a:xfrm>
            <a:off x="1273998" y="406825"/>
            <a:ext cx="976338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Britannic Bold"/>
              </a:rPr>
              <a:t>Stages of development</a:t>
            </a:r>
            <a:endParaRPr lang="bg-BG" sz="7200" b="1">
              <a:solidFill>
                <a:schemeClr val="bg1"/>
              </a:solidFill>
            </a:endParaRPr>
          </a:p>
        </p:txBody>
      </p:sp>
      <p:pic>
        <p:nvPicPr>
          <p:cNvPr id="4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227C39E3-16A0-899C-DC35-6A99044A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75959" y="47664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3,657 Working People Animation Images, Stock Photos &amp; Vectors |  Shutterstock">
            <a:extLst>
              <a:ext uri="{FF2B5EF4-FFF2-40B4-BE49-F238E27FC236}">
                <a16:creationId xmlns:a16="http://schemas.microsoft.com/office/drawing/2014/main" id="{3C136764-3831-693A-1F6B-F7FCF626F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7"/>
          <a:stretch/>
        </p:blipFill>
        <p:spPr bwMode="auto">
          <a:xfrm>
            <a:off x="457420" y="2726789"/>
            <a:ext cx="3507940" cy="2367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78" name="Picture 6" descr="Business People Work in Office, Cartoon Busy Team of Characters Working  Together in Modern Workplace Stock Vector - Illustration of desktop, place:  199663830">
            <a:extLst>
              <a:ext uri="{FF2B5EF4-FFF2-40B4-BE49-F238E27FC236}">
                <a16:creationId xmlns:a16="http://schemas.microsoft.com/office/drawing/2014/main" id="{0430155D-B59B-37E4-5F33-8D6ACA8E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" t="-10823" r="5332" b="10823"/>
          <a:stretch/>
        </p:blipFill>
        <p:spPr bwMode="auto">
          <a:xfrm>
            <a:off x="4171565" y="2730762"/>
            <a:ext cx="3717447" cy="2356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80" name="Picture 8" descr="How to Give a Presentation During a Meeting (Without Screwing Up)">
            <a:extLst>
              <a:ext uri="{FF2B5EF4-FFF2-40B4-BE49-F238E27FC236}">
                <a16:creationId xmlns:a16="http://schemas.microsoft.com/office/drawing/2014/main" id="{698A8894-D1F6-98A9-2994-0C03DD50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21" y="2705078"/>
            <a:ext cx="3683140" cy="24179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440D9-A868-D68F-8B3A-B30256F73941}"/>
              </a:ext>
            </a:extLst>
          </p:cNvPr>
          <p:cNvSpPr txBox="1"/>
          <p:nvPr/>
        </p:nvSpPr>
        <p:spPr>
          <a:xfrm>
            <a:off x="627865" y="2068142"/>
            <a:ext cx="314474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ritannic Bold"/>
              </a:rPr>
              <a:t>Role Assignment</a:t>
            </a:r>
            <a:endParaRPr lang="bg-BG" sz="32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EE22-A9B5-B1D8-560E-CDB0CF9283D5}"/>
              </a:ext>
            </a:extLst>
          </p:cNvPr>
          <p:cNvSpPr txBox="1"/>
          <p:nvPr/>
        </p:nvSpPr>
        <p:spPr>
          <a:xfrm>
            <a:off x="4377923" y="2017849"/>
            <a:ext cx="33473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ritannic Bold"/>
              </a:rPr>
              <a:t>Working </a:t>
            </a:r>
            <a:r>
              <a:rPr lang="en-US" sz="3200" b="1" dirty="0" err="1">
                <a:solidFill>
                  <a:schemeClr val="bg1"/>
                </a:solidFill>
                <a:latin typeface="Britannic Bold"/>
              </a:rPr>
              <a:t>Perlod</a:t>
            </a:r>
            <a:endParaRPr lang="bg-BG" sz="32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32A08-CDE5-E274-5C3B-A21867AD73CC}"/>
              </a:ext>
            </a:extLst>
          </p:cNvPr>
          <p:cNvSpPr txBox="1"/>
          <p:nvPr/>
        </p:nvSpPr>
        <p:spPr>
          <a:xfrm>
            <a:off x="8330599" y="2030478"/>
            <a:ext cx="31237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ritannic Bold"/>
              </a:rPr>
              <a:t>Final Stage</a:t>
            </a:r>
            <a:endParaRPr lang="bg-BG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80494BD-9B75-F420-DE3D-164C68F7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7264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34E361D-C975-7914-FA50-82765FE4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857" y="865353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84C158A2-546C-C0B8-BA3F-AD37FB67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0450" y="98521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7E8A615-3DF0-D03B-D689-B18BFFAC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3887" y="11593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84E9FAA-7367-28DF-8897-26BCBF8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86519" y="67968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703C9566-2A57-58E9-EC8D-8B687B1A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3364" y="6845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F7A9C86-1962-5918-5C65-9FDD509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226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F834AB1-082E-EAB7-09D1-2B41B19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299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2EAF64F-DE4C-723A-78A7-204792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2180" y="407333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FDC7DDCE-D755-ADB6-FDE6-C343845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546" y="480610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531AE24-0743-845B-0ED0-9AB8528B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3424" y="532335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1057492-5794-CC9F-0B30-E0F6722B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32402" y="429985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82B3C38-0A80-527E-C7FF-672AD64B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24902" y="536041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86F9FB9-A865-D610-1498-83F0866C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8392" y="115938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1015798-B641-EDBE-5592-71B5F535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72647" y="1278277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BA22425-5208-1CD9-032F-E7AE7E8D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7107" y="1263721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49EF8DD-E5A1-EA59-DEFE-37F1B7D5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1057" y="84908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72FAACF-E6AA-DCEE-B8AF-FE2591CE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24464" y="101126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3C70EEC-E3BA-8025-6287-F9B3671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16486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C43AA17-A20D-7304-6A42-EDDBD19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89771" y="74340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114C05D7-62C2-D5D1-C1F8-9E2A5317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0012" y="73851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ra hacer tu kawaii, square yellow, png | PNGEgg">
            <a:extLst>
              <a:ext uri="{FF2B5EF4-FFF2-40B4-BE49-F238E27FC236}">
                <a16:creationId xmlns:a16="http://schemas.microsoft.com/office/drawing/2014/main" id="{A77D3EB3-0A59-E510-7B3B-F8D69A62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-409336" y="6092722"/>
            <a:ext cx="1439185" cy="1369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pic>
        <p:nvPicPr>
          <p:cNvPr id="28" name="Picture 22" descr="Para hacer tu kawaii, square yellow, png | PNGEgg">
            <a:extLst>
              <a:ext uri="{FF2B5EF4-FFF2-40B4-BE49-F238E27FC236}">
                <a16:creationId xmlns:a16="http://schemas.microsoft.com/office/drawing/2014/main" id="{CCEC2778-4935-DF3B-90C5-24584C5C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66927" y="5611525"/>
            <a:ext cx="565526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Para hacer tu kawaii, square yellow, png | PNGEgg">
            <a:extLst>
              <a:ext uri="{FF2B5EF4-FFF2-40B4-BE49-F238E27FC236}">
                <a16:creationId xmlns:a16="http://schemas.microsoft.com/office/drawing/2014/main" id="{41FCB55D-1C4A-C7B1-07CA-73815F18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68002" y="629621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ara hacer tu kawaii, square yellow, png | PNGEgg">
            <a:extLst>
              <a:ext uri="{FF2B5EF4-FFF2-40B4-BE49-F238E27FC236}">
                <a16:creationId xmlns:a16="http://schemas.microsoft.com/office/drawing/2014/main" id="{4D93181F-A3F3-332A-09A5-83F39B617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519352" y="5996737"/>
            <a:ext cx="111237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Para hacer tu kawaii, square yellow, png | PNGEgg">
            <a:extLst>
              <a:ext uri="{FF2B5EF4-FFF2-40B4-BE49-F238E27FC236}">
                <a16:creationId xmlns:a16="http://schemas.microsoft.com/office/drawing/2014/main" id="{6C54D55D-A380-B9CF-1983-F9D94032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2401633" y="6229219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Para hacer tu kawaii, square yellow, png | PNGEgg">
            <a:extLst>
              <a:ext uri="{FF2B5EF4-FFF2-40B4-BE49-F238E27FC236}">
                <a16:creationId xmlns:a16="http://schemas.microsoft.com/office/drawing/2014/main" id="{28E3DB0A-2DEE-6674-559F-1DF76A1C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715672" y="5783947"/>
            <a:ext cx="935842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ara hacer tu kawaii, square yellow, png | PNGEgg">
            <a:extLst>
              <a:ext uri="{FF2B5EF4-FFF2-40B4-BE49-F238E27FC236}">
                <a16:creationId xmlns:a16="http://schemas.microsoft.com/office/drawing/2014/main" id="{B88A697A-A190-3C6A-C3B0-FD0700C80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840818" y="6480561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ara hacer tu kawaii, square yellow, png | PNGEgg">
            <a:extLst>
              <a:ext uri="{FF2B5EF4-FFF2-40B4-BE49-F238E27FC236}">
                <a16:creationId xmlns:a16="http://schemas.microsoft.com/office/drawing/2014/main" id="{FE7DC39A-E099-76ED-5E67-541A042C7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154856" y="6028196"/>
            <a:ext cx="58060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Para hacer tu kawaii, square yellow, png | PNGEgg">
            <a:extLst>
              <a:ext uri="{FF2B5EF4-FFF2-40B4-BE49-F238E27FC236}">
                <a16:creationId xmlns:a16="http://schemas.microsoft.com/office/drawing/2014/main" id="{211B6D9F-6C28-4843-C728-2B69627F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693969" y="6173313"/>
            <a:ext cx="86627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Para hacer tu kawaii, square yellow, png | PNGEgg">
            <a:extLst>
              <a:ext uri="{FF2B5EF4-FFF2-40B4-BE49-F238E27FC236}">
                <a16:creationId xmlns:a16="http://schemas.microsoft.com/office/drawing/2014/main" id="{536101C4-3977-91AB-8A14-95E32415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455591" y="5728288"/>
            <a:ext cx="7403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Para hacer tu kawaii, square yellow, png | PNGEgg">
            <a:extLst>
              <a:ext uri="{FF2B5EF4-FFF2-40B4-BE49-F238E27FC236}">
                <a16:creationId xmlns:a16="http://schemas.microsoft.com/office/drawing/2014/main" id="{EB88E9EE-DC67-90A8-CCF4-0EE2B3E45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7178584" y="6229219"/>
            <a:ext cx="11857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Para hacer tu kawaii, square yellow, png | PNGEgg">
            <a:extLst>
              <a:ext uri="{FF2B5EF4-FFF2-40B4-BE49-F238E27FC236}">
                <a16:creationId xmlns:a16="http://schemas.microsoft.com/office/drawing/2014/main" id="{946DA14D-05EA-F01F-0F8C-9EFBB86E0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263069" y="5611525"/>
            <a:ext cx="831443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ara hacer tu kawaii, square yellow, png | PNGEgg">
            <a:extLst>
              <a:ext uri="{FF2B5EF4-FFF2-40B4-BE49-F238E27FC236}">
                <a16:creationId xmlns:a16="http://schemas.microsoft.com/office/drawing/2014/main" id="{D8BA5862-F0AA-C76B-0B8F-7965EF5D0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942746" y="6218415"/>
            <a:ext cx="84762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Para hacer tu kawaii, square yellow, png | PNGEgg">
            <a:extLst>
              <a:ext uri="{FF2B5EF4-FFF2-40B4-BE49-F238E27FC236}">
                <a16:creationId xmlns:a16="http://schemas.microsoft.com/office/drawing/2014/main" id="{0A471198-B5FE-A9AF-A927-0F8C00AD6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9522222" y="6007690"/>
            <a:ext cx="639428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Para hacer tu kawaii, square yellow, png | PNGEgg">
            <a:extLst>
              <a:ext uri="{FF2B5EF4-FFF2-40B4-BE49-F238E27FC236}">
                <a16:creationId xmlns:a16="http://schemas.microsoft.com/office/drawing/2014/main" id="{95B32308-0AE4-F17C-205B-80BDB8D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151841" y="6404677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ara hacer tu kawaii, square yellow, png | PNGEgg">
            <a:extLst>
              <a:ext uri="{FF2B5EF4-FFF2-40B4-BE49-F238E27FC236}">
                <a16:creationId xmlns:a16="http://schemas.microsoft.com/office/drawing/2014/main" id="{B0289A9F-A4A9-D08C-A273-B7B1563E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850912" y="5795874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83C385-0B3B-07F2-A0AB-609B4F154A7D}"/>
              </a:ext>
            </a:extLst>
          </p:cNvPr>
          <p:cNvSpPr txBox="1"/>
          <p:nvPr/>
        </p:nvSpPr>
        <p:spPr>
          <a:xfrm>
            <a:off x="1214021" y="441237"/>
            <a:ext cx="9565984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ritannic Bold"/>
              </a:rPr>
              <a:t>Technologies used</a:t>
            </a:r>
            <a:endParaRPr lang="bg-BG" sz="8000" b="1">
              <a:solidFill>
                <a:schemeClr val="bg1"/>
              </a:solidFill>
            </a:endParaRPr>
          </a:p>
        </p:txBody>
      </p:sp>
      <p:pic>
        <p:nvPicPr>
          <p:cNvPr id="4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227C39E3-16A0-899C-DC35-6A99044A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75959" y="47664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FD735DC-E9BF-3567-221B-087D11D3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72" y="1846639"/>
            <a:ext cx="1634187" cy="151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sual Studio - Wikipedia">
            <a:extLst>
              <a:ext uri="{FF2B5EF4-FFF2-40B4-BE49-F238E27FC236}">
                <a16:creationId xmlns:a16="http://schemas.microsoft.com/office/drawing/2014/main" id="{F5296E48-AD22-E38C-6BBB-D3966C23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4" y="3641025"/>
            <a:ext cx="1859500" cy="18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BA40396-BFFB-21D6-9D95-69C7E77F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11" y="3662666"/>
            <a:ext cx="1755672" cy="17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6E7AAB9-83C3-DEC1-2150-D3876E17F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7" y="1343522"/>
            <a:ext cx="3611386" cy="24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icrosoft PowerPoint logo and symbol, meaning, history, PNG">
            <a:extLst>
              <a:ext uri="{FF2B5EF4-FFF2-40B4-BE49-F238E27FC236}">
                <a16:creationId xmlns:a16="http://schemas.microsoft.com/office/drawing/2014/main" id="{3D45C646-3D95-8DC9-4AFE-D1D02F86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98" y="1761649"/>
            <a:ext cx="2528192" cy="15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2556C07-2083-BBBD-EE62-D14E7AF1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08" y="1337946"/>
            <a:ext cx="3611386" cy="24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864B1A8-2E99-7992-EA2B-20E61784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92" y="3517686"/>
            <a:ext cx="1765480" cy="19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F08A8748-A97E-2D42-8A8F-D40A3D21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61" y="3645128"/>
            <a:ext cx="1755672" cy="17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0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80494BD-9B75-F420-DE3D-164C68F7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07264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34E361D-C975-7914-FA50-82765FE4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3857" y="865353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84C158A2-546C-C0B8-BA3F-AD37FB67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0450" y="98521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7E8A615-3DF0-D03B-D689-B18BFFAC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3887" y="11593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84E9FAA-7367-28DF-8897-26BCBF8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86519" y="67968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703C9566-2A57-58E9-EC8D-8B687B1A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3364" y="6845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F7A9C86-1962-5918-5C65-9FDD5091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226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F834AB1-082E-EAB7-09D1-2B41B196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92997" y="124647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2EAF64F-DE4C-723A-78A7-2047920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22180" y="407333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FDC7DDCE-D755-ADB6-FDE6-C3438454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546" y="480610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531AE24-0743-845B-0ED0-9AB8528B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3424" y="532335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D1057492-5794-CC9F-0B30-E0F6722B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32402" y="4299855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582B3C38-0A80-527E-C7FF-672AD64B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24902" y="536041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86F9FB9-A865-D610-1498-83F0866C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8392" y="115938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B1015798-B641-EDBE-5592-71B5F535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72647" y="1278277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0BA22425-5208-1CD9-032F-E7AE7E8D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7107" y="1263721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649EF8DD-E5A1-EA59-DEFE-37F1B7D5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961057" y="84908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72FAACF-E6AA-DCEE-B8AF-FE2591CE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24464" y="1011269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43C70EEC-E3BA-8025-6287-F9B3671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816486" y="1006990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EC43AA17-A20D-7304-6A42-EDDBD19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89771" y="743408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114C05D7-62C2-D5D1-C1F8-9E2A5317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270012" y="73851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ra hacer tu kawaii, square yellow, png | PNGEgg">
            <a:extLst>
              <a:ext uri="{FF2B5EF4-FFF2-40B4-BE49-F238E27FC236}">
                <a16:creationId xmlns:a16="http://schemas.microsoft.com/office/drawing/2014/main" id="{A77D3EB3-0A59-E510-7B3B-F8D69A62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-409336" y="6092722"/>
            <a:ext cx="1439185" cy="1369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pic>
        <p:nvPicPr>
          <p:cNvPr id="28" name="Picture 22" descr="Para hacer tu kawaii, square yellow, png | PNGEgg">
            <a:extLst>
              <a:ext uri="{FF2B5EF4-FFF2-40B4-BE49-F238E27FC236}">
                <a16:creationId xmlns:a16="http://schemas.microsoft.com/office/drawing/2014/main" id="{CCEC2778-4935-DF3B-90C5-24584C5C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66927" y="5611525"/>
            <a:ext cx="565526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Para hacer tu kawaii, square yellow, png | PNGEgg">
            <a:extLst>
              <a:ext uri="{FF2B5EF4-FFF2-40B4-BE49-F238E27FC236}">
                <a16:creationId xmlns:a16="http://schemas.microsoft.com/office/drawing/2014/main" id="{41FCB55D-1C4A-C7B1-07CA-73815F188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68002" y="6296212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ara hacer tu kawaii, square yellow, png | PNGEgg">
            <a:extLst>
              <a:ext uri="{FF2B5EF4-FFF2-40B4-BE49-F238E27FC236}">
                <a16:creationId xmlns:a16="http://schemas.microsoft.com/office/drawing/2014/main" id="{4D93181F-A3F3-332A-09A5-83F39B617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519352" y="5996737"/>
            <a:ext cx="111237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Para hacer tu kawaii, square yellow, png | PNGEgg">
            <a:extLst>
              <a:ext uri="{FF2B5EF4-FFF2-40B4-BE49-F238E27FC236}">
                <a16:creationId xmlns:a16="http://schemas.microsoft.com/office/drawing/2014/main" id="{6C54D55D-A380-B9CF-1983-F9D94032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2401633" y="6229219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Para hacer tu kawaii, square yellow, png | PNGEgg">
            <a:extLst>
              <a:ext uri="{FF2B5EF4-FFF2-40B4-BE49-F238E27FC236}">
                <a16:creationId xmlns:a16="http://schemas.microsoft.com/office/drawing/2014/main" id="{28E3DB0A-2DEE-6674-559F-1DF76A1C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715672" y="5783947"/>
            <a:ext cx="935842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ara hacer tu kawaii, square yellow, png | PNGEgg">
            <a:extLst>
              <a:ext uri="{FF2B5EF4-FFF2-40B4-BE49-F238E27FC236}">
                <a16:creationId xmlns:a16="http://schemas.microsoft.com/office/drawing/2014/main" id="{B88A697A-A190-3C6A-C3B0-FD0700C80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3840818" y="6480561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ara hacer tu kawaii, square yellow, png | PNGEgg">
            <a:extLst>
              <a:ext uri="{FF2B5EF4-FFF2-40B4-BE49-F238E27FC236}">
                <a16:creationId xmlns:a16="http://schemas.microsoft.com/office/drawing/2014/main" id="{FE7DC39A-E099-76ED-5E67-541A042C7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154856" y="6028196"/>
            <a:ext cx="58060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Para hacer tu kawaii, square yellow, png | PNGEgg">
            <a:extLst>
              <a:ext uri="{FF2B5EF4-FFF2-40B4-BE49-F238E27FC236}">
                <a16:creationId xmlns:a16="http://schemas.microsoft.com/office/drawing/2014/main" id="{211B6D9F-6C28-4843-C728-2B69627F2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5693969" y="6173313"/>
            <a:ext cx="866277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Para hacer tu kawaii, square yellow, png | PNGEgg">
            <a:extLst>
              <a:ext uri="{FF2B5EF4-FFF2-40B4-BE49-F238E27FC236}">
                <a16:creationId xmlns:a16="http://schemas.microsoft.com/office/drawing/2014/main" id="{536101C4-3977-91AB-8A14-95E32415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6455591" y="5728288"/>
            <a:ext cx="7403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Para hacer tu kawaii, square yellow, png | PNGEgg">
            <a:extLst>
              <a:ext uri="{FF2B5EF4-FFF2-40B4-BE49-F238E27FC236}">
                <a16:creationId xmlns:a16="http://schemas.microsoft.com/office/drawing/2014/main" id="{EB88E9EE-DC67-90A8-CCF4-0EE2B3E45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7178584" y="6229219"/>
            <a:ext cx="1185740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Para hacer tu kawaii, square yellow, png | PNGEgg">
            <a:extLst>
              <a:ext uri="{FF2B5EF4-FFF2-40B4-BE49-F238E27FC236}">
                <a16:creationId xmlns:a16="http://schemas.microsoft.com/office/drawing/2014/main" id="{946DA14D-05EA-F01F-0F8C-9EFBB86E0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263069" y="5611525"/>
            <a:ext cx="831443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Para hacer tu kawaii, square yellow, png | PNGEgg">
            <a:extLst>
              <a:ext uri="{FF2B5EF4-FFF2-40B4-BE49-F238E27FC236}">
                <a16:creationId xmlns:a16="http://schemas.microsoft.com/office/drawing/2014/main" id="{D8BA5862-F0AA-C76B-0B8F-7965EF5D0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8942746" y="6218415"/>
            <a:ext cx="847621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Para hacer tu kawaii, square yellow, png | PNGEgg">
            <a:extLst>
              <a:ext uri="{FF2B5EF4-FFF2-40B4-BE49-F238E27FC236}">
                <a16:creationId xmlns:a16="http://schemas.microsoft.com/office/drawing/2014/main" id="{0A471198-B5FE-A9AF-A927-0F8C00AD6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9522222" y="6007690"/>
            <a:ext cx="639428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Para hacer tu kawaii, square yellow, png | PNGEgg">
            <a:extLst>
              <a:ext uri="{FF2B5EF4-FFF2-40B4-BE49-F238E27FC236}">
                <a16:creationId xmlns:a16="http://schemas.microsoft.com/office/drawing/2014/main" id="{95B32308-0AE4-F17C-205B-80BDB8D6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151841" y="6404677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ara hacer tu kawaii, square yellow, png | PNGEgg">
            <a:extLst>
              <a:ext uri="{FF2B5EF4-FFF2-40B4-BE49-F238E27FC236}">
                <a16:creationId xmlns:a16="http://schemas.microsoft.com/office/drawing/2014/main" id="{B0289A9F-A4A9-D08C-A273-B7B1563E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3308" r="19150" b="19837"/>
          <a:stretch/>
        </p:blipFill>
        <p:spPr bwMode="auto">
          <a:xfrm>
            <a:off x="10850912" y="5795874"/>
            <a:ext cx="1439185" cy="13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83C385-0B3B-07F2-A0AB-609B4F154A7D}"/>
              </a:ext>
            </a:extLst>
          </p:cNvPr>
          <p:cNvSpPr txBox="1"/>
          <p:nvPr/>
        </p:nvSpPr>
        <p:spPr>
          <a:xfrm>
            <a:off x="1721584" y="2385252"/>
            <a:ext cx="8968187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ritannic Bold"/>
              </a:rPr>
              <a:t>Let’s get to the game</a:t>
            </a:r>
            <a:endParaRPr lang="bg-BG" sz="8000" b="1">
              <a:solidFill>
                <a:schemeClr val="bg1"/>
              </a:solidFill>
            </a:endParaRPr>
          </a:p>
        </p:txBody>
      </p:sp>
      <p:pic>
        <p:nvPicPr>
          <p:cNvPr id="46" name="Picture 18" descr="Yellow Square Mosaic Background. Seamless 3D Pixel Mosaic. Vintage Colorful  Texture Stock Vector - Illustration of element, graphic: 111340872">
            <a:extLst>
              <a:ext uri="{FF2B5EF4-FFF2-40B4-BE49-F238E27FC236}">
                <a16:creationId xmlns:a16="http://schemas.microsoft.com/office/drawing/2014/main" id="{227C39E3-16A0-899C-DC35-6A99044A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75959" y="4766476"/>
            <a:ext cx="174171" cy="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0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Явор Димитров Пенков</dc:creator>
  <cp:lastModifiedBy>Явор Димитров Пенков</cp:lastModifiedBy>
  <cp:revision>30</cp:revision>
  <dcterms:created xsi:type="dcterms:W3CDTF">2023-03-26T12:42:17Z</dcterms:created>
  <dcterms:modified xsi:type="dcterms:W3CDTF">2023-03-26T19:53:36Z</dcterms:modified>
</cp:coreProperties>
</file>