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E287A-7AE1-458A-AE14-6F30CA1F8AE4}" v="453" dt="2023-03-26T22:32:23.730"/>
    <p1510:client id="{7A6A882B-C98D-34E7-7B65-ECB65DD5A7A7}" v="27" dt="2023-03-26T22:34:23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3" d="100"/>
          <a:sy n="93" d="100"/>
        </p:scale>
        <p:origin x="-91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B2317E-CC98-4D84-8CA1-CBA16FE3C31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F2B691-59B8-4A93-A427-969A8CBF872B}">
      <dgm:prSet/>
      <dgm:spPr/>
      <dgm:t>
        <a:bodyPr/>
        <a:lstStyle/>
        <a:p>
          <a:r>
            <a:rPr lang="bg-BG"/>
            <a:t>I-Thinking of an idea of a game</a:t>
          </a:r>
          <a:endParaRPr lang="en-US"/>
        </a:p>
      </dgm:t>
    </dgm:pt>
    <dgm:pt modelId="{B5E1A6C9-3276-4AA4-939E-68B158642848}" type="parTrans" cxnId="{8730B21E-00EF-4A84-B64C-54E5D84573C1}">
      <dgm:prSet/>
      <dgm:spPr/>
      <dgm:t>
        <a:bodyPr/>
        <a:lstStyle/>
        <a:p>
          <a:endParaRPr lang="en-US"/>
        </a:p>
      </dgm:t>
    </dgm:pt>
    <dgm:pt modelId="{CBB75E6C-9854-4CC8-84E4-33CB0E6E5C5B}" type="sibTrans" cxnId="{8730B21E-00EF-4A84-B64C-54E5D84573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6514D50-3BF0-445B-9526-0EBC8C1E002D}">
      <dgm:prSet/>
      <dgm:spPr/>
      <dgm:t>
        <a:bodyPr/>
        <a:lstStyle/>
        <a:p>
          <a:r>
            <a:rPr lang="bg-BG"/>
            <a:t>II-Starting with the design of the project</a:t>
          </a:r>
          <a:endParaRPr lang="en-US"/>
        </a:p>
      </dgm:t>
    </dgm:pt>
    <dgm:pt modelId="{3F0ACA23-8A67-47CA-B3E7-242B0E65D1F3}" type="parTrans" cxnId="{1905218B-7E80-4699-905C-E0B6A2820FAC}">
      <dgm:prSet/>
      <dgm:spPr/>
      <dgm:t>
        <a:bodyPr/>
        <a:lstStyle/>
        <a:p>
          <a:endParaRPr lang="en-US"/>
        </a:p>
      </dgm:t>
    </dgm:pt>
    <dgm:pt modelId="{FC98609C-EF8E-4C6B-840A-83B1CDCB217A}" type="sibTrans" cxnId="{1905218B-7E80-4699-905C-E0B6A2820FA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9113B45-5974-4645-975D-710DE0A32AA7}">
      <dgm:prSet/>
      <dgm:spPr/>
      <dgm:t>
        <a:bodyPr/>
        <a:lstStyle/>
        <a:p>
          <a:r>
            <a:rPr lang="bg-BG"/>
            <a:t>III-Finalizing the project</a:t>
          </a:r>
          <a:endParaRPr lang="en-US"/>
        </a:p>
      </dgm:t>
    </dgm:pt>
    <dgm:pt modelId="{B4B76A5D-8603-4687-B6C3-4F802BD26CA0}" type="parTrans" cxnId="{5951903B-A903-48DC-87B9-1D8B1CE7AF63}">
      <dgm:prSet/>
      <dgm:spPr/>
      <dgm:t>
        <a:bodyPr/>
        <a:lstStyle/>
        <a:p>
          <a:endParaRPr lang="en-US"/>
        </a:p>
      </dgm:t>
    </dgm:pt>
    <dgm:pt modelId="{E7B71AA4-A102-48CE-8218-5C2E807462B1}" type="sibTrans" cxnId="{5951903B-A903-48DC-87B9-1D8B1CE7AF6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0A37CFC-2479-4AE6-8733-58197C50425B}">
      <dgm:prSet/>
      <dgm:spPr/>
      <dgm:t>
        <a:bodyPr/>
        <a:lstStyle/>
        <a:p>
          <a:r>
            <a:rPr lang="bg-BG"/>
            <a:t>IV-Ending the project</a:t>
          </a:r>
          <a:endParaRPr lang="en-US"/>
        </a:p>
      </dgm:t>
    </dgm:pt>
    <dgm:pt modelId="{0C655343-FF6D-4FD3-936C-1412A2BCE014}" type="parTrans" cxnId="{95DD5C38-8008-42E8-9306-55870BA09275}">
      <dgm:prSet/>
      <dgm:spPr/>
      <dgm:t>
        <a:bodyPr/>
        <a:lstStyle/>
        <a:p>
          <a:endParaRPr lang="en-US"/>
        </a:p>
      </dgm:t>
    </dgm:pt>
    <dgm:pt modelId="{D8C705CB-17C1-4A14-B4B8-944607966B75}" type="sibTrans" cxnId="{95DD5C38-8008-42E8-9306-55870BA0927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F2E7B42-2DB0-462E-B8F9-C8434037D98D}" type="pres">
      <dgm:prSet presAssocID="{13B2317E-CC98-4D84-8CA1-CBA16FE3C317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30D217-7EED-40EB-B1CC-3E431A1C4D90}" type="pres">
      <dgm:prSet presAssocID="{1AF2B691-59B8-4A93-A427-969A8CBF872B}" presName="compositeNode" presStyleCnt="0">
        <dgm:presLayoutVars>
          <dgm:bulletEnabled val="1"/>
        </dgm:presLayoutVars>
      </dgm:prSet>
      <dgm:spPr/>
    </dgm:pt>
    <dgm:pt modelId="{53C1A5F0-BF0A-4624-8741-F9C0B62563F8}" type="pres">
      <dgm:prSet presAssocID="{1AF2B691-59B8-4A93-A427-969A8CBF872B}" presName="bgRect" presStyleLbl="alignNode1" presStyleIdx="0" presStyleCnt="4"/>
      <dgm:spPr/>
      <dgm:t>
        <a:bodyPr/>
        <a:lstStyle/>
        <a:p>
          <a:endParaRPr lang="en-US"/>
        </a:p>
      </dgm:t>
    </dgm:pt>
    <dgm:pt modelId="{9B7D7D6E-A7C3-47A3-A8E6-9C2439E70239}" type="pres">
      <dgm:prSet presAssocID="{CBB75E6C-9854-4CC8-84E4-33CB0E6E5C5B}" presName="sibTransNodeRect" presStyleLbl="align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21BE1-8854-4677-BAE0-A1288DA2AD40}" type="pres">
      <dgm:prSet presAssocID="{1AF2B691-59B8-4A93-A427-969A8CBF872B}" presName="nodeRect" presStyleLbl="alig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BD7FC-0E6C-4F22-B8C7-1B2E28ABA464}" type="pres">
      <dgm:prSet presAssocID="{CBB75E6C-9854-4CC8-84E4-33CB0E6E5C5B}" presName="sibTrans" presStyleCnt="0"/>
      <dgm:spPr/>
    </dgm:pt>
    <dgm:pt modelId="{FA403D71-B52E-439A-B92E-989C97718AD7}" type="pres">
      <dgm:prSet presAssocID="{66514D50-3BF0-445B-9526-0EBC8C1E002D}" presName="compositeNode" presStyleCnt="0">
        <dgm:presLayoutVars>
          <dgm:bulletEnabled val="1"/>
        </dgm:presLayoutVars>
      </dgm:prSet>
      <dgm:spPr/>
    </dgm:pt>
    <dgm:pt modelId="{D9C3779D-543F-447F-9051-C65C6AAE7FC6}" type="pres">
      <dgm:prSet presAssocID="{66514D50-3BF0-445B-9526-0EBC8C1E002D}" presName="bgRect" presStyleLbl="alignNode1" presStyleIdx="1" presStyleCnt="4"/>
      <dgm:spPr/>
      <dgm:t>
        <a:bodyPr/>
        <a:lstStyle/>
        <a:p>
          <a:endParaRPr lang="en-US"/>
        </a:p>
      </dgm:t>
    </dgm:pt>
    <dgm:pt modelId="{E6D05081-DE7F-43E6-8782-E3642705B995}" type="pres">
      <dgm:prSet presAssocID="{FC98609C-EF8E-4C6B-840A-83B1CDCB217A}" presName="sibTransNodeRect" presStyleLbl="align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1F35C-BE46-41F5-8A7C-BDE82250F0D5}" type="pres">
      <dgm:prSet presAssocID="{66514D50-3BF0-445B-9526-0EBC8C1E002D}" presName="nodeRect" presStyleLbl="alig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CB7B4-EF2F-49DD-9AA4-76A6F4F27BC6}" type="pres">
      <dgm:prSet presAssocID="{FC98609C-EF8E-4C6B-840A-83B1CDCB217A}" presName="sibTrans" presStyleCnt="0"/>
      <dgm:spPr/>
    </dgm:pt>
    <dgm:pt modelId="{0DF88B63-1FBE-4D66-AA0B-C61F77704409}" type="pres">
      <dgm:prSet presAssocID="{F9113B45-5974-4645-975D-710DE0A32AA7}" presName="compositeNode" presStyleCnt="0">
        <dgm:presLayoutVars>
          <dgm:bulletEnabled val="1"/>
        </dgm:presLayoutVars>
      </dgm:prSet>
      <dgm:spPr/>
    </dgm:pt>
    <dgm:pt modelId="{15A1FF33-BBE6-473A-B230-4BBEA3886A4D}" type="pres">
      <dgm:prSet presAssocID="{F9113B45-5974-4645-975D-710DE0A32AA7}" presName="bgRect" presStyleLbl="alignNode1" presStyleIdx="2" presStyleCnt="4"/>
      <dgm:spPr/>
      <dgm:t>
        <a:bodyPr/>
        <a:lstStyle/>
        <a:p>
          <a:endParaRPr lang="en-US"/>
        </a:p>
      </dgm:t>
    </dgm:pt>
    <dgm:pt modelId="{9B7D429D-DD2D-474C-AE2F-C19C918EFEED}" type="pres">
      <dgm:prSet presAssocID="{E7B71AA4-A102-48CE-8218-5C2E807462B1}" presName="sibTransNodeRect" presStyleLbl="align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4AB7F-07F1-48BF-B165-6BD396583F68}" type="pres">
      <dgm:prSet presAssocID="{F9113B45-5974-4645-975D-710DE0A32AA7}" presName="nodeRect" presStyleLbl="alig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B674D-6B23-48F2-ADAF-B6B87CC82E6A}" type="pres">
      <dgm:prSet presAssocID="{E7B71AA4-A102-48CE-8218-5C2E807462B1}" presName="sibTrans" presStyleCnt="0"/>
      <dgm:spPr/>
    </dgm:pt>
    <dgm:pt modelId="{2176C4D9-4D8B-4C2C-9F9F-4BBE6B62AB1B}" type="pres">
      <dgm:prSet presAssocID="{F0A37CFC-2479-4AE6-8733-58197C50425B}" presName="compositeNode" presStyleCnt="0">
        <dgm:presLayoutVars>
          <dgm:bulletEnabled val="1"/>
        </dgm:presLayoutVars>
      </dgm:prSet>
      <dgm:spPr/>
    </dgm:pt>
    <dgm:pt modelId="{E22B04BD-9DA1-499D-B7AB-8CF1168A9C09}" type="pres">
      <dgm:prSet presAssocID="{F0A37CFC-2479-4AE6-8733-58197C50425B}" presName="bgRect" presStyleLbl="alignNode1" presStyleIdx="3" presStyleCnt="4"/>
      <dgm:spPr/>
      <dgm:t>
        <a:bodyPr/>
        <a:lstStyle/>
        <a:p>
          <a:endParaRPr lang="en-US"/>
        </a:p>
      </dgm:t>
    </dgm:pt>
    <dgm:pt modelId="{FD9D5B37-301C-4A07-9ABF-368EF0712BDA}" type="pres">
      <dgm:prSet presAssocID="{D8C705CB-17C1-4A14-B4B8-944607966B75}" presName="sibTransNodeRect" presStyleLbl="align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A7D5C-1612-4F61-BE47-DA5FD246CF78}" type="pres">
      <dgm:prSet presAssocID="{F0A37CFC-2479-4AE6-8733-58197C50425B}" presName="nodeRect" presStyleLbl="alig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3D1262-6FAE-49D8-9793-94A1228AEE75}" type="presOf" srcId="{D8C705CB-17C1-4A14-B4B8-944607966B75}" destId="{FD9D5B37-301C-4A07-9ABF-368EF0712BDA}" srcOrd="0" destOrd="0" presId="urn:microsoft.com/office/officeart/2016/7/layout/LinearBlockProcessNumbered"/>
    <dgm:cxn modelId="{73C8847E-F868-49A9-815E-FFDD90E8B274}" type="presOf" srcId="{F9113B45-5974-4645-975D-710DE0A32AA7}" destId="{1194AB7F-07F1-48BF-B165-6BD396583F68}" srcOrd="1" destOrd="0" presId="urn:microsoft.com/office/officeart/2016/7/layout/LinearBlockProcessNumbered"/>
    <dgm:cxn modelId="{F7EFABF6-3CF1-4B3E-9658-4C6059EBDFBA}" type="presOf" srcId="{F0A37CFC-2479-4AE6-8733-58197C50425B}" destId="{E22B04BD-9DA1-499D-B7AB-8CF1168A9C09}" srcOrd="0" destOrd="0" presId="urn:microsoft.com/office/officeart/2016/7/layout/LinearBlockProcessNumbered"/>
    <dgm:cxn modelId="{7B650172-105A-400E-B023-9A9329C590FA}" type="presOf" srcId="{F0A37CFC-2479-4AE6-8733-58197C50425B}" destId="{0D6A7D5C-1612-4F61-BE47-DA5FD246CF78}" srcOrd="1" destOrd="0" presId="urn:microsoft.com/office/officeart/2016/7/layout/LinearBlockProcessNumbered"/>
    <dgm:cxn modelId="{A2935C25-E782-462F-9667-4EFDB5570621}" type="presOf" srcId="{66514D50-3BF0-445B-9526-0EBC8C1E002D}" destId="{7BC1F35C-BE46-41F5-8A7C-BDE82250F0D5}" srcOrd="1" destOrd="0" presId="urn:microsoft.com/office/officeart/2016/7/layout/LinearBlockProcessNumbered"/>
    <dgm:cxn modelId="{AE3E4A62-B073-4431-BB34-4BB974EDB73F}" type="presOf" srcId="{CBB75E6C-9854-4CC8-84E4-33CB0E6E5C5B}" destId="{9B7D7D6E-A7C3-47A3-A8E6-9C2439E70239}" srcOrd="0" destOrd="0" presId="urn:microsoft.com/office/officeart/2016/7/layout/LinearBlockProcessNumbered"/>
    <dgm:cxn modelId="{F0F590A4-D862-42B7-8E4C-B64F5E84974F}" type="presOf" srcId="{1AF2B691-59B8-4A93-A427-969A8CBF872B}" destId="{53C1A5F0-BF0A-4624-8741-F9C0B62563F8}" srcOrd="0" destOrd="0" presId="urn:microsoft.com/office/officeart/2016/7/layout/LinearBlockProcessNumbered"/>
    <dgm:cxn modelId="{F016EFD7-5FF4-4D4A-8BD5-5B54E4C06F5A}" type="presOf" srcId="{E7B71AA4-A102-48CE-8218-5C2E807462B1}" destId="{9B7D429D-DD2D-474C-AE2F-C19C918EFEED}" srcOrd="0" destOrd="0" presId="urn:microsoft.com/office/officeart/2016/7/layout/LinearBlockProcessNumbered"/>
    <dgm:cxn modelId="{A2DCAF30-D0BB-4ADD-8DBB-C03606BBE81E}" type="presOf" srcId="{66514D50-3BF0-445B-9526-0EBC8C1E002D}" destId="{D9C3779D-543F-447F-9051-C65C6AAE7FC6}" srcOrd="0" destOrd="0" presId="urn:microsoft.com/office/officeart/2016/7/layout/LinearBlockProcessNumbered"/>
    <dgm:cxn modelId="{F43FD177-1F04-4562-9946-413547AF5073}" type="presOf" srcId="{13B2317E-CC98-4D84-8CA1-CBA16FE3C317}" destId="{2F2E7B42-2DB0-462E-B8F9-C8434037D98D}" srcOrd="0" destOrd="0" presId="urn:microsoft.com/office/officeart/2016/7/layout/LinearBlockProcessNumbered"/>
    <dgm:cxn modelId="{1905218B-7E80-4699-905C-E0B6A2820FAC}" srcId="{13B2317E-CC98-4D84-8CA1-CBA16FE3C317}" destId="{66514D50-3BF0-445B-9526-0EBC8C1E002D}" srcOrd="1" destOrd="0" parTransId="{3F0ACA23-8A67-47CA-B3E7-242B0E65D1F3}" sibTransId="{FC98609C-EF8E-4C6B-840A-83B1CDCB217A}"/>
    <dgm:cxn modelId="{5951903B-A903-48DC-87B9-1D8B1CE7AF63}" srcId="{13B2317E-CC98-4D84-8CA1-CBA16FE3C317}" destId="{F9113B45-5974-4645-975D-710DE0A32AA7}" srcOrd="2" destOrd="0" parTransId="{B4B76A5D-8603-4687-B6C3-4F802BD26CA0}" sibTransId="{E7B71AA4-A102-48CE-8218-5C2E807462B1}"/>
    <dgm:cxn modelId="{9838549E-D883-4533-8730-BA646DD0D339}" type="presOf" srcId="{F9113B45-5974-4645-975D-710DE0A32AA7}" destId="{15A1FF33-BBE6-473A-B230-4BBEA3886A4D}" srcOrd="0" destOrd="0" presId="urn:microsoft.com/office/officeart/2016/7/layout/LinearBlockProcessNumbered"/>
    <dgm:cxn modelId="{8730B21E-00EF-4A84-B64C-54E5D84573C1}" srcId="{13B2317E-CC98-4D84-8CA1-CBA16FE3C317}" destId="{1AF2B691-59B8-4A93-A427-969A8CBF872B}" srcOrd="0" destOrd="0" parTransId="{B5E1A6C9-3276-4AA4-939E-68B158642848}" sibTransId="{CBB75E6C-9854-4CC8-84E4-33CB0E6E5C5B}"/>
    <dgm:cxn modelId="{95DD5C38-8008-42E8-9306-55870BA09275}" srcId="{13B2317E-CC98-4D84-8CA1-CBA16FE3C317}" destId="{F0A37CFC-2479-4AE6-8733-58197C50425B}" srcOrd="3" destOrd="0" parTransId="{0C655343-FF6D-4FD3-936C-1412A2BCE014}" sibTransId="{D8C705CB-17C1-4A14-B4B8-944607966B75}"/>
    <dgm:cxn modelId="{C9F26594-0AF3-4076-B2F3-5FF3E139E6A8}" type="presOf" srcId="{1AF2B691-59B8-4A93-A427-969A8CBF872B}" destId="{6AC21BE1-8854-4677-BAE0-A1288DA2AD40}" srcOrd="1" destOrd="0" presId="urn:microsoft.com/office/officeart/2016/7/layout/LinearBlockProcessNumbered"/>
    <dgm:cxn modelId="{F6B107ED-6B77-493F-BFBB-F4496EC12852}" type="presOf" srcId="{FC98609C-EF8E-4C6B-840A-83B1CDCB217A}" destId="{E6D05081-DE7F-43E6-8782-E3642705B995}" srcOrd="0" destOrd="0" presId="urn:microsoft.com/office/officeart/2016/7/layout/LinearBlockProcessNumbered"/>
    <dgm:cxn modelId="{5E5042B1-ACCD-4383-9967-4375E3619CA1}" type="presParOf" srcId="{2F2E7B42-2DB0-462E-B8F9-C8434037D98D}" destId="{C330D217-7EED-40EB-B1CC-3E431A1C4D90}" srcOrd="0" destOrd="0" presId="urn:microsoft.com/office/officeart/2016/7/layout/LinearBlockProcessNumbered"/>
    <dgm:cxn modelId="{BC6C0F49-276B-4B33-AB39-839FDEF36A73}" type="presParOf" srcId="{C330D217-7EED-40EB-B1CC-3E431A1C4D90}" destId="{53C1A5F0-BF0A-4624-8741-F9C0B62563F8}" srcOrd="0" destOrd="0" presId="urn:microsoft.com/office/officeart/2016/7/layout/LinearBlockProcessNumbered"/>
    <dgm:cxn modelId="{FE81B52F-DBE5-4B43-B32F-937B0D847375}" type="presParOf" srcId="{C330D217-7EED-40EB-B1CC-3E431A1C4D90}" destId="{9B7D7D6E-A7C3-47A3-A8E6-9C2439E70239}" srcOrd="1" destOrd="0" presId="urn:microsoft.com/office/officeart/2016/7/layout/LinearBlockProcessNumbered"/>
    <dgm:cxn modelId="{C4F33FFC-690D-4870-AF31-B92991955809}" type="presParOf" srcId="{C330D217-7EED-40EB-B1CC-3E431A1C4D90}" destId="{6AC21BE1-8854-4677-BAE0-A1288DA2AD40}" srcOrd="2" destOrd="0" presId="urn:microsoft.com/office/officeart/2016/7/layout/LinearBlockProcessNumbered"/>
    <dgm:cxn modelId="{0D5E4D58-7A0D-443A-A647-A19FC4C655ED}" type="presParOf" srcId="{2F2E7B42-2DB0-462E-B8F9-C8434037D98D}" destId="{1D7BD7FC-0E6C-4F22-B8C7-1B2E28ABA464}" srcOrd="1" destOrd="0" presId="urn:microsoft.com/office/officeart/2016/7/layout/LinearBlockProcessNumbered"/>
    <dgm:cxn modelId="{C71B13BC-D87E-4C44-B8E2-52E9203E0135}" type="presParOf" srcId="{2F2E7B42-2DB0-462E-B8F9-C8434037D98D}" destId="{FA403D71-B52E-439A-B92E-989C97718AD7}" srcOrd="2" destOrd="0" presId="urn:microsoft.com/office/officeart/2016/7/layout/LinearBlockProcessNumbered"/>
    <dgm:cxn modelId="{C1711678-9B60-4C17-984B-066FF6EF3107}" type="presParOf" srcId="{FA403D71-B52E-439A-B92E-989C97718AD7}" destId="{D9C3779D-543F-447F-9051-C65C6AAE7FC6}" srcOrd="0" destOrd="0" presId="urn:microsoft.com/office/officeart/2016/7/layout/LinearBlockProcessNumbered"/>
    <dgm:cxn modelId="{FE94E204-3324-40FF-B060-75554416969A}" type="presParOf" srcId="{FA403D71-B52E-439A-B92E-989C97718AD7}" destId="{E6D05081-DE7F-43E6-8782-E3642705B995}" srcOrd="1" destOrd="0" presId="urn:microsoft.com/office/officeart/2016/7/layout/LinearBlockProcessNumbered"/>
    <dgm:cxn modelId="{8F0185E3-F880-42E9-91E6-3D8F0DA339AF}" type="presParOf" srcId="{FA403D71-B52E-439A-B92E-989C97718AD7}" destId="{7BC1F35C-BE46-41F5-8A7C-BDE82250F0D5}" srcOrd="2" destOrd="0" presId="urn:microsoft.com/office/officeart/2016/7/layout/LinearBlockProcessNumbered"/>
    <dgm:cxn modelId="{5B2AB29C-EBDF-4A76-A034-C09122923173}" type="presParOf" srcId="{2F2E7B42-2DB0-462E-B8F9-C8434037D98D}" destId="{903CB7B4-EF2F-49DD-9AA4-76A6F4F27BC6}" srcOrd="3" destOrd="0" presId="urn:microsoft.com/office/officeart/2016/7/layout/LinearBlockProcessNumbered"/>
    <dgm:cxn modelId="{4490BCAE-0912-411C-A404-FC6638905B5A}" type="presParOf" srcId="{2F2E7B42-2DB0-462E-B8F9-C8434037D98D}" destId="{0DF88B63-1FBE-4D66-AA0B-C61F77704409}" srcOrd="4" destOrd="0" presId="urn:microsoft.com/office/officeart/2016/7/layout/LinearBlockProcessNumbered"/>
    <dgm:cxn modelId="{379ACD5F-3977-40DE-BFF8-812262A4280F}" type="presParOf" srcId="{0DF88B63-1FBE-4D66-AA0B-C61F77704409}" destId="{15A1FF33-BBE6-473A-B230-4BBEA3886A4D}" srcOrd="0" destOrd="0" presId="urn:microsoft.com/office/officeart/2016/7/layout/LinearBlockProcessNumbered"/>
    <dgm:cxn modelId="{8F9A70BC-DDF7-4B9B-AF79-E88807064668}" type="presParOf" srcId="{0DF88B63-1FBE-4D66-AA0B-C61F77704409}" destId="{9B7D429D-DD2D-474C-AE2F-C19C918EFEED}" srcOrd="1" destOrd="0" presId="urn:microsoft.com/office/officeart/2016/7/layout/LinearBlockProcessNumbered"/>
    <dgm:cxn modelId="{E216664F-4BEC-406D-98C8-8CD3A4B1CC61}" type="presParOf" srcId="{0DF88B63-1FBE-4D66-AA0B-C61F77704409}" destId="{1194AB7F-07F1-48BF-B165-6BD396583F68}" srcOrd="2" destOrd="0" presId="urn:microsoft.com/office/officeart/2016/7/layout/LinearBlockProcessNumbered"/>
    <dgm:cxn modelId="{A5817CC3-C4FB-4C9B-9D8C-FB602FA930CC}" type="presParOf" srcId="{2F2E7B42-2DB0-462E-B8F9-C8434037D98D}" destId="{908B674D-6B23-48F2-ADAF-B6B87CC82E6A}" srcOrd="5" destOrd="0" presId="urn:microsoft.com/office/officeart/2016/7/layout/LinearBlockProcessNumbered"/>
    <dgm:cxn modelId="{62BA3829-5F36-46FD-BBB6-1BBDA5D5F779}" type="presParOf" srcId="{2F2E7B42-2DB0-462E-B8F9-C8434037D98D}" destId="{2176C4D9-4D8B-4C2C-9F9F-4BBE6B62AB1B}" srcOrd="6" destOrd="0" presId="urn:microsoft.com/office/officeart/2016/7/layout/LinearBlockProcessNumbered"/>
    <dgm:cxn modelId="{8A1F51AE-148B-4C48-9227-8502A3AD48F5}" type="presParOf" srcId="{2176C4D9-4D8B-4C2C-9F9F-4BBE6B62AB1B}" destId="{E22B04BD-9DA1-499D-B7AB-8CF1168A9C09}" srcOrd="0" destOrd="0" presId="urn:microsoft.com/office/officeart/2016/7/layout/LinearBlockProcessNumbered"/>
    <dgm:cxn modelId="{CEDC68DB-DF61-452A-9CED-5BD358C07AA5}" type="presParOf" srcId="{2176C4D9-4D8B-4C2C-9F9F-4BBE6B62AB1B}" destId="{FD9D5B37-301C-4A07-9ABF-368EF0712BDA}" srcOrd="1" destOrd="0" presId="urn:microsoft.com/office/officeart/2016/7/layout/LinearBlockProcessNumbered"/>
    <dgm:cxn modelId="{572DD20E-FC56-44CF-A407-DF8AE35EDB89}" type="presParOf" srcId="{2176C4D9-4D8B-4C2C-9F9F-4BBE6B62AB1B}" destId="{0D6A7D5C-1612-4F61-BE47-DA5FD246CF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1A5F0-BF0A-4624-8741-F9C0B62563F8}">
      <dsp:nvSpPr>
        <dsp:cNvPr id="0" name=""/>
        <dsp:cNvSpPr/>
      </dsp:nvSpPr>
      <dsp:spPr>
        <a:xfrm>
          <a:off x="115" y="1652215"/>
          <a:ext cx="1395743" cy="16748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0" rIns="13786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/>
            <a:t>I-Thinking of an idea of a game</a:t>
          </a:r>
          <a:endParaRPr lang="en-US" sz="1400" kern="1200"/>
        </a:p>
      </dsp:txBody>
      <dsp:txXfrm>
        <a:off x="115" y="2322172"/>
        <a:ext cx="1395743" cy="1004935"/>
      </dsp:txXfrm>
    </dsp:sp>
    <dsp:sp modelId="{9B7D7D6E-A7C3-47A3-A8E6-9C2439E70239}">
      <dsp:nvSpPr>
        <dsp:cNvPr id="0" name=""/>
        <dsp:cNvSpPr/>
      </dsp:nvSpPr>
      <dsp:spPr>
        <a:xfrm>
          <a:off x="115" y="1652215"/>
          <a:ext cx="1395743" cy="669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165100" rIns="137868" bIns="1651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01</a:t>
          </a:r>
        </a:p>
      </dsp:txBody>
      <dsp:txXfrm>
        <a:off x="115" y="1652215"/>
        <a:ext cx="1395743" cy="669956"/>
      </dsp:txXfrm>
    </dsp:sp>
    <dsp:sp modelId="{D9C3779D-543F-447F-9051-C65C6AAE7FC6}">
      <dsp:nvSpPr>
        <dsp:cNvPr id="0" name=""/>
        <dsp:cNvSpPr/>
      </dsp:nvSpPr>
      <dsp:spPr>
        <a:xfrm>
          <a:off x="1507518" y="1652215"/>
          <a:ext cx="1395743" cy="1674892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0" rIns="13786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/>
            <a:t>II-Starting with the design of the project</a:t>
          </a:r>
          <a:endParaRPr lang="en-US" sz="1400" kern="1200"/>
        </a:p>
      </dsp:txBody>
      <dsp:txXfrm>
        <a:off x="1507518" y="2322172"/>
        <a:ext cx="1395743" cy="1004935"/>
      </dsp:txXfrm>
    </dsp:sp>
    <dsp:sp modelId="{E6D05081-DE7F-43E6-8782-E3642705B995}">
      <dsp:nvSpPr>
        <dsp:cNvPr id="0" name=""/>
        <dsp:cNvSpPr/>
      </dsp:nvSpPr>
      <dsp:spPr>
        <a:xfrm>
          <a:off x="1507518" y="1652215"/>
          <a:ext cx="1395743" cy="669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165100" rIns="137868" bIns="1651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02</a:t>
          </a:r>
        </a:p>
      </dsp:txBody>
      <dsp:txXfrm>
        <a:off x="1507518" y="1652215"/>
        <a:ext cx="1395743" cy="669956"/>
      </dsp:txXfrm>
    </dsp:sp>
    <dsp:sp modelId="{15A1FF33-BBE6-473A-B230-4BBEA3886A4D}">
      <dsp:nvSpPr>
        <dsp:cNvPr id="0" name=""/>
        <dsp:cNvSpPr/>
      </dsp:nvSpPr>
      <dsp:spPr>
        <a:xfrm>
          <a:off x="3014921" y="1652215"/>
          <a:ext cx="1395743" cy="1674892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0" rIns="13786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/>
            <a:t>III-Finalizing the project</a:t>
          </a:r>
          <a:endParaRPr lang="en-US" sz="1400" kern="1200"/>
        </a:p>
      </dsp:txBody>
      <dsp:txXfrm>
        <a:off x="3014921" y="2322172"/>
        <a:ext cx="1395743" cy="1004935"/>
      </dsp:txXfrm>
    </dsp:sp>
    <dsp:sp modelId="{9B7D429D-DD2D-474C-AE2F-C19C918EFEED}">
      <dsp:nvSpPr>
        <dsp:cNvPr id="0" name=""/>
        <dsp:cNvSpPr/>
      </dsp:nvSpPr>
      <dsp:spPr>
        <a:xfrm>
          <a:off x="3014921" y="1652215"/>
          <a:ext cx="1395743" cy="669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165100" rIns="137868" bIns="1651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03</a:t>
          </a:r>
        </a:p>
      </dsp:txBody>
      <dsp:txXfrm>
        <a:off x="3014921" y="1652215"/>
        <a:ext cx="1395743" cy="669956"/>
      </dsp:txXfrm>
    </dsp:sp>
    <dsp:sp modelId="{E22B04BD-9DA1-499D-B7AB-8CF1168A9C09}">
      <dsp:nvSpPr>
        <dsp:cNvPr id="0" name=""/>
        <dsp:cNvSpPr/>
      </dsp:nvSpPr>
      <dsp:spPr>
        <a:xfrm>
          <a:off x="4522324" y="1652215"/>
          <a:ext cx="1395743" cy="167489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0" rIns="137868" bIns="33020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1400" kern="1200"/>
            <a:t>IV-Ending the project</a:t>
          </a:r>
          <a:endParaRPr lang="en-US" sz="1400" kern="1200"/>
        </a:p>
      </dsp:txBody>
      <dsp:txXfrm>
        <a:off x="4522324" y="2322172"/>
        <a:ext cx="1395743" cy="1004935"/>
      </dsp:txXfrm>
    </dsp:sp>
    <dsp:sp modelId="{FD9D5B37-301C-4A07-9ABF-368EF0712BDA}">
      <dsp:nvSpPr>
        <dsp:cNvPr id="0" name=""/>
        <dsp:cNvSpPr/>
      </dsp:nvSpPr>
      <dsp:spPr>
        <a:xfrm>
          <a:off x="4522324" y="1652215"/>
          <a:ext cx="1395743" cy="6699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68" tIns="165100" rIns="137868" bIns="16510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04</a:t>
          </a:r>
        </a:p>
      </dsp:txBody>
      <dsp:txXfrm>
        <a:off x="4522324" y="1652215"/>
        <a:ext cx="1395743" cy="669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27.3.2023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bg-BG" sz="4000">
                <a:solidFill>
                  <a:schemeClr val="tx2"/>
                </a:solidFill>
                <a:cs typeface="Calibri Light"/>
              </a:rPr>
              <a:t>Code Fighters</a:t>
            </a:r>
            <a:endParaRPr lang="bg-BG" sz="4000">
              <a:solidFill>
                <a:schemeClr val="tx2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bg-BG" sz="2000">
                <a:solidFill>
                  <a:schemeClr val="tx2"/>
                </a:solidFill>
                <a:cs typeface="Calibri"/>
              </a:rPr>
              <a:t>Boris Belberov, Stanislav Petrov, Alexander Sivkov, Gabriel Dimitrov</a:t>
            </a:r>
            <a:endParaRPr lang="bg-BG" sz="2000">
              <a:solidFill>
                <a:schemeClr val="tx2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4F272141-1AA1-B004-38E6-F175A038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" y="1815320"/>
            <a:ext cx="4121942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C6ABDB0E-8692-B451-BE02-268B7562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 err="1">
                <a:cs typeface="Calibri Light"/>
              </a:rPr>
              <a:t>Content</a:t>
            </a:r>
            <a:endParaRPr lang="bg-BG" dirty="0" err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5C57FA01-0413-D272-F078-CE39605C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dirty="0">
                <a:cs typeface="Calibri"/>
              </a:rPr>
              <a:t>TEAM</a:t>
            </a:r>
          </a:p>
          <a:p>
            <a:r>
              <a:rPr lang="bg-BG" dirty="0">
                <a:cs typeface="Calibri"/>
              </a:rPr>
              <a:t>IDEA</a:t>
            </a:r>
          </a:p>
          <a:p>
            <a:r>
              <a:rPr lang="bg-BG" dirty="0">
                <a:cs typeface="Calibri"/>
              </a:rPr>
              <a:t>STAGES OR REALIZATION</a:t>
            </a:r>
          </a:p>
          <a:p>
            <a:r>
              <a:rPr lang="bg-BG" dirty="0">
                <a:cs typeface="Calibri"/>
              </a:rPr>
              <a:t>USED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564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xmlns="" id="{B390109A-114B-41C4-BB15-2D07B6D3D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xmlns="" id="{D8E8FD5C-E744-4247-8D7D-DB8C3DCF1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9221" y="455386"/>
            <a:ext cx="5378624" cy="6402614"/>
            <a:chOff x="-19221" y="197691"/>
            <a:chExt cx="5378624" cy="64026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2BC49C3B-88B2-46AC-A068-39A7A2DD2F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37">
              <a:extLst>
                <a:ext uri="{FF2B5EF4-FFF2-40B4-BE49-F238E27FC236}">
                  <a16:creationId xmlns:a16="http://schemas.microsoft.com/office/drawing/2014/main" xmlns="" id="{152C8B9E-4169-4C06-84DB-1B9703541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28B3C786-76F6-4F31-8F3C-7579BA64B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09F23F3B-C805-42B1-8E03-8C9BDF9D6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DE3E780D-111D-4D3A-BCB5-A376A0686C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ECCBF97F-0FA2-0F70-43AB-3A7293A4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44487"/>
            <a:ext cx="3681549" cy="2578406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2"/>
                </a:solidFill>
                <a:cs typeface="Calibri Light"/>
              </a:rPr>
              <a:t>TEAM MEMBERS</a:t>
            </a:r>
            <a:endParaRPr lang="bg-BG" dirty="0" err="1">
              <a:solidFill>
                <a:schemeClr val="tx2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D2F5DFC2-1D12-4B94-8FB8-BAED0E218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5581" y="803670"/>
            <a:ext cx="4977975" cy="197951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Картина 12" descr="Картина, която съдържа човек, стена, мъж, на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441AB0F9-3151-F6A7-AE87-11E7BCA29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580" r="18576" b="-4"/>
          <a:stretch/>
        </p:blipFill>
        <p:spPr>
          <a:xfrm>
            <a:off x="6240478" y="968684"/>
            <a:ext cx="1042415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5" name="Картина 15" descr="Картина, която съдържа човек, мъж, стена, позиране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05EDE6DC-FD7B-5AB1-2C3F-84EBE89F9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9361" r="17798"/>
          <a:stretch/>
        </p:blipFill>
        <p:spPr>
          <a:xfrm>
            <a:off x="7452439" y="962647"/>
            <a:ext cx="1042415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Картина 10" descr="Картина, която съдържа човек, стена, мъж, задържане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67E79F9E-7E6C-0D28-1341-A6BD37CC0A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580" r="18578" b="-2"/>
          <a:stretch/>
        </p:blipFill>
        <p:spPr>
          <a:xfrm>
            <a:off x="8648123" y="968285"/>
            <a:ext cx="1042415" cy="165881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1" name="Картина 11" descr="Картина, която съдържа човек, стена, мъж, задържане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C95DB9A5-98D4-374E-BD84-329ACEBBF9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18580" r="18579"/>
          <a:stretch/>
        </p:blipFill>
        <p:spPr>
          <a:xfrm>
            <a:off x="9859779" y="964899"/>
            <a:ext cx="1042415" cy="1658819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93BFFD95-4BFA-9011-4516-8C257989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3425146"/>
            <a:ext cx="4977578" cy="2635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1800">
                <a:solidFill>
                  <a:schemeClr val="tx2"/>
                </a:solidFill>
                <a:cs typeface="Calibri"/>
              </a:rPr>
              <a:t>Gabriel</a:t>
            </a:r>
            <a:r>
              <a:rPr lang="bg-BG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bg-BG" sz="1800">
                <a:solidFill>
                  <a:schemeClr val="tx2"/>
                </a:solidFill>
                <a:cs typeface="Calibri"/>
              </a:rPr>
              <a:t>Dimitrov</a:t>
            </a:r>
          </a:p>
          <a:p>
            <a:r>
              <a:rPr lang="bg-BG" sz="1800">
                <a:solidFill>
                  <a:schemeClr val="tx2"/>
                </a:solidFill>
                <a:ea typeface="+mn-lt"/>
                <a:cs typeface="+mn-lt"/>
              </a:rPr>
              <a:t>Stanislav Petrov</a:t>
            </a:r>
          </a:p>
          <a:p>
            <a:r>
              <a:rPr lang="bg-BG" sz="1800">
                <a:solidFill>
                  <a:schemeClr val="tx2"/>
                </a:solidFill>
                <a:cs typeface="Calibri"/>
              </a:rPr>
              <a:t>Boris Belberov</a:t>
            </a:r>
          </a:p>
          <a:p>
            <a:r>
              <a:rPr lang="bg-BG" sz="1800">
                <a:solidFill>
                  <a:schemeClr val="tx2"/>
                </a:solidFill>
                <a:cs typeface="Calibri"/>
              </a:rPr>
              <a:t>Alexander</a:t>
            </a:r>
            <a:r>
              <a:rPr lang="bg-BG" sz="1800" dirty="0">
                <a:solidFill>
                  <a:schemeClr val="tx2"/>
                </a:solidFill>
                <a:cs typeface="Calibri"/>
              </a:rPr>
              <a:t> </a:t>
            </a:r>
            <a:r>
              <a:rPr lang="bg-BG" sz="1800">
                <a:solidFill>
                  <a:schemeClr val="tx2"/>
                </a:solidFill>
                <a:cs typeface="Calibri"/>
              </a:rPr>
              <a:t>Sivkov</a:t>
            </a:r>
          </a:p>
          <a:p>
            <a:endParaRPr lang="bg-BG" sz="1800" dirty="0">
              <a:solidFill>
                <a:schemeClr val="tx2"/>
              </a:solidFill>
              <a:cs typeface="Calibri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xmlns="" id="{1A472118-4866-6620-13E9-C274CFD07EEE}"/>
              </a:ext>
            </a:extLst>
          </p:cNvPr>
          <p:cNvSpPr txBox="1"/>
          <p:nvPr/>
        </p:nvSpPr>
        <p:spPr>
          <a:xfrm>
            <a:off x="2978552" y="19464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21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BC99CB9-DDAD-44A2-8A1C-E3AF4E72DF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561AEE4-4E38-4BAC-976D-E0DE523FC5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0BC676B-D19A-44DB-910A-0C0E6D433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99AA485-A13F-4455-814E-C116AD7E0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C90D55F-0AFB-45E5-8815-A4701774CE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476B6C1-4A41-48E6-8540-FC48FCD769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47F445-D2CA-4FEB-AB8E-7A47AB57CD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2F1B3D8-301E-4A54-9284-EB14E9056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CE4B9C67-860A-4569-AC84-3ADE433D1C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175B763-A6E6-4AD1-9138-9B1164A7A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890E8228-9B70-9DF4-5DEC-23D8794F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bg-BG" sz="3600">
                <a:solidFill>
                  <a:schemeClr val="tx2"/>
                </a:solidFill>
                <a:cs typeface="Calibri Light"/>
              </a:rPr>
              <a:t>IDEA</a:t>
            </a:r>
            <a:endParaRPr lang="bg-BG" sz="3600">
              <a:solidFill>
                <a:schemeClr val="tx2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xmlns="" id="{DCB2736A-8750-1CB8-38A3-C69696D0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000">
                <a:solidFill>
                  <a:schemeClr val="tx2"/>
                </a:solidFill>
                <a:cs typeface="Calibri"/>
              </a:rPr>
              <a:t>The idea of this project is an application including bitwise opperations. For example, maths games, calculators and many more.</a:t>
            </a:r>
          </a:p>
        </p:txBody>
      </p:sp>
    </p:spTree>
    <p:extLst>
      <p:ext uri="{BB962C8B-B14F-4D97-AF65-F5344CB8AC3E}">
        <p14:creationId xmlns:p14="http://schemas.microsoft.com/office/powerpoint/2010/main" val="334397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1F6BF70-C7D1-4AF9-8DB4-BEEB8A9C35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2894C068-7D8A-818E-D3B9-1192A7E2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bg-BG" sz="4800">
                <a:cs typeface="Calibri Light"/>
              </a:rPr>
              <a:t>STAGES OF REALIZATION</a:t>
            </a:r>
            <a:endParaRPr lang="bg-BG" sz="4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C66A8B6-1F6E-4FCC-93B9-B9986B6FD1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AF7C4FD-65AD-4BBE-886A-D2E923F94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BA8278B-6DF7-481F-B1FA-FFE7D6C3C7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Контейнер за съдържание 2">
            <a:extLst>
              <a:ext uri="{FF2B5EF4-FFF2-40B4-BE49-F238E27FC236}">
                <a16:creationId xmlns:a16="http://schemas.microsoft.com/office/drawing/2014/main" xmlns="" id="{4D725A0A-C19E-534A-C0E5-2A3735B69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052602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2FB2311D-3668-3D8D-4875-2D63DE8A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APPLICATIONS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xmlns="" id="{385D58F6-2783-23E6-FC0C-E144B42FA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24" b="28342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2DD8AEB6-38FB-E832-E97E-E01C2A4D3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994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Картина 7">
            <a:extLst>
              <a:ext uri="{FF2B5EF4-FFF2-40B4-BE49-F238E27FC236}">
                <a16:creationId xmlns:a16="http://schemas.microsoft.com/office/drawing/2014/main" xmlns="" id="{8380E67F-BFCD-702D-0A6B-52EFE1103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" b="3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B9D64DB-4D5C-4A91-B45F-F301E3174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Картина 6">
            <a:extLst>
              <a:ext uri="{FF2B5EF4-FFF2-40B4-BE49-F238E27FC236}">
                <a16:creationId xmlns:a16="http://schemas.microsoft.com/office/drawing/2014/main" xmlns="" id="{540B3E50-79C4-5E50-71D9-5C2462E743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88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B14CE1B-4BC5-4EF2-BE3D-05E4F580B3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Картина 6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xmlns="" id="{767A8BC4-B415-68FF-A11E-7B6F995E0D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6" r="-2" b="770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22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xmlns="" id="{FC403434-1216-D557-5F98-1252DAE9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NOW LET'S MOVE ON TO THE VERY PROJECT</a:t>
            </a:r>
            <a:r>
              <a:rPr lang="en-US" sz="5200" dirty="0">
                <a:solidFill>
                  <a:schemeClr val="tx2"/>
                </a:solidFill>
              </a:rPr>
              <a:t>!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625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По избор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Office тема</vt:lpstr>
      <vt:lpstr>Code Fighters</vt:lpstr>
      <vt:lpstr>Content</vt:lpstr>
      <vt:lpstr>TEAM MEMBERS</vt:lpstr>
      <vt:lpstr>IDEA</vt:lpstr>
      <vt:lpstr>STAGES OF REALIZATION</vt:lpstr>
      <vt:lpstr>USED APPLICATIONS</vt:lpstr>
      <vt:lpstr>NOW LET'S MOVE ON TO THE VERY PROJECT!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GABI</cp:lastModifiedBy>
  <cp:revision>111</cp:revision>
  <dcterms:created xsi:type="dcterms:W3CDTF">2023-03-26T22:14:14Z</dcterms:created>
  <dcterms:modified xsi:type="dcterms:W3CDTF">2023-03-26T22:47:46Z</dcterms:modified>
</cp:coreProperties>
</file>