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DBA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655039-09B5-4577-A3D0-8FFA372301A5}" v="5" dt="2022-12-14T02:37:16.721"/>
  </p1510:revLst>
</p1510:revInfo>
</file>

<file path=ppt/tableStyles.xml><?xml version="1.0" encoding="utf-8"?>
<a:tblStyleLst xmlns:a="http://schemas.openxmlformats.org/drawingml/2006/main" def="{B913BF79-A964-4DD9-A302-88C1D6324122}">
  <a:tblStyle styleId="{B913BF79-A964-4DD9-A302-88C1D63241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1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365190" y="2455259"/>
            <a:ext cx="7100161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       </a:t>
            </a:r>
            <a:r>
              <a:rPr lang="en" dirty="0">
                <a:solidFill>
                  <a:srgbClr val="0070C0"/>
                </a:solidFill>
              </a:rPr>
              <a:t>int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main</a:t>
            </a:r>
            <a:r>
              <a:rPr lang="en" dirty="0">
                <a:solidFill>
                  <a:schemeClr val="accent6">
                    <a:lumMod val="85000"/>
                  </a:schemeClr>
                </a:solidFill>
              </a:rPr>
              <a:t>()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>
                <a:solidFill>
                  <a:schemeClr val="accent6">
                    <a:lumMod val="85000"/>
                  </a:schemeClr>
                </a:solidFill>
              </a:rPr>
              <a:t>{</a:t>
            </a:r>
            <a:endParaRPr dirty="0">
              <a:solidFill>
                <a:schemeClr val="accent6">
                  <a:lumMod val="85000"/>
                </a:schemeClr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794503" y="3117996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50"/>
                </a:solidFill>
              </a:rPr>
              <a:t>    </a:t>
            </a:r>
            <a:r>
              <a:rPr lang="en-US" dirty="0">
                <a:solidFill>
                  <a:schemeClr val="accent6">
                    <a:lumMod val="85000"/>
                  </a:schemeClr>
                </a:solidFill>
              </a:rPr>
              <a:t>cout &lt;&lt;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“Team 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CodeRunners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”</a:t>
            </a:r>
            <a:r>
              <a:rPr lang="en-US" dirty="0">
                <a:solidFill>
                  <a:schemeClr val="accent6">
                    <a:lumMod val="85000"/>
                  </a:schemeClr>
                </a:solidFill>
              </a:rPr>
              <a:t>;</a:t>
            </a:r>
            <a:endParaRPr dirty="0">
              <a:solidFill>
                <a:schemeClr val="accent6">
                  <a:lumMod val="85000"/>
                </a:schemeClr>
              </a:solidFill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655359" y="1849222"/>
            <a:ext cx="6556486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6"/>
                </a:solidFill>
              </a:rPr>
              <a:t> </a:t>
            </a:r>
            <a:r>
              <a:rPr lang="en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#include</a:t>
            </a:r>
            <a:r>
              <a:rPr lang="en" sz="3600" dirty="0">
                <a:solidFill>
                  <a:schemeClr val="accent6"/>
                </a:solidFill>
              </a:rPr>
              <a:t> </a:t>
            </a:r>
            <a:r>
              <a:rPr lang="en" sz="3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&lt;EDUWISE</a:t>
            </a:r>
            <a:r>
              <a:rPr lang="en" sz="36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&gt;</a:t>
            </a:r>
            <a:r>
              <a:rPr lang="en" sz="3600" dirty="0">
                <a:solidFill>
                  <a:schemeClr val="accent6"/>
                </a:solidFill>
              </a:rPr>
              <a:t> </a:t>
            </a:r>
            <a:endParaRPr sz="3600"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655359" y="2972759"/>
            <a:ext cx="506100" cy="853517"/>
            <a:chOff x="1413525" y="1759900"/>
            <a:chExt cx="506100" cy="2459963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621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6">
                      <a:lumMod val="85000"/>
                    </a:schemeClr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6">
                    <a:lumMod val="85000"/>
                  </a:schemeClr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h</a:t>
            </a:r>
            <a:r>
              <a:rPr lang="en" sz="1400" dirty="0"/>
              <a:t>eader_slide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" sz="1400" dirty="0"/>
              <a:t>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table_</a:t>
            </a:r>
            <a:r>
              <a:rPr lang="en-US" sz="1400" dirty="0"/>
              <a:t>of_contents</a:t>
            </a:r>
            <a:r>
              <a:rPr lang="en" sz="1400" dirty="0">
                <a:solidFill>
                  <a:schemeClr val="accent3"/>
                </a:solidFill>
              </a:rPr>
              <a:t>.</a:t>
            </a:r>
            <a:r>
              <a:rPr lang="en" sz="1400" dirty="0"/>
              <a:t>cpp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Picture 2" descr="A picture containing text, sign, light&#10;&#10;Description automatically generated">
            <a:extLst>
              <a:ext uri="{FF2B5EF4-FFF2-40B4-BE49-F238E27FC236}">
                <a16:creationId xmlns:a16="http://schemas.microsoft.com/office/drawing/2014/main" id="{CDD04DAF-4ED1-3B55-2838-C27D984D3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089" y="479469"/>
            <a:ext cx="1893871" cy="13697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032986" y="1775113"/>
            <a:ext cx="3675356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/* Who are we and our roles. */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</a:t>
            </a:r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47268" y="2746819"/>
            <a:ext cx="3193479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/* What is our game about and our game map. */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Game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5114974" y="3738593"/>
            <a:ext cx="3851473" cy="479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50"/>
                </a:solidFill>
              </a:rPr>
              <a:t>/* What software we have used. */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Software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accent2"/>
                </a:solidFill>
              </a:rPr>
              <a:t>‘Contents’</a:t>
            </a:r>
            <a:r>
              <a:rPr lang="en" dirty="0"/>
              <a:t> </a:t>
            </a:r>
            <a:r>
              <a:rPr lang="en" dirty="0">
                <a:solidFill>
                  <a:schemeClr val="accent6">
                    <a:lumMod val="85000"/>
                  </a:schemeClr>
                </a:solidFill>
              </a:rPr>
              <a:t>{</a:t>
            </a:r>
            <a:endParaRPr dirty="0">
              <a:solidFill>
                <a:schemeClr val="accent6">
                  <a:lumMod val="85000"/>
                </a:schemeClr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>
                      <a:lumMod val="85000"/>
                    </a:schemeClr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>
                    <a:lumMod val="85000"/>
                  </a:schemeClr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table_of_contents</a:t>
            </a:r>
            <a:r>
              <a:rPr lang="en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</a:t>
            </a:r>
            <a:r>
              <a:rPr lang="en-US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" grpId="0"/>
      <p:bldP spid="483" grpId="0"/>
      <p:bldP spid="486" grpId="0"/>
      <p:bldP spid="4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36234" y="467478"/>
            <a:ext cx="4766975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</a:rPr>
              <a:t>v</a:t>
            </a:r>
            <a:r>
              <a:rPr lang="en" sz="3200" dirty="0">
                <a:solidFill>
                  <a:srgbClr val="0070C0"/>
                </a:solidFill>
              </a:rPr>
              <a:t>oid </a:t>
            </a:r>
            <a:r>
              <a:rPr lang="en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team</a:t>
            </a:r>
            <a:r>
              <a:rPr lang="en" sz="3200" dirty="0"/>
              <a:t> </a:t>
            </a:r>
            <a:r>
              <a:rPr lang="en" sz="3200" dirty="0">
                <a:solidFill>
                  <a:schemeClr val="accent6">
                    <a:lumMod val="85000"/>
                  </a:schemeClr>
                </a:solidFill>
              </a:rPr>
              <a:t>{</a:t>
            </a:r>
            <a:endParaRPr sz="3200" dirty="0">
              <a:solidFill>
                <a:schemeClr val="accent6">
                  <a:lumMod val="85000"/>
                </a:schemeClr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3869513" y="1180747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F0"/>
                </a:solidFill>
              </a:rPr>
              <a:t>Our Team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1026544" y="3571422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6">
                    <a:lumMod val="8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200" dirty="0">
              <a:solidFill>
                <a:schemeClr val="accent6">
                  <a:lumMod val="85000"/>
                </a:schemeClr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  <a:endCxn id="503" idx="0"/>
          </p:cNvCxnSpPr>
          <p:nvPr/>
        </p:nvCxnSpPr>
        <p:spPr>
          <a:xfrm>
            <a:off x="1279594" y="1463322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team</a:t>
            </a:r>
            <a:r>
              <a:rPr lang="en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about_the_game</a:t>
            </a:r>
            <a:r>
              <a:rPr lang="en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E1BC1-164E-D366-D7BD-B02A0D85C6EC}"/>
              </a:ext>
            </a:extLst>
          </p:cNvPr>
          <p:cNvSpPr txBox="1"/>
          <p:nvPr/>
        </p:nvSpPr>
        <p:spPr>
          <a:xfrm>
            <a:off x="1294218" y="3496841"/>
            <a:ext cx="1911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Lyubo Dimov – 9G</a:t>
            </a:r>
          </a:p>
          <a:p>
            <a:r>
              <a:rPr lang="en-US" sz="1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Scrum Trainer;</a:t>
            </a:r>
          </a:p>
        </p:txBody>
      </p:sp>
      <p:pic>
        <p:nvPicPr>
          <p:cNvPr id="6" name="Picture 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057C6A2D-E786-8B08-E39A-31947E4B2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999" y="1787958"/>
            <a:ext cx="1458827" cy="14588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1D603D-A2EB-09F5-4429-517CA29693A5}"/>
              </a:ext>
            </a:extLst>
          </p:cNvPr>
          <p:cNvSpPr txBox="1"/>
          <p:nvPr/>
        </p:nvSpPr>
        <p:spPr>
          <a:xfrm>
            <a:off x="3107163" y="3489584"/>
            <a:ext cx="2383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Bozhidar Dimov – 9V;</a:t>
            </a:r>
          </a:p>
          <a:p>
            <a:r>
              <a:rPr lang="en-US" sz="1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Front-End Developer;</a:t>
            </a:r>
          </a:p>
        </p:txBody>
      </p:sp>
      <p:pic>
        <p:nvPicPr>
          <p:cNvPr id="9" name="Picture 8" descr="A picture containing person, wall, young, person&#10;&#10;Description automatically generated">
            <a:extLst>
              <a:ext uri="{FF2B5EF4-FFF2-40B4-BE49-F238E27FC236}">
                <a16:creationId xmlns:a16="http://schemas.microsoft.com/office/drawing/2014/main" id="{F2661E5D-45DE-DFCB-3DB0-270250B1E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275" y="1778922"/>
            <a:ext cx="1460606" cy="14606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5C395B-0153-2B54-77D6-5D1F73D402FF}"/>
              </a:ext>
            </a:extLst>
          </p:cNvPr>
          <p:cNvSpPr txBox="1"/>
          <p:nvPr/>
        </p:nvSpPr>
        <p:spPr>
          <a:xfrm>
            <a:off x="4899420" y="3489584"/>
            <a:ext cx="2181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Gospodin Radev – 9A;</a:t>
            </a:r>
          </a:p>
          <a:p>
            <a:r>
              <a:rPr lang="en-US" sz="1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Back-End Developer;</a:t>
            </a:r>
          </a:p>
        </p:txBody>
      </p:sp>
      <p:pic>
        <p:nvPicPr>
          <p:cNvPr id="12" name="Picture 11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D40B698D-B23D-B06B-F256-F03F999AF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1778921"/>
            <a:ext cx="1460607" cy="14606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BBDFBD-FA29-9C7D-DB67-A2F5BDBBA395}"/>
              </a:ext>
            </a:extLst>
          </p:cNvPr>
          <p:cNvSpPr txBox="1"/>
          <p:nvPr/>
        </p:nvSpPr>
        <p:spPr>
          <a:xfrm>
            <a:off x="6791465" y="3493401"/>
            <a:ext cx="179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Kristian Gaidov – 9B;</a:t>
            </a:r>
          </a:p>
          <a:p>
            <a:r>
              <a:rPr lang="en-US" sz="1000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QA Engineer;</a:t>
            </a:r>
          </a:p>
        </p:txBody>
      </p:sp>
      <p:pic>
        <p:nvPicPr>
          <p:cNvPr id="8" name="Picture 7" descr="A person in a blue shirt&#10;&#10;Description automatically generated with medium confidence">
            <a:extLst>
              <a:ext uri="{FF2B5EF4-FFF2-40B4-BE49-F238E27FC236}">
                <a16:creationId xmlns:a16="http://schemas.microsoft.com/office/drawing/2014/main" id="{FE19251F-E0D8-66A4-19FD-A06E6BDD6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0350" y="1787958"/>
            <a:ext cx="1485200" cy="14618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71684" y="1520512"/>
            <a:ext cx="5137500" cy="2350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>
                <a:solidFill>
                  <a:schemeClr val="accent6"/>
                </a:solidFill>
              </a:rPr>
              <a:t>The name of our game is “EDUWISE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™</a:t>
            </a:r>
            <a:r>
              <a:rPr lang="en" dirty="0">
                <a:solidFill>
                  <a:schemeClr val="accent6"/>
                </a:solidFill>
              </a:rPr>
              <a:t>”</a:t>
            </a:r>
            <a:r>
              <a:rPr lang="en-US" dirty="0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It is named like that because it is a mix of two concepts: “education” &amp; “bitwise”, because it is educational, and it teaches you number systems using bitwise operations. It consists of 2 games called “Bitwise Test” &amp; “Guess the Number”.</a:t>
            </a:r>
            <a:endParaRPr lang="en-US" b="0" i="0" dirty="0">
              <a:solidFill>
                <a:schemeClr val="accent6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361826" y="1167035"/>
            <a:ext cx="4937955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char</a:t>
            </a:r>
            <a:r>
              <a:rPr lang="en" dirty="0">
                <a:solidFill>
                  <a:schemeClr val="accent6"/>
                </a:solidFill>
              </a:rPr>
              <a:t> </a:t>
            </a:r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about_the_game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23805" y="2115977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about_the_game</a:t>
            </a:r>
            <a:r>
              <a:rPr lang="en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" dirty="0"/>
              <a:t>ame_map</a:t>
            </a:r>
            <a:r>
              <a:rPr lang="en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29223" y="2062710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153182" y="1520513"/>
            <a:ext cx="506100" cy="2350151"/>
            <a:chOff x="1153182" y="3203163"/>
            <a:chExt cx="506100" cy="3011422"/>
          </a:xfrm>
        </p:grpSpPr>
        <p:cxnSp>
          <p:nvCxnSpPr>
            <p:cNvPr id="555" name="Google Shape;555;p31"/>
            <p:cNvCxnSpPr>
              <a:cxnSpLocks/>
            </p:cNvCxnSpPr>
            <p:nvPr/>
          </p:nvCxnSpPr>
          <p:spPr>
            <a:xfrm>
              <a:off x="1361826" y="3203163"/>
              <a:ext cx="0" cy="2401534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153182" y="559898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" dirty="0"/>
              <a:t> </a:t>
            </a:r>
            <a:r>
              <a:rPr lang="e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game_map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g</a:t>
            </a:r>
            <a:r>
              <a:rPr lang="en" sz="1400" dirty="0">
                <a:solidFill>
                  <a:schemeClr val="accent3"/>
                </a:solidFill>
              </a:rPr>
              <a:t>ame_map.cpp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software</a:t>
            </a:r>
            <a:r>
              <a:rPr lang="en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ED7D02-C78A-4510-0F68-A642A6A3F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554" y="1324375"/>
            <a:ext cx="6054571" cy="23737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3" name="Google Shape;583;p33"/>
          <p:cNvSpPr txBox="1"/>
          <p:nvPr/>
        </p:nvSpPr>
        <p:spPr>
          <a:xfrm>
            <a:off x="1472795" y="1125089"/>
            <a:ext cx="786576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50"/>
                </a:solidFill>
                <a:latin typeface="Fira Code"/>
                <a:ea typeface="Fira Code"/>
                <a:cs typeface="Fira Code"/>
                <a:sym typeface="Fira Code"/>
              </a:rPr>
              <a:t>string</a:t>
            </a:r>
            <a:r>
              <a:rPr lang="en-US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Fira Code"/>
                <a:ea typeface="Fira Code"/>
                <a:cs typeface="Fira Code"/>
                <a:sym typeface="Fira Code"/>
              </a:rPr>
              <a:t>software</a:t>
            </a:r>
            <a:r>
              <a:rPr lang="en-US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en-US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“</a:t>
            </a:r>
            <a:r>
              <a:rPr lang="en" sz="2000" dirty="0">
                <a:solidFill>
                  <a:srgbClr val="FF9933"/>
                </a:solidFill>
                <a:latin typeface="Fira Code"/>
                <a:ea typeface="Fira Code"/>
                <a:cs typeface="Fira Code"/>
                <a:sym typeface="Fira Code"/>
              </a:rPr>
              <a:t>Software which we have used:</a:t>
            </a:r>
            <a:r>
              <a:rPr lang="e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”</a:t>
            </a:r>
            <a:r>
              <a:rPr lang="en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2000" dirty="0">
              <a:solidFill>
                <a:schemeClr val="accent4">
                  <a:lumMod val="40000"/>
                  <a:lumOff val="60000"/>
                </a:schemeClr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0" name="Google Shape;590;p33"/>
          <p:cNvSpPr txBox="1"/>
          <p:nvPr/>
        </p:nvSpPr>
        <p:spPr>
          <a:xfrm>
            <a:off x="5040275" y="1778992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9" name="Google Shape;589;p33"/>
          <p:cNvSpPr txBox="1"/>
          <p:nvPr/>
        </p:nvSpPr>
        <p:spPr>
          <a:xfrm>
            <a:off x="7374742" y="527819"/>
            <a:ext cx="127034" cy="6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s</a:t>
            </a:r>
            <a:r>
              <a:rPr lang="en-US" sz="1400" dirty="0">
                <a:solidFill>
                  <a:schemeClr val="accent3"/>
                </a:solidFill>
              </a:rPr>
              <a:t>oftware.cpp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final</a:t>
            </a:r>
            <a:r>
              <a:rPr lang="en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1028" name="Picture 4" descr="Discord Logo, symbol, meaning, history, PNG, brand">
            <a:extLst>
              <a:ext uri="{FF2B5EF4-FFF2-40B4-BE49-F238E27FC236}">
                <a16:creationId xmlns:a16="http://schemas.microsoft.com/office/drawing/2014/main" id="{A987FFCF-4C62-CBDF-AE51-65E94D0F0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116" y="2770588"/>
            <a:ext cx="1992963" cy="112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EF57B9A-CC61-8E63-B9AD-25E444552B8C}"/>
              </a:ext>
            </a:extLst>
          </p:cNvPr>
          <p:cNvSpPr/>
          <p:nvPr/>
        </p:nvSpPr>
        <p:spPr>
          <a:xfrm>
            <a:off x="3666915" y="1696403"/>
            <a:ext cx="888764" cy="91965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ithub Logo - Free social media icons">
            <a:extLst>
              <a:ext uri="{FF2B5EF4-FFF2-40B4-BE49-F238E27FC236}">
                <a16:creationId xmlns:a16="http://schemas.microsoft.com/office/drawing/2014/main" id="{83A49A85-5170-ADE6-C362-7A42A019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180" y="1667588"/>
            <a:ext cx="959536" cy="95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Visual Studio | Logopedia | Fandom">
            <a:extLst>
              <a:ext uri="{FF2B5EF4-FFF2-40B4-BE49-F238E27FC236}">
                <a16:creationId xmlns:a16="http://schemas.microsoft.com/office/drawing/2014/main" id="{069D2EA0-4373-72BE-5F89-D7389DA34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168" y="2800538"/>
            <a:ext cx="1196057" cy="119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Word Logo transparent PNG - StickPNG">
            <a:extLst>
              <a:ext uri="{FF2B5EF4-FFF2-40B4-BE49-F238E27FC236}">
                <a16:creationId xmlns:a16="http://schemas.microsoft.com/office/drawing/2014/main" id="{86129FAB-1CE2-1F6F-C5A8-A7FD59BBB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617" y="1643139"/>
            <a:ext cx="1740549" cy="108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wnload Microsoft PowerPoint Logo in SVG Vector or PNG File Format - Logo .wine">
            <a:extLst>
              <a:ext uri="{FF2B5EF4-FFF2-40B4-BE49-F238E27FC236}">
                <a16:creationId xmlns:a16="http://schemas.microsoft.com/office/drawing/2014/main" id="{DB2D584B-A051-C812-12CC-A345C9174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77" y="2627124"/>
            <a:ext cx="2314331" cy="15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ownload Microsoft Excel Logo in SVG Vector or PNG File Format - Logo.wine">
            <a:extLst>
              <a:ext uri="{FF2B5EF4-FFF2-40B4-BE49-F238E27FC236}">
                <a16:creationId xmlns:a16="http://schemas.microsoft.com/office/drawing/2014/main" id="{625F64D3-ED19-F8B5-3F91-6CCCBFD54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166" y="1409675"/>
            <a:ext cx="2346479" cy="156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icrosoft Teams Logo transparent PNG - StickPNG">
            <a:extLst>
              <a:ext uri="{FF2B5EF4-FFF2-40B4-BE49-F238E27FC236}">
                <a16:creationId xmlns:a16="http://schemas.microsoft.com/office/drawing/2014/main" id="{7DC82A29-CCBD-4989-0709-DF1C76AC2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356" y="1135859"/>
            <a:ext cx="1992963" cy="199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" grpId="0"/>
      <p:bldP spid="5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void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final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1383965" y="1648728"/>
            <a:ext cx="6809170" cy="183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6">
                    <a:lumMod val="8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Thank you for your attention!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6">
                    <a:lumMod val="85000"/>
                  </a:schemeClr>
                </a:solidFill>
                <a:latin typeface="Fira Code"/>
                <a:ea typeface="Fira Code"/>
                <a:cs typeface="Fira Code"/>
                <a:sym typeface="Fira Code"/>
              </a:rPr>
              <a:t>Now let’s jump into the project!</a:t>
            </a:r>
            <a:endParaRPr sz="3200" dirty="0">
              <a:solidFill>
                <a:schemeClr val="accent6">
                  <a:lumMod val="85000"/>
                </a:schemeClr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C++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final</a:t>
            </a:r>
            <a:r>
              <a:rPr lang="en" sz="1400" dirty="0">
                <a:solidFill>
                  <a:schemeClr val="accent3"/>
                </a:solidFill>
              </a:rPr>
              <a:t>.cpp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" grpId="0"/>
    </p:bld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289</Words>
  <Application>Microsoft Office PowerPoint</Application>
  <PresentationFormat>On-screen Show (16:9)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Fira Code</vt:lpstr>
      <vt:lpstr>Arial</vt:lpstr>
      <vt:lpstr>Programming Language Workshop for Beginners by Slidesgo</vt:lpstr>
      <vt:lpstr>       int main() {</vt:lpstr>
      <vt:lpstr>01</vt:lpstr>
      <vt:lpstr>void team {</vt:lpstr>
      <vt:lpstr>char about_the_game { </vt:lpstr>
      <vt:lpstr>void game_map{</vt:lpstr>
      <vt:lpstr>void software {</vt:lpstr>
      <vt:lpstr>void final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EDUWISE</dc:title>
  <dc:creator>Божидар А. Димов</dc:creator>
  <cp:lastModifiedBy>Божидар А. Димов</cp:lastModifiedBy>
  <cp:revision>4</cp:revision>
  <dcterms:modified xsi:type="dcterms:W3CDTF">2023-03-25T19:21:14Z</dcterms:modified>
</cp:coreProperties>
</file>