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IBM Plex Sans" panose="020B0604020202020204" pitchFamily="34" charset="0"/>
      <p:regular r:id="rId8"/>
      <p:bold r:id="rId9"/>
      <p:italic r:id="rId10"/>
      <p:boldItalic r:id="rId11"/>
    </p:embeddedFont>
    <p:embeddedFont>
      <p:font typeface="IBM Plex Sans Medium" panose="020B0604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8AF5D1-A647-4E9E-9359-5FB3596D103D}">
  <a:tblStyle styleId="{148AF5D1-A647-4E9E-9359-5FB3596D10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59038" y="734775"/>
            <a:ext cx="3090300" cy="27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9038" y="3466975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10800000" flipH="1">
            <a:off x="-406075" y="-598225"/>
            <a:ext cx="2711400" cy="2711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849300" y="515400"/>
            <a:ext cx="7445400" cy="4112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297400" y="1352425"/>
            <a:ext cx="43191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  <a:effectLst>
            <a:outerShdw blurRad="14287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297400" y="3015800"/>
            <a:ext cx="3068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328350" y="30158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1765267" y="783850"/>
            <a:ext cx="1160092" cy="63948"/>
            <a:chOff x="3779200" y="1371600"/>
            <a:chExt cx="1992600" cy="109500"/>
          </a:xfrm>
        </p:grpSpPr>
        <p:sp>
          <p:nvSpPr>
            <p:cNvPr id="19" name="Google Shape;19;p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4819925" y="4070513"/>
            <a:ext cx="4324075" cy="899525"/>
            <a:chOff x="-55375" y="2531100"/>
            <a:chExt cx="4324075" cy="899525"/>
          </a:xfrm>
        </p:grpSpPr>
        <p:sp>
          <p:nvSpPr>
            <p:cNvPr id="26" name="Google Shape;26;p3"/>
            <p:cNvSpPr/>
            <p:nvPr/>
          </p:nvSpPr>
          <p:spPr>
            <a:xfrm>
              <a:off x="88975" y="2531100"/>
              <a:ext cx="4179725" cy="723025"/>
            </a:xfrm>
            <a:custGeom>
              <a:avLst/>
              <a:gdLst/>
              <a:ahLst/>
              <a:cxnLst/>
              <a:rect l="l" t="t" r="r" b="b"/>
              <a:pathLst>
                <a:path w="167189" h="28921" fill="none" extrusionOk="0">
                  <a:moveTo>
                    <a:pt x="1" y="28921"/>
                  </a:moveTo>
                  <a:lnTo>
                    <a:pt x="23813" y="5120"/>
                  </a:lnTo>
                  <a:lnTo>
                    <a:pt x="85476" y="5120"/>
                  </a:lnTo>
                  <a:lnTo>
                    <a:pt x="90572" y="0"/>
                  </a:lnTo>
                  <a:lnTo>
                    <a:pt x="167189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55375" y="3245775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0" y="3691"/>
                  </a:moveTo>
                  <a:cubicBezTo>
                    <a:pt x="0" y="1655"/>
                    <a:pt x="1644" y="0"/>
                    <a:pt x="3691" y="0"/>
                  </a:cubicBezTo>
                  <a:cubicBezTo>
                    <a:pt x="5727" y="0"/>
                    <a:pt x="7382" y="1655"/>
                    <a:pt x="7382" y="3691"/>
                  </a:cubicBezTo>
                  <a:cubicBezTo>
                    <a:pt x="7382" y="5727"/>
                    <a:pt x="5727" y="7382"/>
                    <a:pt x="3691" y="7382"/>
                  </a:cubicBezTo>
                  <a:cubicBezTo>
                    <a:pt x="1644" y="7394"/>
                    <a:pt x="0" y="5751"/>
                    <a:pt x="0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>
            <a:off x="60" y="250384"/>
            <a:ext cx="4954238" cy="886972"/>
            <a:chOff x="1358103" y="3291921"/>
            <a:chExt cx="3368397" cy="603054"/>
          </a:xfrm>
        </p:grpSpPr>
        <p:sp>
          <p:nvSpPr>
            <p:cNvPr id="29" name="Google Shape;29;p3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8339918" y="228501"/>
            <a:ext cx="534767" cy="286894"/>
            <a:chOff x="773350" y="518000"/>
            <a:chExt cx="2757950" cy="1479600"/>
          </a:xfrm>
        </p:grpSpPr>
        <p:sp>
          <p:nvSpPr>
            <p:cNvPr id="32" name="Google Shape;32;p3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91500" y="313650"/>
            <a:ext cx="8361000" cy="4516200"/>
          </a:xfrm>
          <a:prstGeom prst="rect">
            <a:avLst/>
          </a:prstGeom>
          <a:solidFill>
            <a:srgbClr val="000328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3" y="101070"/>
            <a:ext cx="2610703" cy="336022"/>
            <a:chOff x="198225" y="4390550"/>
            <a:chExt cx="3765075" cy="484600"/>
          </a:xfrm>
        </p:grpSpPr>
        <p:sp>
          <p:nvSpPr>
            <p:cNvPr id="40" name="Google Shape;40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6533303" y="4719270"/>
            <a:ext cx="2610703" cy="336022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2"/>
          </p:nvPr>
        </p:nvSpPr>
        <p:spPr>
          <a:xfrm>
            <a:off x="1535050" y="3501550"/>
            <a:ext cx="27228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3"/>
          </p:nvPr>
        </p:nvSpPr>
        <p:spPr>
          <a:xfrm>
            <a:off x="4904150" y="3501550"/>
            <a:ext cx="27228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4904152" y="2295475"/>
            <a:ext cx="2722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1535050" y="2295475"/>
            <a:ext cx="2722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-944225" y="-771375"/>
            <a:ext cx="5017200" cy="5017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6250675" y="2068287"/>
            <a:ext cx="3603600" cy="360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423988" y="859361"/>
            <a:ext cx="400800" cy="362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312288" y="4468061"/>
            <a:ext cx="400800" cy="362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 rot="-5400000">
            <a:off x="-816695" y="997044"/>
            <a:ext cx="2428951" cy="434862"/>
            <a:chOff x="1358103" y="3291921"/>
            <a:chExt cx="3368397" cy="603054"/>
          </a:xfrm>
        </p:grpSpPr>
        <p:sp>
          <p:nvSpPr>
            <p:cNvPr id="56" name="Google Shape;56;p5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" name="Google Shape;58;p5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5796100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3">
            <a:alphaModFix/>
          </a:blip>
          <a:srcRect l="63921"/>
          <a:stretch/>
        </p:blipFill>
        <p:spPr>
          <a:xfrm>
            <a:off x="0" y="2545350"/>
            <a:ext cx="1207900" cy="20288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/>
          <p:nvPr/>
        </p:nvSpPr>
        <p:spPr>
          <a:xfrm>
            <a:off x="8423988" y="322506"/>
            <a:ext cx="400800" cy="362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1671300" y="1882538"/>
            <a:ext cx="58014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1671300" y="1157363"/>
            <a:ext cx="58014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-727100" y="-456925"/>
            <a:ext cx="3636300" cy="36363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7"/>
          <p:cNvGrpSpPr/>
          <p:nvPr/>
        </p:nvGrpSpPr>
        <p:grpSpPr>
          <a:xfrm>
            <a:off x="5716150" y="157656"/>
            <a:ext cx="3427850" cy="639375"/>
            <a:chOff x="1298650" y="3255600"/>
            <a:chExt cx="3427850" cy="639375"/>
          </a:xfrm>
        </p:grpSpPr>
        <p:sp>
          <p:nvSpPr>
            <p:cNvPr id="68" name="Google Shape;68;p7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7"/>
          <p:cNvGrpSpPr/>
          <p:nvPr/>
        </p:nvGrpSpPr>
        <p:grpSpPr>
          <a:xfrm rot="10800000">
            <a:off x="0" y="4346469"/>
            <a:ext cx="3427850" cy="639375"/>
            <a:chOff x="1298650" y="3255600"/>
            <a:chExt cx="3427850" cy="639375"/>
          </a:xfrm>
        </p:grpSpPr>
        <p:sp>
          <p:nvSpPr>
            <p:cNvPr id="71" name="Google Shape;71;p7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7"/>
          <p:cNvSpPr/>
          <p:nvPr/>
        </p:nvSpPr>
        <p:spPr>
          <a:xfrm>
            <a:off x="5383375" y="1441400"/>
            <a:ext cx="4976400" cy="4976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>
            <a:off x="-1034662" y="-885600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178" y="152400"/>
            <a:ext cx="3347900" cy="202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108675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8"/>
          <p:cNvSpPr/>
          <p:nvPr/>
        </p:nvSpPr>
        <p:spPr>
          <a:xfrm rot="10800000" flipH="1">
            <a:off x="4455038" y="790575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13050" y="790575"/>
            <a:ext cx="7717800" cy="35625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 flipH="1">
            <a:off x="227926" y="229406"/>
            <a:ext cx="882480" cy="329031"/>
            <a:chOff x="4042650" y="642025"/>
            <a:chExt cx="1154625" cy="430500"/>
          </a:xfrm>
        </p:grpSpPr>
        <p:sp>
          <p:nvSpPr>
            <p:cNvPr id="82" name="Google Shape;82;p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8"/>
          <p:cNvGrpSpPr/>
          <p:nvPr/>
        </p:nvGrpSpPr>
        <p:grpSpPr>
          <a:xfrm rot="10800000" flipH="1">
            <a:off x="1110402" y="142362"/>
            <a:ext cx="2724785" cy="350705"/>
            <a:chOff x="198225" y="4390550"/>
            <a:chExt cx="3765075" cy="484600"/>
          </a:xfrm>
        </p:grpSpPr>
        <p:sp>
          <p:nvSpPr>
            <p:cNvPr id="85" name="Google Shape;85;p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8"/>
          <p:cNvGrpSpPr/>
          <p:nvPr/>
        </p:nvGrpSpPr>
        <p:grpSpPr>
          <a:xfrm rot="10800000">
            <a:off x="5703652" y="4507924"/>
            <a:ext cx="2724785" cy="350705"/>
            <a:chOff x="198225" y="4390550"/>
            <a:chExt cx="3765075" cy="484600"/>
          </a:xfrm>
        </p:grpSpPr>
        <p:sp>
          <p:nvSpPr>
            <p:cNvPr id="88" name="Google Shape;88;p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8"/>
          <p:cNvSpPr/>
          <p:nvPr/>
        </p:nvSpPr>
        <p:spPr>
          <a:xfrm flipH="1">
            <a:off x="8428425" y="4468013"/>
            <a:ext cx="498000" cy="4305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1204500" y="1289350"/>
            <a:ext cx="459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subTitle" idx="1"/>
          </p:nvPr>
        </p:nvSpPr>
        <p:spPr>
          <a:xfrm>
            <a:off x="1204500" y="2131150"/>
            <a:ext cx="45912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5795700" y="24325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66878" y="857225"/>
            <a:ext cx="3268650" cy="19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4874100" y="3495900"/>
            <a:ext cx="35568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/>
          <p:nvPr/>
        </p:nvSpPr>
        <p:spPr>
          <a:xfrm>
            <a:off x="5271600" y="12169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-717550" y="-358650"/>
            <a:ext cx="3158700" cy="3158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8" y="3028425"/>
            <a:ext cx="3268650" cy="1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1"/>
          <p:cNvSpPr txBox="1">
            <a:spLocks noGrp="1"/>
          </p:cNvSpPr>
          <p:nvPr>
            <p:ph type="title" hasCustomPrompt="1"/>
          </p:nvPr>
        </p:nvSpPr>
        <p:spPr>
          <a:xfrm>
            <a:off x="1684413" y="1548725"/>
            <a:ext cx="5775300" cy="17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3" name="Google Shape;103;p11"/>
          <p:cNvSpPr txBox="1">
            <a:spLocks noGrp="1"/>
          </p:cNvSpPr>
          <p:nvPr>
            <p:ph type="subTitle" idx="1"/>
          </p:nvPr>
        </p:nvSpPr>
        <p:spPr>
          <a:xfrm>
            <a:off x="1927800" y="3310925"/>
            <a:ext cx="5288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 rot="10800000" flipH="1">
            <a:off x="4157408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30155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ctrTitle"/>
          </p:nvPr>
        </p:nvSpPr>
        <p:spPr>
          <a:xfrm>
            <a:off x="859037" y="734775"/>
            <a:ext cx="4763327" cy="27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dirty="0"/>
              <a:t>Math Games 2023</a:t>
            </a:r>
            <a:endParaRPr sz="4000" b="0" dirty="0"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242" y="-25900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692" y="3663800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5"/>
          <p:cNvGrpSpPr/>
          <p:nvPr/>
        </p:nvGrpSpPr>
        <p:grpSpPr>
          <a:xfrm>
            <a:off x="0" y="4315106"/>
            <a:ext cx="3765075" cy="484600"/>
            <a:chOff x="198225" y="4390550"/>
            <a:chExt cx="3765075" cy="484600"/>
          </a:xfrm>
        </p:grpSpPr>
        <p:sp>
          <p:nvSpPr>
            <p:cNvPr id="120" name="Google Shape;120;p15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5"/>
          <p:cNvGrpSpPr/>
          <p:nvPr/>
        </p:nvGrpSpPr>
        <p:grpSpPr>
          <a:xfrm rot="5400000">
            <a:off x="8221473" y="1594645"/>
            <a:ext cx="871512" cy="467554"/>
            <a:chOff x="773350" y="518000"/>
            <a:chExt cx="2757950" cy="1479600"/>
          </a:xfrm>
        </p:grpSpPr>
        <p:sp>
          <p:nvSpPr>
            <p:cNvPr id="123" name="Google Shape;123;p1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6" name="Google Shape;12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658" y="522557"/>
            <a:ext cx="3982300" cy="377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53F8EDDF-2126-4026-8DBB-E5871EECE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160" y="223446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About Us</a:t>
            </a:r>
            <a:endParaRPr sz="3200" dirty="0"/>
          </a:p>
        </p:txBody>
      </p:sp>
      <p:sp>
        <p:nvSpPr>
          <p:cNvPr id="132" name="Google Shape;132;p16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2400" dirty="0"/>
              <a:t>Our team is called 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Gifted Minds, </a:t>
            </a: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2400" dirty="0">
                <a:solidFill>
                  <a:schemeClr val="bg1"/>
                </a:solidFill>
              </a:rPr>
              <a:t>and it consists out of 5 members.</a:t>
            </a:r>
            <a:endParaRPr lang="ru-RU" sz="2400" dirty="0">
              <a:solidFill>
                <a:schemeClr val="bg1"/>
              </a:solidFill>
            </a:endParaRP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2400" dirty="0">
                <a:solidFill>
                  <a:schemeClr val="bg1"/>
                </a:solidFill>
              </a:rPr>
              <a:t>-Evgeni </a:t>
            </a:r>
            <a:r>
              <a:rPr lang="en-US" sz="2400" dirty="0" err="1">
                <a:solidFill>
                  <a:schemeClr val="bg1"/>
                </a:solidFill>
              </a:rPr>
              <a:t>Kresnov</a:t>
            </a:r>
            <a:r>
              <a:rPr lang="en-US" sz="2400" dirty="0">
                <a:solidFill>
                  <a:schemeClr val="bg1"/>
                </a:solidFill>
              </a:rPr>
              <a:t> 		Backend Developer</a:t>
            </a: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2400" dirty="0">
                <a:solidFill>
                  <a:schemeClr val="bg1"/>
                </a:solidFill>
              </a:rPr>
              <a:t>-Kristian Ivanov        	Scrum Trainer</a:t>
            </a: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en-US" sz="2400" dirty="0" err="1">
                <a:solidFill>
                  <a:schemeClr val="bg1"/>
                </a:solidFill>
              </a:rPr>
              <a:t>Anastasya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Gorska</a:t>
            </a:r>
            <a:r>
              <a:rPr lang="en-US" sz="2400" dirty="0">
                <a:solidFill>
                  <a:schemeClr val="bg1"/>
                </a:solidFill>
              </a:rPr>
              <a:t>  	Front End Developer</a:t>
            </a: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2400" dirty="0">
                <a:solidFill>
                  <a:schemeClr val="bg1"/>
                </a:solidFill>
              </a:rPr>
              <a:t>-Gregory </a:t>
            </a:r>
            <a:r>
              <a:rPr lang="en-US" sz="2400" dirty="0" err="1">
                <a:solidFill>
                  <a:schemeClr val="bg1"/>
                </a:solidFill>
              </a:rPr>
              <a:t>Kalashnik</a:t>
            </a:r>
            <a:r>
              <a:rPr lang="en-US" sz="2400" dirty="0">
                <a:solidFill>
                  <a:schemeClr val="bg1"/>
                </a:solidFill>
              </a:rPr>
              <a:t>  	Front End Developer</a:t>
            </a: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en-US" sz="2400" dirty="0" err="1">
                <a:solidFill>
                  <a:schemeClr val="bg1"/>
                </a:solidFill>
              </a:rPr>
              <a:t>Mihail</a:t>
            </a:r>
            <a:r>
              <a:rPr lang="en-US" sz="2400" dirty="0">
                <a:solidFill>
                  <a:schemeClr val="bg1"/>
                </a:solidFill>
              </a:rPr>
              <a:t> Avagyan       	QA</a:t>
            </a: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endParaRPr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266361-10D2-4BB6-8757-670A4DA5E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65" y="1951062"/>
            <a:ext cx="517712" cy="5177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6EAEA9-2AEC-4B3F-91B2-CAB1D80D2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65" y="2468774"/>
            <a:ext cx="517712" cy="5177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9B1F08-3024-4CA9-B1E2-4C09A4C60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65" y="3787117"/>
            <a:ext cx="517712" cy="5177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799765-5DF5-4974-BE93-8AFCDBA79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4665" y="3269405"/>
            <a:ext cx="517712" cy="51771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AA4576B-4B9E-4D13-AA64-D450DBAF4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688" y="51134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CBB94-9D98-4B92-BC7E-F52F0906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About our game</a:t>
            </a:r>
            <a:endParaRPr lang="ru-RU" sz="3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5D4D51-7A7D-453D-8FDC-56F2E6596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2400" dirty="0"/>
              <a:t>Our game is a victorine in which you will have to answer the questions about programming, and find answers to mathematical </a:t>
            </a:r>
            <a:r>
              <a:rPr lang="en-US" sz="2400" dirty="0" err="1"/>
              <a:t>equasions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6572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A3E09-BCE7-4331-8AB6-B7D885BA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with which our game was developed: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287ECC-0F7D-44A4-BD1D-83EA80117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2400" dirty="0"/>
              <a:t>Microsoft Teams</a:t>
            </a:r>
          </a:p>
          <a:p>
            <a:pPr marL="158750" indent="0">
              <a:buNone/>
            </a:pPr>
            <a:endParaRPr lang="en-US" sz="2400" dirty="0"/>
          </a:p>
          <a:p>
            <a:pPr marL="158750" indent="0">
              <a:buNone/>
            </a:pPr>
            <a:r>
              <a:rPr lang="en-US" sz="2400" dirty="0"/>
              <a:t>Visual Studio</a:t>
            </a:r>
          </a:p>
          <a:p>
            <a:pPr marL="158750" indent="0">
              <a:buNone/>
            </a:pPr>
            <a:endParaRPr lang="en-US" sz="2400" dirty="0"/>
          </a:p>
          <a:p>
            <a:pPr marL="158750" indent="0">
              <a:buNone/>
            </a:pPr>
            <a:r>
              <a:rPr lang="en-US" sz="2400" dirty="0"/>
              <a:t>Visual Studio Code</a:t>
            </a:r>
          </a:p>
          <a:p>
            <a:pPr marL="158750" indent="0">
              <a:buNone/>
            </a:pPr>
            <a:endParaRPr lang="en-US" sz="2400" dirty="0"/>
          </a:p>
          <a:p>
            <a:pPr marL="158750" indent="0">
              <a:buNone/>
            </a:pPr>
            <a:r>
              <a:rPr lang="en-US" sz="2400" dirty="0" err="1"/>
              <a:t>Github</a:t>
            </a:r>
            <a:endParaRPr lang="en-US" sz="2400" dirty="0"/>
          </a:p>
          <a:p>
            <a:pPr marL="158750" indent="0">
              <a:buNone/>
            </a:pPr>
            <a:endParaRPr lang="en-US" sz="2400" dirty="0"/>
          </a:p>
          <a:p>
            <a:pPr marL="158750" indent="0">
              <a:buNone/>
            </a:pPr>
            <a:endParaRPr lang="ru-RU" sz="2400" dirty="0"/>
          </a:p>
        </p:txBody>
      </p:sp>
      <p:pic>
        <p:nvPicPr>
          <p:cNvPr id="2052" name="Picture 4" descr="Visual Studio - Wikipedia">
            <a:extLst>
              <a:ext uri="{FF2B5EF4-FFF2-40B4-BE49-F238E27FC236}">
                <a16:creationId xmlns:a16="http://schemas.microsoft.com/office/drawing/2014/main" id="{2A502AA5-4D47-41CC-9F74-7EF9014B7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22" y="1764108"/>
            <a:ext cx="903735" cy="90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DA203C6-FD7A-4A69-97F8-4D031EBE2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22" y="1009800"/>
            <a:ext cx="811113" cy="75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1608431-2B06-4925-9546-7DE59AAC7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23" y="2667844"/>
            <a:ext cx="900954" cy="90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BF4977-70D2-4AD9-98E0-3D241BE45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122" y="3568798"/>
            <a:ext cx="900954" cy="90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3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C19DC-6762-4BFF-B0F8-D691993D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902829"/>
            <a:ext cx="7704000" cy="1068971"/>
          </a:xfrm>
        </p:spPr>
        <p:txBody>
          <a:bodyPr/>
          <a:lstStyle/>
          <a:p>
            <a:r>
              <a:rPr lang="en-US" dirty="0"/>
              <a:t>Now let us continue with the Documentation and the Game: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121547"/>
      </p:ext>
    </p:extLst>
  </p:cSld>
  <p:clrMapOvr>
    <a:masterClrMapping/>
  </p:clrMapOvr>
</p:sld>
</file>

<file path=ppt/theme/theme1.xml><?xml version="1.0" encoding="utf-8"?>
<a:theme xmlns:a="http://schemas.openxmlformats.org/drawingml/2006/main" name="Korean AI Agency Pitch Deck Infographics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106</Words>
  <Application>Microsoft Office PowerPoint</Application>
  <PresentationFormat>Экран (16:9)</PresentationFormat>
  <Paragraphs>20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Roboto Condensed Light</vt:lpstr>
      <vt:lpstr>IBM Plex Sans</vt:lpstr>
      <vt:lpstr>IBM Plex Sans Medium</vt:lpstr>
      <vt:lpstr>Arial</vt:lpstr>
      <vt:lpstr>Korean AI Agency Pitch Deck Infographics by Slidesgo</vt:lpstr>
      <vt:lpstr>Math Games 2023</vt:lpstr>
      <vt:lpstr>About Us</vt:lpstr>
      <vt:lpstr>About our game</vt:lpstr>
      <vt:lpstr>Sources with which our game was developed:</vt:lpstr>
      <vt:lpstr>Now let us continue with the Documentation and the Game: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Games 2023</dc:title>
  <dc:creator>EV</dc:creator>
  <cp:lastModifiedBy>EV</cp:lastModifiedBy>
  <cp:revision>3</cp:revision>
  <dcterms:modified xsi:type="dcterms:W3CDTF">2023-03-26T15:00:57Z</dcterms:modified>
</cp:coreProperties>
</file>