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2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776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74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78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27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867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531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4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966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4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150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E924-D64C-4A22-B026-4F6D4BF289E9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7854-0B72-49F4-8D3C-4DA9CF1C1B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14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" TargetMode="External"/><Relationship Id="rId13" Type="http://schemas.openxmlformats.org/officeDocument/2006/relationships/hyperlink" Target="https://maken.wikiwijs.nl/167694/Excel_Office_365_L_L" TargetMode="External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17" Type="http://schemas.openxmlformats.org/officeDocument/2006/relationships/hyperlink" Target="https://proofmart.com/product/github-logo-png-hd-images-transparent-background-free-download/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hyperlink" Target="https://morningspace.github.io/tech/inside-git-3/" TargetMode="External"/><Relationship Id="rId10" Type="http://schemas.openxmlformats.org/officeDocument/2006/relationships/hyperlink" Target="https://schwabencode.com/blog/2019/10/18/Enable-CodeLens-in-Visual-Studio-2019" TargetMode="External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C868B7A-2588-00BF-3AEF-DE780AD31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2134942" y="2372697"/>
            <a:ext cx="4762500" cy="4762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6B28E-ED27-E648-9D73-8904BB8E2A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"/>
          <a:stretch/>
        </p:blipFill>
        <p:spPr>
          <a:xfrm>
            <a:off x="0" y="0"/>
            <a:ext cx="12203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10D168-A7EE-1A84-8437-9D0B849B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037" cy="6858000"/>
          </a:xfrm>
          <a:prstGeom prst="rect">
            <a:avLst/>
          </a:prstGeom>
        </p:spPr>
      </p:pic>
      <p:sp>
        <p:nvSpPr>
          <p:cNvPr id="7" name="Google Shape;657;p25">
            <a:extLst>
              <a:ext uri="{FF2B5EF4-FFF2-40B4-BE49-F238E27FC236}">
                <a16:creationId xmlns:a16="http://schemas.microsoft.com/office/drawing/2014/main" id="{EFF90646-AB8D-57D8-9681-4783579B6C48}"/>
              </a:ext>
            </a:extLst>
          </p:cNvPr>
          <p:cNvSpPr txBox="1">
            <a:spLocks/>
          </p:cNvSpPr>
          <p:nvPr/>
        </p:nvSpPr>
        <p:spPr>
          <a:xfrm>
            <a:off x="3340098" y="2387566"/>
            <a:ext cx="2010991" cy="79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</a:rPr>
              <a:t>Nikoleta Ruseva</a:t>
            </a:r>
          </a:p>
          <a:p>
            <a:pPr algn="ctr">
              <a:spcAft>
                <a:spcPts val="1600"/>
              </a:spcAft>
            </a:pPr>
            <a:r>
              <a:rPr lang="en-US" sz="1800" i="1" dirty="0">
                <a:solidFill>
                  <a:srgbClr val="24292F"/>
                </a:solidFill>
                <a:latin typeface="-apple-system"/>
              </a:rPr>
              <a:t>Scrum Trainer</a:t>
            </a: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8" name="Google Shape;657;p25">
            <a:extLst>
              <a:ext uri="{FF2B5EF4-FFF2-40B4-BE49-F238E27FC236}">
                <a16:creationId xmlns:a16="http://schemas.microsoft.com/office/drawing/2014/main" id="{EFF90646-AB8D-57D8-9681-4783579B6C48}"/>
              </a:ext>
            </a:extLst>
          </p:cNvPr>
          <p:cNvSpPr txBox="1">
            <a:spLocks/>
          </p:cNvSpPr>
          <p:nvPr/>
        </p:nvSpPr>
        <p:spPr>
          <a:xfrm>
            <a:off x="2817692" y="1376661"/>
            <a:ext cx="2010991" cy="79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11" name="Google Shape;657;p25">
            <a:extLst>
              <a:ext uri="{FF2B5EF4-FFF2-40B4-BE49-F238E27FC236}">
                <a16:creationId xmlns:a16="http://schemas.microsoft.com/office/drawing/2014/main" id="{C32B554A-9188-DBED-CAD5-30B4AD1D54FC}"/>
              </a:ext>
            </a:extLst>
          </p:cNvPr>
          <p:cNvSpPr txBox="1">
            <a:spLocks/>
          </p:cNvSpPr>
          <p:nvPr/>
        </p:nvSpPr>
        <p:spPr>
          <a:xfrm>
            <a:off x="3340098" y="4361940"/>
            <a:ext cx="2145898" cy="113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</a:rPr>
              <a:t>Kaloyan Georgiev</a:t>
            </a:r>
          </a:p>
          <a:p>
            <a:pPr algn="ctr">
              <a:spcAft>
                <a:spcPts val="1600"/>
              </a:spcAft>
            </a:pPr>
            <a:r>
              <a:rPr lang="en-US" sz="1800" i="1" dirty="0">
                <a:solidFill>
                  <a:srgbClr val="24292F"/>
                </a:solidFill>
                <a:latin typeface="-apple-system"/>
              </a:rPr>
              <a:t>Backend developer</a:t>
            </a: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12" name="Google Shape;657;p25">
            <a:extLst>
              <a:ext uri="{FF2B5EF4-FFF2-40B4-BE49-F238E27FC236}">
                <a16:creationId xmlns:a16="http://schemas.microsoft.com/office/drawing/2014/main" id="{DBC78461-43C1-CDA1-20FE-EA7352850829}"/>
              </a:ext>
            </a:extLst>
          </p:cNvPr>
          <p:cNvSpPr txBox="1">
            <a:spLocks/>
          </p:cNvSpPr>
          <p:nvPr/>
        </p:nvSpPr>
        <p:spPr>
          <a:xfrm>
            <a:off x="9418819" y="4422497"/>
            <a:ext cx="1820380" cy="114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</a:rPr>
              <a:t>Bilyana Badalova</a:t>
            </a:r>
          </a:p>
          <a:p>
            <a:pPr algn="ctr">
              <a:spcAft>
                <a:spcPts val="1600"/>
              </a:spcAft>
            </a:pPr>
            <a:r>
              <a:rPr lang="en-US" sz="1800" b="0" i="1" dirty="0">
                <a:solidFill>
                  <a:srgbClr val="24292F"/>
                </a:solidFill>
                <a:effectLst/>
                <a:latin typeface="-apple-system"/>
              </a:rPr>
              <a:t>QA Engineer</a:t>
            </a: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13" name="Google Shape;657;p25">
            <a:extLst>
              <a:ext uri="{FF2B5EF4-FFF2-40B4-BE49-F238E27FC236}">
                <a16:creationId xmlns:a16="http://schemas.microsoft.com/office/drawing/2014/main" id="{6D7EAE14-7E58-FE26-A6CD-1F42D476B097}"/>
              </a:ext>
            </a:extLst>
          </p:cNvPr>
          <p:cNvSpPr txBox="1">
            <a:spLocks/>
          </p:cNvSpPr>
          <p:nvPr/>
        </p:nvSpPr>
        <p:spPr>
          <a:xfrm>
            <a:off x="9168701" y="2387566"/>
            <a:ext cx="2170509" cy="113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</a:rPr>
              <a:t>Mariela </a:t>
            </a:r>
          </a:p>
          <a:p>
            <a:pPr algn="ctr">
              <a:spcAft>
                <a:spcPts val="1600"/>
              </a:spcAft>
            </a:pPr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</a:rPr>
              <a:t>Dimova</a:t>
            </a:r>
          </a:p>
          <a:p>
            <a:pPr algn="ctr">
              <a:spcAft>
                <a:spcPts val="1600"/>
              </a:spcAft>
            </a:pPr>
            <a:r>
              <a:rPr lang="en-US" sz="1800" i="1" dirty="0">
                <a:solidFill>
                  <a:srgbClr val="24292F"/>
                </a:solidFill>
                <a:latin typeface="-apple-system"/>
              </a:rPr>
              <a:t>Frontend developer</a:t>
            </a:r>
            <a:endParaRPr lang="en-US" sz="1800" dirty="0">
              <a:latin typeface="Miltonian Tattoo" panose="020B0604020202020204" charset="0"/>
            </a:endParaRPr>
          </a:p>
        </p:txBody>
      </p:sp>
      <p:pic>
        <p:nvPicPr>
          <p:cNvPr id="16" name="Picture 1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9550227-8E82-E4C4-FFB2-2EB1F7369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54"/>
          <a:stretch/>
        </p:blipFill>
        <p:spPr>
          <a:xfrm>
            <a:off x="7311014" y="2158185"/>
            <a:ext cx="1334627" cy="1591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/>
          <a:stretch/>
        </p:blipFill>
        <p:spPr>
          <a:xfrm>
            <a:off x="1387868" y="4422497"/>
            <a:ext cx="1647690" cy="1624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E8E4610B-1DFA-72D3-4D63-CB50266BA5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50" r="10072" b="10064"/>
          <a:stretch/>
        </p:blipFill>
        <p:spPr>
          <a:xfrm>
            <a:off x="1600337" y="2158185"/>
            <a:ext cx="1267005" cy="160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/>
          <a:stretch/>
        </p:blipFill>
        <p:spPr>
          <a:xfrm>
            <a:off x="7175269" y="4422497"/>
            <a:ext cx="1751585" cy="1624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6B2BCF-C6E2-5647-B6E2-B10D6CD8E3F3}"/>
              </a:ext>
            </a:extLst>
          </p:cNvPr>
          <p:cNvSpPr txBox="1"/>
          <p:nvPr/>
        </p:nvSpPr>
        <p:spPr>
          <a:xfrm>
            <a:off x="859585" y="545664"/>
            <a:ext cx="939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1. Our Team</a:t>
            </a:r>
          </a:p>
        </p:txBody>
      </p:sp>
    </p:spTree>
    <p:extLst>
      <p:ext uri="{BB962C8B-B14F-4D97-AF65-F5344CB8AC3E}">
        <p14:creationId xmlns:p14="http://schemas.microsoft.com/office/powerpoint/2010/main" val="24513469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EFDC75C-98F1-8544-172F-72E60161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037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5325" y="3316261"/>
            <a:ext cx="330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  <a:ea typeface="Arial"/>
                <a:cs typeface="Arial"/>
                <a:sym typeface="Arial"/>
              </a:rPr>
              <a:t>Choose an idea.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5071" y="3275568"/>
            <a:ext cx="2436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  <a:ea typeface="Arial"/>
                <a:cs typeface="Arial"/>
              </a:rPr>
              <a:t>Make a design.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48748" y="4978241"/>
            <a:ext cx="3212931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2400" dirty="0">
                <a:solidFill>
                  <a:srgbClr val="0070C0"/>
                </a:solidFill>
                <a:latin typeface="Miltonian Tattoo" panose="020B0604020202020204" charset="0"/>
                <a:ea typeface="Arial"/>
                <a:cs typeface="Arial"/>
              </a:rPr>
              <a:t>Make an application.</a:t>
            </a:r>
          </a:p>
          <a:p>
            <a:pPr lvl="0" algn="ctr">
              <a:spcAft>
                <a:spcPts val="1600"/>
              </a:spcAft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304974" y="4954105"/>
            <a:ext cx="2938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2400" dirty="0">
                <a:solidFill>
                  <a:srgbClr val="0070C0"/>
                </a:solidFill>
              </a:rPr>
              <a:t>Make documentation.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24BEE-8771-C6CC-BBC0-B1E650AA5561}"/>
              </a:ext>
            </a:extLst>
          </p:cNvPr>
          <p:cNvSpPr txBox="1"/>
          <p:nvPr/>
        </p:nvSpPr>
        <p:spPr>
          <a:xfrm>
            <a:off x="827315" y="670754"/>
            <a:ext cx="939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2. Stages</a:t>
            </a:r>
          </a:p>
        </p:txBody>
      </p:sp>
      <p:grpSp>
        <p:nvGrpSpPr>
          <p:cNvPr id="17" name="Google Shape;3343;p70">
            <a:extLst>
              <a:ext uri="{FF2B5EF4-FFF2-40B4-BE49-F238E27FC236}">
                <a16:creationId xmlns:a16="http://schemas.microsoft.com/office/drawing/2014/main" id="{59CF07C8-7DC7-799C-CA62-2CF46EB65893}"/>
              </a:ext>
            </a:extLst>
          </p:cNvPr>
          <p:cNvGrpSpPr/>
          <p:nvPr/>
        </p:nvGrpSpPr>
        <p:grpSpPr>
          <a:xfrm>
            <a:off x="1768718" y="2430553"/>
            <a:ext cx="717785" cy="806866"/>
            <a:chOff x="6084025" y="3045825"/>
            <a:chExt cx="349750" cy="429775"/>
          </a:xfrm>
        </p:grpSpPr>
        <p:sp>
          <p:nvSpPr>
            <p:cNvPr id="18" name="Google Shape;3344;p70">
              <a:extLst>
                <a:ext uri="{FF2B5EF4-FFF2-40B4-BE49-F238E27FC236}">
                  <a16:creationId xmlns:a16="http://schemas.microsoft.com/office/drawing/2014/main" id="{5D90788A-71F0-F813-E613-4D2062A5F2B1}"/>
                </a:ext>
              </a:extLst>
            </p:cNvPr>
            <p:cNvSpPr/>
            <p:nvPr/>
          </p:nvSpPr>
          <p:spPr>
            <a:xfrm>
              <a:off x="6084025" y="3212350"/>
              <a:ext cx="39800" cy="12850"/>
            </a:xfrm>
            <a:custGeom>
              <a:avLst/>
              <a:gdLst/>
              <a:ahLst/>
              <a:cxnLst/>
              <a:rect l="l" t="t" r="r" b="b"/>
              <a:pathLst>
                <a:path w="1592" h="514" extrusionOk="0">
                  <a:moveTo>
                    <a:pt x="339" y="0"/>
                  </a:moveTo>
                  <a:cubicBezTo>
                    <a:pt x="0" y="0"/>
                    <a:pt x="0" y="514"/>
                    <a:pt x="339" y="514"/>
                  </a:cubicBezTo>
                  <a:cubicBezTo>
                    <a:pt x="348" y="514"/>
                    <a:pt x="357" y="514"/>
                    <a:pt x="367" y="513"/>
                  </a:cubicBezTo>
                  <a:lnTo>
                    <a:pt x="1240" y="513"/>
                  </a:lnTo>
                  <a:cubicBezTo>
                    <a:pt x="1249" y="514"/>
                    <a:pt x="1258" y="514"/>
                    <a:pt x="1267" y="514"/>
                  </a:cubicBezTo>
                  <a:cubicBezTo>
                    <a:pt x="1592" y="514"/>
                    <a:pt x="1592" y="0"/>
                    <a:pt x="1267" y="0"/>
                  </a:cubicBezTo>
                  <a:cubicBezTo>
                    <a:pt x="1258" y="0"/>
                    <a:pt x="1249" y="0"/>
                    <a:pt x="1240" y="1"/>
                  </a:cubicBezTo>
                  <a:lnTo>
                    <a:pt x="367" y="1"/>
                  </a:lnTo>
                  <a:cubicBezTo>
                    <a:pt x="357" y="0"/>
                    <a:pt x="348" y="0"/>
                    <a:pt x="33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345;p70">
              <a:extLst>
                <a:ext uri="{FF2B5EF4-FFF2-40B4-BE49-F238E27FC236}">
                  <a16:creationId xmlns:a16="http://schemas.microsoft.com/office/drawing/2014/main" id="{4CB753AA-01F2-A6E1-4843-5D7525A8AEA6}"/>
                </a:ext>
              </a:extLst>
            </p:cNvPr>
            <p:cNvGrpSpPr/>
            <p:nvPr/>
          </p:nvGrpSpPr>
          <p:grpSpPr>
            <a:xfrm>
              <a:off x="6132050" y="3045825"/>
              <a:ext cx="301725" cy="429775"/>
              <a:chOff x="6132050" y="3045825"/>
              <a:chExt cx="301725" cy="429775"/>
            </a:xfrm>
          </p:grpSpPr>
          <p:sp>
            <p:nvSpPr>
              <p:cNvPr id="20" name="Google Shape;3346;p70">
                <a:extLst>
                  <a:ext uri="{FF2B5EF4-FFF2-40B4-BE49-F238E27FC236}">
                    <a16:creationId xmlns:a16="http://schemas.microsoft.com/office/drawing/2014/main" id="{6BA5EBE4-4426-ED1E-45E3-B8EE255627B8}"/>
                  </a:ext>
                </a:extLst>
              </p:cNvPr>
              <p:cNvSpPr/>
              <p:nvPr/>
            </p:nvSpPr>
            <p:spPr>
              <a:xfrm>
                <a:off x="6352375" y="3314650"/>
                <a:ext cx="308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119" extrusionOk="0">
                    <a:moveTo>
                      <a:pt x="362" y="1"/>
                    </a:moveTo>
                    <a:cubicBezTo>
                      <a:pt x="167" y="1"/>
                      <a:pt x="1" y="235"/>
                      <a:pt x="165" y="423"/>
                    </a:cubicBezTo>
                    <a:lnTo>
                      <a:pt x="782" y="1040"/>
                    </a:lnTo>
                    <a:cubicBezTo>
                      <a:pt x="835" y="1093"/>
                      <a:pt x="899" y="1119"/>
                      <a:pt x="963" y="1119"/>
                    </a:cubicBezTo>
                    <a:cubicBezTo>
                      <a:pt x="1027" y="1119"/>
                      <a:pt x="1090" y="1093"/>
                      <a:pt x="1143" y="1040"/>
                    </a:cubicBezTo>
                    <a:cubicBezTo>
                      <a:pt x="1233" y="935"/>
                      <a:pt x="1233" y="784"/>
                      <a:pt x="1143" y="679"/>
                    </a:cubicBezTo>
                    <a:lnTo>
                      <a:pt x="526" y="62"/>
                    </a:lnTo>
                    <a:cubicBezTo>
                      <a:pt x="474" y="19"/>
                      <a:pt x="417" y="1"/>
                      <a:pt x="3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347;p70">
                <a:extLst>
                  <a:ext uri="{FF2B5EF4-FFF2-40B4-BE49-F238E27FC236}">
                    <a16:creationId xmlns:a16="http://schemas.microsoft.com/office/drawing/2014/main" id="{9DB32AF8-EE8B-1DD9-CAF1-7C087D2EEDBE}"/>
                  </a:ext>
                </a:extLst>
              </p:cNvPr>
              <p:cNvSpPr/>
              <p:nvPr/>
            </p:nvSpPr>
            <p:spPr>
              <a:xfrm>
                <a:off x="6395225" y="3212350"/>
                <a:ext cx="385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14" extrusionOk="0">
                    <a:moveTo>
                      <a:pt x="1217" y="0"/>
                    </a:moveTo>
                    <a:cubicBezTo>
                      <a:pt x="1208" y="0"/>
                      <a:pt x="1199" y="0"/>
                      <a:pt x="1189" y="1"/>
                    </a:cubicBezTo>
                    <a:lnTo>
                      <a:pt x="317" y="1"/>
                    </a:lnTo>
                    <a:cubicBezTo>
                      <a:pt x="1" y="31"/>
                      <a:pt x="1" y="483"/>
                      <a:pt x="317" y="513"/>
                    </a:cubicBezTo>
                    <a:lnTo>
                      <a:pt x="1189" y="513"/>
                    </a:lnTo>
                    <a:cubicBezTo>
                      <a:pt x="1199" y="514"/>
                      <a:pt x="1208" y="514"/>
                      <a:pt x="1217" y="514"/>
                    </a:cubicBezTo>
                    <a:cubicBezTo>
                      <a:pt x="1542" y="514"/>
                      <a:pt x="1542" y="0"/>
                      <a:pt x="121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" name="Google Shape;3348;p70">
                <a:extLst>
                  <a:ext uri="{FF2B5EF4-FFF2-40B4-BE49-F238E27FC236}">
                    <a16:creationId xmlns:a16="http://schemas.microsoft.com/office/drawing/2014/main" id="{C6D6A06F-3997-3AE2-B34A-BB3FEBF1E577}"/>
                  </a:ext>
                </a:extLst>
              </p:cNvPr>
              <p:cNvGrpSpPr/>
              <p:nvPr/>
            </p:nvGrpSpPr>
            <p:grpSpPr>
              <a:xfrm>
                <a:off x="6132050" y="3045825"/>
                <a:ext cx="263949" cy="429775"/>
                <a:chOff x="6132050" y="3045825"/>
                <a:chExt cx="263949" cy="429775"/>
              </a:xfrm>
            </p:grpSpPr>
            <p:sp>
              <p:nvSpPr>
                <p:cNvPr id="24" name="Google Shape;3349;p70">
                  <a:extLst>
                    <a:ext uri="{FF2B5EF4-FFF2-40B4-BE49-F238E27FC236}">
                      <a16:creationId xmlns:a16="http://schemas.microsoft.com/office/drawing/2014/main" id="{1304FE10-3866-4528-4A55-A4D707C66E5E}"/>
                    </a:ext>
                  </a:extLst>
                </p:cNvPr>
                <p:cNvSpPr/>
                <p:nvPr/>
              </p:nvSpPr>
              <p:spPr>
                <a:xfrm>
                  <a:off x="6132674" y="3092375"/>
                  <a:ext cx="263325" cy="3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3" h="15329" extrusionOk="0">
                      <a:moveTo>
                        <a:pt x="6817" y="11857"/>
                      </a:moveTo>
                      <a:lnTo>
                        <a:pt x="6817" y="12308"/>
                      </a:lnTo>
                      <a:lnTo>
                        <a:pt x="3296" y="12308"/>
                      </a:lnTo>
                      <a:lnTo>
                        <a:pt x="3296" y="11857"/>
                      </a:lnTo>
                      <a:close/>
                      <a:moveTo>
                        <a:pt x="6817" y="12820"/>
                      </a:moveTo>
                      <a:lnTo>
                        <a:pt x="6817" y="13060"/>
                      </a:lnTo>
                      <a:cubicBezTo>
                        <a:pt x="6817" y="13151"/>
                        <a:pt x="6817" y="13226"/>
                        <a:pt x="6802" y="13316"/>
                      </a:cubicBezTo>
                      <a:lnTo>
                        <a:pt x="5131" y="13316"/>
                      </a:lnTo>
                      <a:cubicBezTo>
                        <a:pt x="4785" y="13316"/>
                        <a:pt x="4785" y="13828"/>
                        <a:pt x="5131" y="13828"/>
                      </a:cubicBezTo>
                      <a:lnTo>
                        <a:pt x="6651" y="13828"/>
                      </a:lnTo>
                      <a:cubicBezTo>
                        <a:pt x="6350" y="14430"/>
                        <a:pt x="5733" y="14821"/>
                        <a:pt x="5056" y="14821"/>
                      </a:cubicBezTo>
                      <a:cubicBezTo>
                        <a:pt x="4379" y="14821"/>
                        <a:pt x="3762" y="14430"/>
                        <a:pt x="3461" y="13828"/>
                      </a:cubicBezTo>
                      <a:lnTo>
                        <a:pt x="4033" y="13828"/>
                      </a:lnTo>
                      <a:cubicBezTo>
                        <a:pt x="4364" y="13828"/>
                        <a:pt x="4364" y="13316"/>
                        <a:pt x="4033" y="13316"/>
                      </a:cubicBezTo>
                      <a:lnTo>
                        <a:pt x="3326" y="13316"/>
                      </a:lnTo>
                      <a:cubicBezTo>
                        <a:pt x="3311" y="13226"/>
                        <a:pt x="3296" y="13151"/>
                        <a:pt x="3296" y="13060"/>
                      </a:cubicBezTo>
                      <a:lnTo>
                        <a:pt x="3296" y="12820"/>
                      </a:lnTo>
                      <a:close/>
                      <a:moveTo>
                        <a:pt x="5075" y="0"/>
                      </a:moveTo>
                      <a:cubicBezTo>
                        <a:pt x="3225" y="0"/>
                        <a:pt x="1514" y="1006"/>
                        <a:pt x="633" y="2634"/>
                      </a:cubicBezTo>
                      <a:cubicBezTo>
                        <a:pt x="501" y="2837"/>
                        <a:pt x="670" y="3019"/>
                        <a:pt x="846" y="3019"/>
                      </a:cubicBezTo>
                      <a:cubicBezTo>
                        <a:pt x="930" y="3019"/>
                        <a:pt x="1015" y="2977"/>
                        <a:pt x="1069" y="2874"/>
                      </a:cubicBezTo>
                      <a:cubicBezTo>
                        <a:pt x="1906" y="1339"/>
                        <a:pt x="3468" y="505"/>
                        <a:pt x="5058" y="505"/>
                      </a:cubicBezTo>
                      <a:cubicBezTo>
                        <a:pt x="6069" y="505"/>
                        <a:pt x="7091" y="843"/>
                        <a:pt x="7945" y="1550"/>
                      </a:cubicBezTo>
                      <a:cubicBezTo>
                        <a:pt x="10157" y="3371"/>
                        <a:pt x="10157" y="6741"/>
                        <a:pt x="7960" y="8562"/>
                      </a:cubicBezTo>
                      <a:cubicBezTo>
                        <a:pt x="7900" y="8607"/>
                        <a:pt x="7840" y="8652"/>
                        <a:pt x="7795" y="8712"/>
                      </a:cubicBezTo>
                      <a:cubicBezTo>
                        <a:pt x="7163" y="9299"/>
                        <a:pt x="6817" y="10126"/>
                        <a:pt x="6817" y="10984"/>
                      </a:cubicBezTo>
                      <a:lnTo>
                        <a:pt x="6817" y="11360"/>
                      </a:lnTo>
                      <a:lnTo>
                        <a:pt x="5944" y="11360"/>
                      </a:lnTo>
                      <a:lnTo>
                        <a:pt x="5944" y="9991"/>
                      </a:lnTo>
                      <a:cubicBezTo>
                        <a:pt x="5944" y="9826"/>
                        <a:pt x="5816" y="9743"/>
                        <a:pt x="5688" y="9743"/>
                      </a:cubicBezTo>
                      <a:cubicBezTo>
                        <a:pt x="5560" y="9743"/>
                        <a:pt x="5432" y="9826"/>
                        <a:pt x="5432" y="9991"/>
                      </a:cubicBezTo>
                      <a:lnTo>
                        <a:pt x="5432" y="11360"/>
                      </a:lnTo>
                      <a:lnTo>
                        <a:pt x="4620" y="11360"/>
                      </a:lnTo>
                      <a:lnTo>
                        <a:pt x="4620" y="8291"/>
                      </a:lnTo>
                      <a:lnTo>
                        <a:pt x="5432" y="8291"/>
                      </a:lnTo>
                      <a:lnTo>
                        <a:pt x="5432" y="8893"/>
                      </a:lnTo>
                      <a:cubicBezTo>
                        <a:pt x="5432" y="9058"/>
                        <a:pt x="5560" y="9141"/>
                        <a:pt x="5688" y="9141"/>
                      </a:cubicBezTo>
                      <a:cubicBezTo>
                        <a:pt x="5816" y="9141"/>
                        <a:pt x="5944" y="9058"/>
                        <a:pt x="5944" y="8893"/>
                      </a:cubicBezTo>
                      <a:lnTo>
                        <a:pt x="5944" y="8050"/>
                      </a:lnTo>
                      <a:cubicBezTo>
                        <a:pt x="5944" y="7900"/>
                        <a:pt x="5824" y="7794"/>
                        <a:pt x="5688" y="7794"/>
                      </a:cubicBezTo>
                      <a:lnTo>
                        <a:pt x="5312" y="7794"/>
                      </a:lnTo>
                      <a:lnTo>
                        <a:pt x="5312" y="7223"/>
                      </a:lnTo>
                      <a:cubicBezTo>
                        <a:pt x="5809" y="7208"/>
                        <a:pt x="6215" y="6801"/>
                        <a:pt x="6215" y="6290"/>
                      </a:cubicBezTo>
                      <a:lnTo>
                        <a:pt x="6215" y="5944"/>
                      </a:lnTo>
                      <a:cubicBezTo>
                        <a:pt x="6215" y="5628"/>
                        <a:pt x="6004" y="5342"/>
                        <a:pt x="5703" y="5252"/>
                      </a:cubicBezTo>
                      <a:lnTo>
                        <a:pt x="4575" y="4875"/>
                      </a:lnTo>
                      <a:cubicBezTo>
                        <a:pt x="4469" y="4830"/>
                        <a:pt x="4409" y="4740"/>
                        <a:pt x="4409" y="4635"/>
                      </a:cubicBezTo>
                      <a:lnTo>
                        <a:pt x="4409" y="4153"/>
                      </a:lnTo>
                      <a:cubicBezTo>
                        <a:pt x="4409" y="3958"/>
                        <a:pt x="4560" y="3792"/>
                        <a:pt x="4755" y="3792"/>
                      </a:cubicBezTo>
                      <a:lnTo>
                        <a:pt x="5372" y="3792"/>
                      </a:lnTo>
                      <a:cubicBezTo>
                        <a:pt x="5553" y="3792"/>
                        <a:pt x="5718" y="3958"/>
                        <a:pt x="5718" y="4153"/>
                      </a:cubicBezTo>
                      <a:cubicBezTo>
                        <a:pt x="5718" y="4319"/>
                        <a:pt x="5842" y="4402"/>
                        <a:pt x="5967" y="4402"/>
                      </a:cubicBezTo>
                      <a:cubicBezTo>
                        <a:pt x="6091" y="4402"/>
                        <a:pt x="6215" y="4319"/>
                        <a:pt x="6215" y="4153"/>
                      </a:cubicBezTo>
                      <a:cubicBezTo>
                        <a:pt x="6215" y="3672"/>
                        <a:pt x="5839" y="3296"/>
                        <a:pt x="5372" y="3296"/>
                      </a:cubicBezTo>
                      <a:lnTo>
                        <a:pt x="5312" y="3296"/>
                      </a:lnTo>
                      <a:lnTo>
                        <a:pt x="5312" y="2739"/>
                      </a:lnTo>
                      <a:cubicBezTo>
                        <a:pt x="5297" y="2588"/>
                        <a:pt x="5180" y="2513"/>
                        <a:pt x="5064" y="2513"/>
                      </a:cubicBezTo>
                      <a:cubicBezTo>
                        <a:pt x="4947" y="2513"/>
                        <a:pt x="4831" y="2588"/>
                        <a:pt x="4816" y="2739"/>
                      </a:cubicBezTo>
                      <a:lnTo>
                        <a:pt x="4816" y="3296"/>
                      </a:lnTo>
                      <a:lnTo>
                        <a:pt x="4755" y="3296"/>
                      </a:lnTo>
                      <a:cubicBezTo>
                        <a:pt x="4289" y="3296"/>
                        <a:pt x="3913" y="3672"/>
                        <a:pt x="3913" y="4153"/>
                      </a:cubicBezTo>
                      <a:lnTo>
                        <a:pt x="3913" y="4650"/>
                      </a:lnTo>
                      <a:cubicBezTo>
                        <a:pt x="3913" y="4966"/>
                        <a:pt x="4108" y="5252"/>
                        <a:pt x="4424" y="5342"/>
                      </a:cubicBezTo>
                      <a:lnTo>
                        <a:pt x="5553" y="5718"/>
                      </a:lnTo>
                      <a:cubicBezTo>
                        <a:pt x="5643" y="5748"/>
                        <a:pt x="5718" y="5838"/>
                        <a:pt x="5703" y="5944"/>
                      </a:cubicBezTo>
                      <a:lnTo>
                        <a:pt x="5703" y="6290"/>
                      </a:lnTo>
                      <a:cubicBezTo>
                        <a:pt x="5718" y="6530"/>
                        <a:pt x="5523" y="6711"/>
                        <a:pt x="5282" y="6711"/>
                      </a:cubicBezTo>
                      <a:lnTo>
                        <a:pt x="4831" y="6711"/>
                      </a:lnTo>
                      <a:cubicBezTo>
                        <a:pt x="4605" y="6711"/>
                        <a:pt x="4409" y="6530"/>
                        <a:pt x="4409" y="6290"/>
                      </a:cubicBezTo>
                      <a:cubicBezTo>
                        <a:pt x="4424" y="6109"/>
                        <a:pt x="4289" y="6019"/>
                        <a:pt x="4154" y="6019"/>
                      </a:cubicBezTo>
                      <a:cubicBezTo>
                        <a:pt x="4018" y="6019"/>
                        <a:pt x="3883" y="6109"/>
                        <a:pt x="3898" y="6290"/>
                      </a:cubicBezTo>
                      <a:cubicBezTo>
                        <a:pt x="3913" y="6786"/>
                        <a:pt x="4304" y="7193"/>
                        <a:pt x="4800" y="7223"/>
                      </a:cubicBezTo>
                      <a:lnTo>
                        <a:pt x="4800" y="7779"/>
                      </a:lnTo>
                      <a:lnTo>
                        <a:pt x="4364" y="7779"/>
                      </a:lnTo>
                      <a:cubicBezTo>
                        <a:pt x="4229" y="7779"/>
                        <a:pt x="4123" y="7900"/>
                        <a:pt x="4123" y="8035"/>
                      </a:cubicBezTo>
                      <a:lnTo>
                        <a:pt x="4123" y="11345"/>
                      </a:lnTo>
                      <a:lnTo>
                        <a:pt x="3296" y="11345"/>
                      </a:lnTo>
                      <a:lnTo>
                        <a:pt x="3296" y="10969"/>
                      </a:lnTo>
                      <a:cubicBezTo>
                        <a:pt x="3296" y="10036"/>
                        <a:pt x="2875" y="9148"/>
                        <a:pt x="2152" y="8562"/>
                      </a:cubicBezTo>
                      <a:cubicBezTo>
                        <a:pt x="1099" y="7689"/>
                        <a:pt x="497" y="6395"/>
                        <a:pt x="512" y="5026"/>
                      </a:cubicBezTo>
                      <a:cubicBezTo>
                        <a:pt x="512" y="4650"/>
                        <a:pt x="558" y="4259"/>
                        <a:pt x="663" y="3897"/>
                      </a:cubicBezTo>
                      <a:cubicBezTo>
                        <a:pt x="699" y="3708"/>
                        <a:pt x="551" y="3589"/>
                        <a:pt x="404" y="3589"/>
                      </a:cubicBezTo>
                      <a:cubicBezTo>
                        <a:pt x="306" y="3589"/>
                        <a:pt x="209" y="3642"/>
                        <a:pt x="166" y="3762"/>
                      </a:cubicBezTo>
                      <a:cubicBezTo>
                        <a:pt x="61" y="4183"/>
                        <a:pt x="1" y="4605"/>
                        <a:pt x="1" y="5026"/>
                      </a:cubicBezTo>
                      <a:cubicBezTo>
                        <a:pt x="1" y="6530"/>
                        <a:pt x="663" y="7975"/>
                        <a:pt x="1836" y="8938"/>
                      </a:cubicBezTo>
                      <a:cubicBezTo>
                        <a:pt x="2438" y="9449"/>
                        <a:pt x="2799" y="10187"/>
                        <a:pt x="2799" y="10969"/>
                      </a:cubicBezTo>
                      <a:lnTo>
                        <a:pt x="2799" y="13045"/>
                      </a:lnTo>
                      <a:cubicBezTo>
                        <a:pt x="2814" y="13256"/>
                        <a:pt x="2829" y="13452"/>
                        <a:pt x="2875" y="13647"/>
                      </a:cubicBezTo>
                      <a:cubicBezTo>
                        <a:pt x="3168" y="14768"/>
                        <a:pt x="4112" y="15329"/>
                        <a:pt x="5056" y="15329"/>
                      </a:cubicBezTo>
                      <a:cubicBezTo>
                        <a:pt x="6000" y="15329"/>
                        <a:pt x="6945" y="14768"/>
                        <a:pt x="7238" y="13647"/>
                      </a:cubicBezTo>
                      <a:cubicBezTo>
                        <a:pt x="7283" y="13452"/>
                        <a:pt x="7313" y="13256"/>
                        <a:pt x="7313" y="13060"/>
                      </a:cubicBezTo>
                      <a:lnTo>
                        <a:pt x="7313" y="10984"/>
                      </a:lnTo>
                      <a:cubicBezTo>
                        <a:pt x="7328" y="10262"/>
                        <a:pt x="7629" y="9570"/>
                        <a:pt x="8156" y="9073"/>
                      </a:cubicBezTo>
                      <a:cubicBezTo>
                        <a:pt x="8201" y="9028"/>
                        <a:pt x="8246" y="8983"/>
                        <a:pt x="8291" y="8938"/>
                      </a:cubicBezTo>
                      <a:cubicBezTo>
                        <a:pt x="9916" y="7584"/>
                        <a:pt x="10533" y="5372"/>
                        <a:pt x="9826" y="3371"/>
                      </a:cubicBezTo>
                      <a:cubicBezTo>
                        <a:pt x="9119" y="1370"/>
                        <a:pt x="7238" y="31"/>
                        <a:pt x="5131" y="1"/>
                      </a:cubicBezTo>
                      <a:lnTo>
                        <a:pt x="5116" y="1"/>
                      </a:lnTo>
                      <a:cubicBezTo>
                        <a:pt x="5103" y="0"/>
                        <a:pt x="5089" y="0"/>
                        <a:pt x="5075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3350;p70">
                  <a:extLst>
                    <a:ext uri="{FF2B5EF4-FFF2-40B4-BE49-F238E27FC236}">
                      <a16:creationId xmlns:a16="http://schemas.microsoft.com/office/drawing/2014/main" id="{946285D4-60F2-8536-2D1B-2D52D980C54C}"/>
                    </a:ext>
                  </a:extLst>
                </p:cNvPr>
                <p:cNvSpPr/>
                <p:nvPr/>
              </p:nvSpPr>
              <p:spPr>
                <a:xfrm>
                  <a:off x="6252300" y="3045825"/>
                  <a:ext cx="13375" cy="3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412" extrusionOk="0">
                      <a:moveTo>
                        <a:pt x="269" y="1"/>
                      </a:moveTo>
                      <a:cubicBezTo>
                        <a:pt x="136" y="1"/>
                        <a:pt x="0" y="95"/>
                        <a:pt x="15" y="283"/>
                      </a:cubicBezTo>
                      <a:lnTo>
                        <a:pt x="15" y="1155"/>
                      </a:lnTo>
                      <a:cubicBezTo>
                        <a:pt x="15" y="1291"/>
                        <a:pt x="136" y="1411"/>
                        <a:pt x="271" y="1411"/>
                      </a:cubicBezTo>
                      <a:cubicBezTo>
                        <a:pt x="407" y="1411"/>
                        <a:pt x="527" y="1291"/>
                        <a:pt x="512" y="1155"/>
                      </a:cubicBezTo>
                      <a:lnTo>
                        <a:pt x="512" y="283"/>
                      </a:lnTo>
                      <a:cubicBezTo>
                        <a:pt x="535" y="95"/>
                        <a:pt x="403" y="1"/>
                        <a:pt x="269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351;p70">
                  <a:extLst>
                    <a:ext uri="{FF2B5EF4-FFF2-40B4-BE49-F238E27FC236}">
                      <a16:creationId xmlns:a16="http://schemas.microsoft.com/office/drawing/2014/main" id="{761C5D31-1B29-4652-42A4-13370BF1EA26}"/>
                    </a:ext>
                  </a:extLst>
                </p:cNvPr>
                <p:cNvSpPr/>
                <p:nvPr/>
              </p:nvSpPr>
              <p:spPr>
                <a:xfrm>
                  <a:off x="6132050" y="3094600"/>
                  <a:ext cx="33375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146" extrusionOk="0">
                      <a:moveTo>
                        <a:pt x="380" y="0"/>
                      </a:moveTo>
                      <a:cubicBezTo>
                        <a:pt x="177" y="0"/>
                        <a:pt x="1" y="270"/>
                        <a:pt x="206" y="453"/>
                      </a:cubicBezTo>
                      <a:lnTo>
                        <a:pt x="823" y="1070"/>
                      </a:lnTo>
                      <a:cubicBezTo>
                        <a:pt x="868" y="1115"/>
                        <a:pt x="929" y="1145"/>
                        <a:pt x="1004" y="1145"/>
                      </a:cubicBezTo>
                      <a:cubicBezTo>
                        <a:pt x="1230" y="1145"/>
                        <a:pt x="1335" y="875"/>
                        <a:pt x="1184" y="709"/>
                      </a:cubicBezTo>
                      <a:lnTo>
                        <a:pt x="568" y="92"/>
                      </a:lnTo>
                      <a:cubicBezTo>
                        <a:pt x="510" y="27"/>
                        <a:pt x="443" y="0"/>
                        <a:pt x="38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352;p70">
                  <a:extLst>
                    <a:ext uri="{FF2B5EF4-FFF2-40B4-BE49-F238E27FC236}">
                      <a16:creationId xmlns:a16="http://schemas.microsoft.com/office/drawing/2014/main" id="{532AE262-A6CE-3538-F830-D95BD8253148}"/>
                    </a:ext>
                  </a:extLst>
                </p:cNvPr>
                <p:cNvSpPr/>
                <p:nvPr/>
              </p:nvSpPr>
              <p:spPr>
                <a:xfrm>
                  <a:off x="6133050" y="3314500"/>
                  <a:ext cx="308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22" extrusionOk="0">
                      <a:moveTo>
                        <a:pt x="964" y="0"/>
                      </a:moveTo>
                      <a:cubicBezTo>
                        <a:pt x="900" y="0"/>
                        <a:pt x="836" y="23"/>
                        <a:pt x="783" y="68"/>
                      </a:cubicBezTo>
                      <a:lnTo>
                        <a:pt x="166" y="685"/>
                      </a:lnTo>
                      <a:cubicBezTo>
                        <a:pt x="1" y="850"/>
                        <a:pt x="121" y="1121"/>
                        <a:pt x="347" y="1121"/>
                      </a:cubicBezTo>
                      <a:cubicBezTo>
                        <a:pt x="407" y="1121"/>
                        <a:pt x="467" y="1091"/>
                        <a:pt x="528" y="1046"/>
                      </a:cubicBezTo>
                      <a:lnTo>
                        <a:pt x="1144" y="429"/>
                      </a:lnTo>
                      <a:cubicBezTo>
                        <a:pt x="1235" y="324"/>
                        <a:pt x="1235" y="173"/>
                        <a:pt x="1144" y="68"/>
                      </a:cubicBezTo>
                      <a:cubicBezTo>
                        <a:pt x="1092" y="23"/>
                        <a:pt x="1028" y="0"/>
                        <a:pt x="964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3353;p70">
                <a:extLst>
                  <a:ext uri="{FF2B5EF4-FFF2-40B4-BE49-F238E27FC236}">
                    <a16:creationId xmlns:a16="http://schemas.microsoft.com/office/drawing/2014/main" id="{4E44E0F7-36F1-7A57-786B-BD72875C78C9}"/>
                  </a:ext>
                </a:extLst>
              </p:cNvPr>
              <p:cNvSpPr/>
              <p:nvPr/>
            </p:nvSpPr>
            <p:spPr>
              <a:xfrm>
                <a:off x="6352350" y="3094900"/>
                <a:ext cx="329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34" extrusionOk="0">
                    <a:moveTo>
                      <a:pt x="959" y="1"/>
                    </a:moveTo>
                    <a:cubicBezTo>
                      <a:pt x="901" y="1"/>
                      <a:pt x="839" y="24"/>
                      <a:pt x="783" y="80"/>
                    </a:cubicBezTo>
                    <a:lnTo>
                      <a:pt x="166" y="697"/>
                    </a:lnTo>
                    <a:cubicBezTo>
                      <a:pt x="1" y="863"/>
                      <a:pt x="121" y="1133"/>
                      <a:pt x="347" y="1133"/>
                    </a:cubicBezTo>
                    <a:cubicBezTo>
                      <a:pt x="407" y="1133"/>
                      <a:pt x="467" y="1103"/>
                      <a:pt x="527" y="1058"/>
                    </a:cubicBezTo>
                    <a:lnTo>
                      <a:pt x="1144" y="441"/>
                    </a:lnTo>
                    <a:cubicBezTo>
                      <a:pt x="1317" y="256"/>
                      <a:pt x="1154" y="1"/>
                      <a:pt x="95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3373;p70">
            <a:extLst>
              <a:ext uri="{FF2B5EF4-FFF2-40B4-BE49-F238E27FC236}">
                <a16:creationId xmlns:a16="http://schemas.microsoft.com/office/drawing/2014/main" id="{D396F7F5-9E36-9AEE-FDDD-3D7C4B8C95B3}"/>
              </a:ext>
            </a:extLst>
          </p:cNvPr>
          <p:cNvGrpSpPr/>
          <p:nvPr/>
        </p:nvGrpSpPr>
        <p:grpSpPr>
          <a:xfrm>
            <a:off x="7094138" y="2474251"/>
            <a:ext cx="636693" cy="719471"/>
            <a:chOff x="4942550" y="3046500"/>
            <a:chExt cx="411925" cy="429200"/>
          </a:xfrm>
        </p:grpSpPr>
        <p:sp>
          <p:nvSpPr>
            <p:cNvPr id="29" name="Google Shape;3374;p70">
              <a:extLst>
                <a:ext uri="{FF2B5EF4-FFF2-40B4-BE49-F238E27FC236}">
                  <a16:creationId xmlns:a16="http://schemas.microsoft.com/office/drawing/2014/main" id="{15435B4A-3825-3144-45ED-305738CE9BAE}"/>
                </a:ext>
              </a:extLst>
            </p:cNvPr>
            <p:cNvSpPr/>
            <p:nvPr/>
          </p:nvSpPr>
          <p:spPr>
            <a:xfrm>
              <a:off x="5282975" y="3139575"/>
              <a:ext cx="71500" cy="314125"/>
            </a:xfrm>
            <a:custGeom>
              <a:avLst/>
              <a:gdLst/>
              <a:ahLst/>
              <a:cxnLst/>
              <a:rect l="l" t="t" r="r" b="b"/>
              <a:pathLst>
                <a:path w="2860" h="12565" extrusionOk="0">
                  <a:moveTo>
                    <a:pt x="941" y="497"/>
                  </a:moveTo>
                  <a:cubicBezTo>
                    <a:pt x="1148" y="497"/>
                    <a:pt x="1355" y="640"/>
                    <a:pt x="1355" y="926"/>
                  </a:cubicBezTo>
                  <a:lnTo>
                    <a:pt x="1355" y="1618"/>
                  </a:lnTo>
                  <a:lnTo>
                    <a:pt x="527" y="1618"/>
                  </a:lnTo>
                  <a:lnTo>
                    <a:pt x="527" y="926"/>
                  </a:lnTo>
                  <a:cubicBezTo>
                    <a:pt x="527" y="640"/>
                    <a:pt x="734" y="497"/>
                    <a:pt x="941" y="497"/>
                  </a:cubicBezTo>
                  <a:close/>
                  <a:moveTo>
                    <a:pt x="1294" y="10285"/>
                  </a:moveTo>
                  <a:lnTo>
                    <a:pt x="993" y="11564"/>
                  </a:lnTo>
                  <a:lnTo>
                    <a:pt x="888" y="11564"/>
                  </a:lnTo>
                  <a:lnTo>
                    <a:pt x="587" y="10285"/>
                  </a:lnTo>
                  <a:close/>
                  <a:moveTo>
                    <a:pt x="941" y="1"/>
                  </a:moveTo>
                  <a:cubicBezTo>
                    <a:pt x="478" y="1"/>
                    <a:pt x="15" y="309"/>
                    <a:pt x="15" y="926"/>
                  </a:cubicBezTo>
                  <a:lnTo>
                    <a:pt x="15" y="1859"/>
                  </a:lnTo>
                  <a:lnTo>
                    <a:pt x="15" y="5320"/>
                  </a:lnTo>
                  <a:cubicBezTo>
                    <a:pt x="30" y="5478"/>
                    <a:pt x="151" y="5557"/>
                    <a:pt x="271" y="5557"/>
                  </a:cubicBezTo>
                  <a:cubicBezTo>
                    <a:pt x="392" y="5557"/>
                    <a:pt x="512" y="5478"/>
                    <a:pt x="527" y="5320"/>
                  </a:cubicBezTo>
                  <a:lnTo>
                    <a:pt x="527" y="2115"/>
                  </a:lnTo>
                  <a:lnTo>
                    <a:pt x="1355" y="2115"/>
                  </a:lnTo>
                  <a:lnTo>
                    <a:pt x="1355" y="9788"/>
                  </a:lnTo>
                  <a:lnTo>
                    <a:pt x="527" y="9788"/>
                  </a:lnTo>
                  <a:lnTo>
                    <a:pt x="527" y="6418"/>
                  </a:lnTo>
                  <a:cubicBezTo>
                    <a:pt x="542" y="6237"/>
                    <a:pt x="407" y="6147"/>
                    <a:pt x="271" y="6147"/>
                  </a:cubicBezTo>
                  <a:cubicBezTo>
                    <a:pt x="136" y="6147"/>
                    <a:pt x="0" y="6237"/>
                    <a:pt x="15" y="6418"/>
                  </a:cubicBezTo>
                  <a:lnTo>
                    <a:pt x="15" y="10029"/>
                  </a:lnTo>
                  <a:cubicBezTo>
                    <a:pt x="15" y="10044"/>
                    <a:pt x="15" y="10044"/>
                    <a:pt x="15" y="10059"/>
                  </a:cubicBezTo>
                  <a:cubicBezTo>
                    <a:pt x="15" y="10059"/>
                    <a:pt x="15" y="10059"/>
                    <a:pt x="15" y="10074"/>
                  </a:cubicBezTo>
                  <a:lnTo>
                    <a:pt x="437" y="11864"/>
                  </a:lnTo>
                  <a:cubicBezTo>
                    <a:pt x="467" y="11970"/>
                    <a:pt x="572" y="12045"/>
                    <a:pt x="677" y="12045"/>
                  </a:cubicBezTo>
                  <a:lnTo>
                    <a:pt x="677" y="12316"/>
                  </a:lnTo>
                  <a:cubicBezTo>
                    <a:pt x="677" y="12481"/>
                    <a:pt x="805" y="12564"/>
                    <a:pt x="933" y="12564"/>
                  </a:cubicBezTo>
                  <a:cubicBezTo>
                    <a:pt x="1061" y="12564"/>
                    <a:pt x="1189" y="12481"/>
                    <a:pt x="1189" y="12316"/>
                  </a:cubicBezTo>
                  <a:lnTo>
                    <a:pt x="1189" y="12075"/>
                  </a:lnTo>
                  <a:cubicBezTo>
                    <a:pt x="1309" y="12075"/>
                    <a:pt x="1400" y="12000"/>
                    <a:pt x="1430" y="11895"/>
                  </a:cubicBezTo>
                  <a:lnTo>
                    <a:pt x="1851" y="10104"/>
                  </a:lnTo>
                  <a:cubicBezTo>
                    <a:pt x="1851" y="10089"/>
                    <a:pt x="1851" y="10059"/>
                    <a:pt x="1851" y="10044"/>
                  </a:cubicBezTo>
                  <a:lnTo>
                    <a:pt x="1851" y="2145"/>
                  </a:lnTo>
                  <a:cubicBezTo>
                    <a:pt x="2137" y="2190"/>
                    <a:pt x="2348" y="2356"/>
                    <a:pt x="2348" y="2551"/>
                  </a:cubicBezTo>
                  <a:lnTo>
                    <a:pt x="2348" y="5861"/>
                  </a:lnTo>
                  <a:cubicBezTo>
                    <a:pt x="2348" y="6027"/>
                    <a:pt x="2475" y="6109"/>
                    <a:pt x="2603" y="6109"/>
                  </a:cubicBezTo>
                  <a:cubicBezTo>
                    <a:pt x="2731" y="6109"/>
                    <a:pt x="2859" y="6027"/>
                    <a:pt x="2859" y="5861"/>
                  </a:cubicBezTo>
                  <a:lnTo>
                    <a:pt x="2859" y="2536"/>
                  </a:lnTo>
                  <a:cubicBezTo>
                    <a:pt x="2859" y="2055"/>
                    <a:pt x="2423" y="1678"/>
                    <a:pt x="1851" y="1633"/>
                  </a:cubicBezTo>
                  <a:lnTo>
                    <a:pt x="1866" y="1633"/>
                  </a:lnTo>
                  <a:lnTo>
                    <a:pt x="1866" y="926"/>
                  </a:lnTo>
                  <a:cubicBezTo>
                    <a:pt x="1866" y="309"/>
                    <a:pt x="1403" y="1"/>
                    <a:pt x="94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75;p70">
              <a:extLst>
                <a:ext uri="{FF2B5EF4-FFF2-40B4-BE49-F238E27FC236}">
                  <a16:creationId xmlns:a16="http://schemas.microsoft.com/office/drawing/2014/main" id="{5C845E91-83F0-6CD5-3BA7-21A175E2FD8A}"/>
                </a:ext>
              </a:extLst>
            </p:cNvPr>
            <p:cNvSpPr/>
            <p:nvPr/>
          </p:nvSpPr>
          <p:spPr>
            <a:xfrm>
              <a:off x="4942550" y="3046500"/>
              <a:ext cx="320500" cy="429200"/>
            </a:xfrm>
            <a:custGeom>
              <a:avLst/>
              <a:gdLst/>
              <a:ahLst/>
              <a:cxnLst/>
              <a:rect l="l" t="t" r="r" b="b"/>
              <a:pathLst>
                <a:path w="12820" h="17168" extrusionOk="0">
                  <a:moveTo>
                    <a:pt x="6365" y="497"/>
                  </a:moveTo>
                  <a:cubicBezTo>
                    <a:pt x="6967" y="497"/>
                    <a:pt x="7509" y="933"/>
                    <a:pt x="7629" y="1535"/>
                  </a:cubicBezTo>
                  <a:lnTo>
                    <a:pt x="5086" y="1535"/>
                  </a:lnTo>
                  <a:cubicBezTo>
                    <a:pt x="5222" y="933"/>
                    <a:pt x="5748" y="497"/>
                    <a:pt x="6365" y="497"/>
                  </a:cubicBezTo>
                  <a:close/>
                  <a:moveTo>
                    <a:pt x="9600" y="2046"/>
                  </a:moveTo>
                  <a:lnTo>
                    <a:pt x="9600" y="3054"/>
                  </a:lnTo>
                  <a:lnTo>
                    <a:pt x="3221" y="3054"/>
                  </a:lnTo>
                  <a:lnTo>
                    <a:pt x="3221" y="2046"/>
                  </a:lnTo>
                  <a:close/>
                  <a:moveTo>
                    <a:pt x="6365" y="0"/>
                  </a:moveTo>
                  <a:cubicBezTo>
                    <a:pt x="5463" y="0"/>
                    <a:pt x="4710" y="662"/>
                    <a:pt x="4590" y="1535"/>
                  </a:cubicBezTo>
                  <a:lnTo>
                    <a:pt x="2965" y="1535"/>
                  </a:lnTo>
                  <a:cubicBezTo>
                    <a:pt x="2830" y="1535"/>
                    <a:pt x="2709" y="1655"/>
                    <a:pt x="2709" y="1790"/>
                  </a:cubicBezTo>
                  <a:lnTo>
                    <a:pt x="2709" y="2031"/>
                  </a:lnTo>
                  <a:lnTo>
                    <a:pt x="242" y="2031"/>
                  </a:lnTo>
                  <a:cubicBezTo>
                    <a:pt x="106" y="2031"/>
                    <a:pt x="1" y="2137"/>
                    <a:pt x="1" y="2272"/>
                  </a:cubicBezTo>
                  <a:lnTo>
                    <a:pt x="1" y="16912"/>
                  </a:lnTo>
                  <a:cubicBezTo>
                    <a:pt x="1" y="17047"/>
                    <a:pt x="106" y="17167"/>
                    <a:pt x="242" y="17167"/>
                  </a:cubicBezTo>
                  <a:lnTo>
                    <a:pt x="12579" y="17167"/>
                  </a:lnTo>
                  <a:cubicBezTo>
                    <a:pt x="12715" y="17167"/>
                    <a:pt x="12820" y="17047"/>
                    <a:pt x="12820" y="16912"/>
                  </a:cubicBezTo>
                  <a:lnTo>
                    <a:pt x="12820" y="2272"/>
                  </a:lnTo>
                  <a:cubicBezTo>
                    <a:pt x="12820" y="2137"/>
                    <a:pt x="12715" y="2031"/>
                    <a:pt x="12579" y="2031"/>
                  </a:cubicBezTo>
                  <a:lnTo>
                    <a:pt x="11646" y="2031"/>
                  </a:lnTo>
                  <a:cubicBezTo>
                    <a:pt x="11345" y="2046"/>
                    <a:pt x="11345" y="2498"/>
                    <a:pt x="11646" y="2528"/>
                  </a:cubicBezTo>
                  <a:lnTo>
                    <a:pt x="12308" y="2528"/>
                  </a:lnTo>
                  <a:lnTo>
                    <a:pt x="12308" y="16656"/>
                  </a:lnTo>
                  <a:lnTo>
                    <a:pt x="482" y="16656"/>
                  </a:lnTo>
                  <a:lnTo>
                    <a:pt x="482" y="2528"/>
                  </a:lnTo>
                  <a:lnTo>
                    <a:pt x="2724" y="2528"/>
                  </a:lnTo>
                  <a:lnTo>
                    <a:pt x="2724" y="3054"/>
                  </a:lnTo>
                  <a:lnTo>
                    <a:pt x="1280" y="3054"/>
                  </a:lnTo>
                  <a:cubicBezTo>
                    <a:pt x="1129" y="3054"/>
                    <a:pt x="1024" y="3160"/>
                    <a:pt x="1024" y="3310"/>
                  </a:cubicBezTo>
                  <a:lnTo>
                    <a:pt x="1024" y="12789"/>
                  </a:lnTo>
                  <a:cubicBezTo>
                    <a:pt x="1039" y="12939"/>
                    <a:pt x="1156" y="13015"/>
                    <a:pt x="1272" y="13015"/>
                  </a:cubicBezTo>
                  <a:cubicBezTo>
                    <a:pt x="1389" y="13015"/>
                    <a:pt x="1506" y="12939"/>
                    <a:pt x="1521" y="12789"/>
                  </a:cubicBezTo>
                  <a:lnTo>
                    <a:pt x="1521" y="3551"/>
                  </a:lnTo>
                  <a:lnTo>
                    <a:pt x="11300" y="3551"/>
                  </a:lnTo>
                  <a:lnTo>
                    <a:pt x="11300" y="15633"/>
                  </a:lnTo>
                  <a:lnTo>
                    <a:pt x="1521" y="15633"/>
                  </a:lnTo>
                  <a:lnTo>
                    <a:pt x="1521" y="13887"/>
                  </a:lnTo>
                  <a:cubicBezTo>
                    <a:pt x="1506" y="13729"/>
                    <a:pt x="1389" y="13650"/>
                    <a:pt x="1272" y="13650"/>
                  </a:cubicBezTo>
                  <a:cubicBezTo>
                    <a:pt x="1156" y="13650"/>
                    <a:pt x="1039" y="13729"/>
                    <a:pt x="1024" y="13887"/>
                  </a:cubicBezTo>
                  <a:lnTo>
                    <a:pt x="1024" y="15888"/>
                  </a:lnTo>
                  <a:cubicBezTo>
                    <a:pt x="1024" y="16024"/>
                    <a:pt x="1129" y="16129"/>
                    <a:pt x="1280" y="16129"/>
                  </a:cubicBezTo>
                  <a:lnTo>
                    <a:pt x="11541" y="16129"/>
                  </a:lnTo>
                  <a:cubicBezTo>
                    <a:pt x="11692" y="16129"/>
                    <a:pt x="11797" y="16024"/>
                    <a:pt x="11797" y="15888"/>
                  </a:cubicBezTo>
                  <a:lnTo>
                    <a:pt x="11797" y="3310"/>
                  </a:lnTo>
                  <a:cubicBezTo>
                    <a:pt x="11797" y="3160"/>
                    <a:pt x="11692" y="3054"/>
                    <a:pt x="11541" y="3054"/>
                  </a:cubicBezTo>
                  <a:lnTo>
                    <a:pt x="10097" y="3054"/>
                  </a:lnTo>
                  <a:lnTo>
                    <a:pt x="10097" y="2528"/>
                  </a:lnTo>
                  <a:lnTo>
                    <a:pt x="10563" y="2528"/>
                  </a:lnTo>
                  <a:cubicBezTo>
                    <a:pt x="10573" y="2529"/>
                    <a:pt x="10582" y="2529"/>
                    <a:pt x="10591" y="2529"/>
                  </a:cubicBezTo>
                  <a:cubicBezTo>
                    <a:pt x="10915" y="2529"/>
                    <a:pt x="10915" y="2030"/>
                    <a:pt x="10591" y="2030"/>
                  </a:cubicBezTo>
                  <a:cubicBezTo>
                    <a:pt x="10582" y="2030"/>
                    <a:pt x="10573" y="2030"/>
                    <a:pt x="10563" y="2031"/>
                  </a:cubicBezTo>
                  <a:lnTo>
                    <a:pt x="10097" y="2031"/>
                  </a:lnTo>
                  <a:lnTo>
                    <a:pt x="10097" y="1790"/>
                  </a:lnTo>
                  <a:cubicBezTo>
                    <a:pt x="10097" y="1655"/>
                    <a:pt x="9991" y="1535"/>
                    <a:pt x="9856" y="1535"/>
                  </a:cubicBezTo>
                  <a:lnTo>
                    <a:pt x="8141" y="1535"/>
                  </a:lnTo>
                  <a:cubicBezTo>
                    <a:pt x="8005" y="662"/>
                    <a:pt x="7253" y="0"/>
                    <a:pt x="63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76;p70">
              <a:extLst>
                <a:ext uri="{FF2B5EF4-FFF2-40B4-BE49-F238E27FC236}">
                  <a16:creationId xmlns:a16="http://schemas.microsoft.com/office/drawing/2014/main" id="{1E9DAEB8-2D7A-043A-B680-A24F891B4033}"/>
                </a:ext>
              </a:extLst>
            </p:cNvPr>
            <p:cNvSpPr/>
            <p:nvPr/>
          </p:nvSpPr>
          <p:spPr>
            <a:xfrm>
              <a:off x="4999350" y="3184150"/>
              <a:ext cx="59100" cy="63975"/>
            </a:xfrm>
            <a:custGeom>
              <a:avLst/>
              <a:gdLst/>
              <a:ahLst/>
              <a:cxnLst/>
              <a:rect l="l" t="t" r="r" b="b"/>
              <a:pathLst>
                <a:path w="2364" h="2559" extrusionOk="0">
                  <a:moveTo>
                    <a:pt x="1851" y="512"/>
                  </a:moveTo>
                  <a:lnTo>
                    <a:pt x="1851" y="2062"/>
                  </a:lnTo>
                  <a:lnTo>
                    <a:pt x="512" y="2062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21"/>
                    <a:pt x="1" y="257"/>
                  </a:cubicBezTo>
                  <a:lnTo>
                    <a:pt x="1" y="2318"/>
                  </a:lnTo>
                  <a:cubicBezTo>
                    <a:pt x="1" y="2453"/>
                    <a:pt x="121" y="2559"/>
                    <a:pt x="257" y="2559"/>
                  </a:cubicBezTo>
                  <a:lnTo>
                    <a:pt x="2107" y="2559"/>
                  </a:lnTo>
                  <a:cubicBezTo>
                    <a:pt x="2243" y="2559"/>
                    <a:pt x="2363" y="2453"/>
                    <a:pt x="2363" y="2318"/>
                  </a:cubicBezTo>
                  <a:lnTo>
                    <a:pt x="2363" y="257"/>
                  </a:lnTo>
                  <a:cubicBezTo>
                    <a:pt x="2363" y="121"/>
                    <a:pt x="2243" y="1"/>
                    <a:pt x="210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77;p70">
              <a:extLst>
                <a:ext uri="{FF2B5EF4-FFF2-40B4-BE49-F238E27FC236}">
                  <a16:creationId xmlns:a16="http://schemas.microsoft.com/office/drawing/2014/main" id="{EA5D1186-8961-1274-3063-41C8B6EB82B9}"/>
                </a:ext>
              </a:extLst>
            </p:cNvPr>
            <p:cNvSpPr/>
            <p:nvPr/>
          </p:nvSpPr>
          <p:spPr>
            <a:xfrm>
              <a:off x="5070075" y="3209725"/>
              <a:ext cx="132050" cy="12825"/>
            </a:xfrm>
            <a:custGeom>
              <a:avLst/>
              <a:gdLst/>
              <a:ahLst/>
              <a:cxnLst/>
              <a:rect l="l" t="t" r="r" b="b"/>
              <a:pathLst>
                <a:path w="5282" h="513" extrusionOk="0">
                  <a:moveTo>
                    <a:pt x="347" y="1"/>
                  </a:moveTo>
                  <a:cubicBezTo>
                    <a:pt x="0" y="1"/>
                    <a:pt x="0" y="512"/>
                    <a:pt x="347" y="512"/>
                  </a:cubicBezTo>
                  <a:lnTo>
                    <a:pt x="4951" y="512"/>
                  </a:lnTo>
                  <a:cubicBezTo>
                    <a:pt x="5282" y="512"/>
                    <a:pt x="5282" y="1"/>
                    <a:pt x="495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78;p70">
              <a:extLst>
                <a:ext uri="{FF2B5EF4-FFF2-40B4-BE49-F238E27FC236}">
                  <a16:creationId xmlns:a16="http://schemas.microsoft.com/office/drawing/2014/main" id="{5A49C45E-E43C-241F-2FCE-C173D9D0C427}"/>
                </a:ext>
              </a:extLst>
            </p:cNvPr>
            <p:cNvSpPr/>
            <p:nvPr/>
          </p:nvSpPr>
          <p:spPr>
            <a:xfrm>
              <a:off x="4999350" y="3262775"/>
              <a:ext cx="58700" cy="63975"/>
            </a:xfrm>
            <a:custGeom>
              <a:avLst/>
              <a:gdLst/>
              <a:ahLst/>
              <a:cxnLst/>
              <a:rect l="l" t="t" r="r" b="b"/>
              <a:pathLst>
                <a:path w="2348" h="2559" extrusionOk="0">
                  <a:moveTo>
                    <a:pt x="1851" y="512"/>
                  </a:moveTo>
                  <a:lnTo>
                    <a:pt x="1851" y="2077"/>
                  </a:lnTo>
                  <a:lnTo>
                    <a:pt x="512" y="2077"/>
                  </a:lnTo>
                  <a:lnTo>
                    <a:pt x="512" y="512"/>
                  </a:lnTo>
                  <a:close/>
                  <a:moveTo>
                    <a:pt x="257" y="0"/>
                  </a:moveTo>
                  <a:cubicBezTo>
                    <a:pt x="121" y="0"/>
                    <a:pt x="1" y="121"/>
                    <a:pt x="1" y="256"/>
                  </a:cubicBezTo>
                  <a:lnTo>
                    <a:pt x="1" y="2317"/>
                  </a:lnTo>
                  <a:cubicBezTo>
                    <a:pt x="1" y="2453"/>
                    <a:pt x="106" y="2558"/>
                    <a:pt x="257" y="2558"/>
                  </a:cubicBezTo>
                  <a:lnTo>
                    <a:pt x="2107" y="2558"/>
                  </a:lnTo>
                  <a:cubicBezTo>
                    <a:pt x="2243" y="2558"/>
                    <a:pt x="2348" y="2453"/>
                    <a:pt x="2348" y="2317"/>
                  </a:cubicBezTo>
                  <a:lnTo>
                    <a:pt x="2348" y="256"/>
                  </a:lnTo>
                  <a:cubicBezTo>
                    <a:pt x="2348" y="121"/>
                    <a:pt x="2243" y="0"/>
                    <a:pt x="210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79;p70">
              <a:extLst>
                <a:ext uri="{FF2B5EF4-FFF2-40B4-BE49-F238E27FC236}">
                  <a16:creationId xmlns:a16="http://schemas.microsoft.com/office/drawing/2014/main" id="{BAC5B876-F833-E36B-C7B1-A2749BA09673}"/>
                </a:ext>
              </a:extLst>
            </p:cNvPr>
            <p:cNvSpPr/>
            <p:nvPr/>
          </p:nvSpPr>
          <p:spPr>
            <a:xfrm>
              <a:off x="5069575" y="3288700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80;p70">
              <a:extLst>
                <a:ext uri="{FF2B5EF4-FFF2-40B4-BE49-F238E27FC236}">
                  <a16:creationId xmlns:a16="http://schemas.microsoft.com/office/drawing/2014/main" id="{5096EE2E-95FE-8F1B-9414-655D3831CB1D}"/>
                </a:ext>
              </a:extLst>
            </p:cNvPr>
            <p:cNvSpPr/>
            <p:nvPr/>
          </p:nvSpPr>
          <p:spPr>
            <a:xfrm>
              <a:off x="4999350" y="3341725"/>
              <a:ext cx="58700" cy="63625"/>
            </a:xfrm>
            <a:custGeom>
              <a:avLst/>
              <a:gdLst/>
              <a:ahLst/>
              <a:cxnLst/>
              <a:rect l="l" t="t" r="r" b="b"/>
              <a:pathLst>
                <a:path w="2348" h="2545" extrusionOk="0">
                  <a:moveTo>
                    <a:pt x="1851" y="498"/>
                  </a:moveTo>
                  <a:lnTo>
                    <a:pt x="1851" y="2048"/>
                  </a:lnTo>
                  <a:lnTo>
                    <a:pt x="512" y="2048"/>
                  </a:lnTo>
                  <a:lnTo>
                    <a:pt x="512" y="498"/>
                  </a:lnTo>
                  <a:close/>
                  <a:moveTo>
                    <a:pt x="234" y="1"/>
                  </a:moveTo>
                  <a:cubicBezTo>
                    <a:pt x="108" y="1"/>
                    <a:pt x="1" y="115"/>
                    <a:pt x="1" y="243"/>
                  </a:cubicBezTo>
                  <a:lnTo>
                    <a:pt x="1" y="2304"/>
                  </a:lnTo>
                  <a:cubicBezTo>
                    <a:pt x="1" y="2439"/>
                    <a:pt x="121" y="2545"/>
                    <a:pt x="257" y="2545"/>
                  </a:cubicBezTo>
                  <a:lnTo>
                    <a:pt x="2107" y="2545"/>
                  </a:lnTo>
                  <a:cubicBezTo>
                    <a:pt x="2243" y="2545"/>
                    <a:pt x="2348" y="2439"/>
                    <a:pt x="2348" y="2304"/>
                  </a:cubicBezTo>
                  <a:lnTo>
                    <a:pt x="2348" y="243"/>
                  </a:lnTo>
                  <a:cubicBezTo>
                    <a:pt x="2348" y="115"/>
                    <a:pt x="2254" y="1"/>
                    <a:pt x="2130" y="1"/>
                  </a:cubicBezTo>
                  <a:cubicBezTo>
                    <a:pt x="2123" y="1"/>
                    <a:pt x="2115" y="1"/>
                    <a:pt x="2107" y="2"/>
                  </a:cubicBezTo>
                  <a:lnTo>
                    <a:pt x="257" y="2"/>
                  </a:lnTo>
                  <a:cubicBezTo>
                    <a:pt x="249" y="1"/>
                    <a:pt x="241" y="1"/>
                    <a:pt x="2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81;p70">
              <a:extLst>
                <a:ext uri="{FF2B5EF4-FFF2-40B4-BE49-F238E27FC236}">
                  <a16:creationId xmlns:a16="http://schemas.microsoft.com/office/drawing/2014/main" id="{8D6E35A0-27DE-A278-AA77-FF93DC2E8A09}"/>
                </a:ext>
              </a:extLst>
            </p:cNvPr>
            <p:cNvSpPr/>
            <p:nvPr/>
          </p:nvSpPr>
          <p:spPr>
            <a:xfrm>
              <a:off x="5070075" y="3367350"/>
              <a:ext cx="132050" cy="12425"/>
            </a:xfrm>
            <a:custGeom>
              <a:avLst/>
              <a:gdLst/>
              <a:ahLst/>
              <a:cxnLst/>
              <a:rect l="l" t="t" r="r" b="b"/>
              <a:pathLst>
                <a:path w="5282" h="497" extrusionOk="0">
                  <a:moveTo>
                    <a:pt x="347" y="0"/>
                  </a:moveTo>
                  <a:cubicBezTo>
                    <a:pt x="0" y="0"/>
                    <a:pt x="0" y="497"/>
                    <a:pt x="347" y="497"/>
                  </a:cubicBezTo>
                  <a:lnTo>
                    <a:pt x="4951" y="497"/>
                  </a:lnTo>
                  <a:cubicBezTo>
                    <a:pt x="5282" y="497"/>
                    <a:pt x="5282" y="0"/>
                    <a:pt x="495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82;p70">
              <a:extLst>
                <a:ext uri="{FF2B5EF4-FFF2-40B4-BE49-F238E27FC236}">
                  <a16:creationId xmlns:a16="http://schemas.microsoft.com/office/drawing/2014/main" id="{11893593-2AC4-DB5D-C652-6918888114BF}"/>
                </a:ext>
              </a:extLst>
            </p:cNvPr>
            <p:cNvSpPr/>
            <p:nvPr/>
          </p:nvSpPr>
          <p:spPr>
            <a:xfrm>
              <a:off x="5069575" y="3235650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1"/>
                  </a:moveTo>
                  <a:cubicBezTo>
                    <a:pt x="0" y="1"/>
                    <a:pt x="0" y="500"/>
                    <a:pt x="338" y="500"/>
                  </a:cubicBezTo>
                  <a:cubicBezTo>
                    <a:pt x="347" y="500"/>
                    <a:pt x="357" y="499"/>
                    <a:pt x="367" y="499"/>
                  </a:cubicBezTo>
                  <a:lnTo>
                    <a:pt x="4971" y="499"/>
                  </a:lnTo>
                  <a:cubicBezTo>
                    <a:pt x="4980" y="499"/>
                    <a:pt x="4989" y="500"/>
                    <a:pt x="4998" y="500"/>
                  </a:cubicBezTo>
                  <a:cubicBezTo>
                    <a:pt x="5322" y="500"/>
                    <a:pt x="5322" y="1"/>
                    <a:pt x="4998" y="1"/>
                  </a:cubicBezTo>
                  <a:cubicBezTo>
                    <a:pt x="4989" y="1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1"/>
                    <a:pt x="33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83;p70">
              <a:extLst>
                <a:ext uri="{FF2B5EF4-FFF2-40B4-BE49-F238E27FC236}">
                  <a16:creationId xmlns:a16="http://schemas.microsoft.com/office/drawing/2014/main" id="{FE79DF4F-825F-C3C9-DC98-36EB8BBAFAED}"/>
                </a:ext>
              </a:extLst>
            </p:cNvPr>
            <p:cNvSpPr/>
            <p:nvPr/>
          </p:nvSpPr>
          <p:spPr>
            <a:xfrm>
              <a:off x="5069575" y="3314275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4;p70">
              <a:extLst>
                <a:ext uri="{FF2B5EF4-FFF2-40B4-BE49-F238E27FC236}">
                  <a16:creationId xmlns:a16="http://schemas.microsoft.com/office/drawing/2014/main" id="{B2F93E61-E79C-3AC0-D106-CBFE1A4DB453}"/>
                </a:ext>
              </a:extLst>
            </p:cNvPr>
            <p:cNvSpPr/>
            <p:nvPr/>
          </p:nvSpPr>
          <p:spPr>
            <a:xfrm>
              <a:off x="5069550" y="3392900"/>
              <a:ext cx="133100" cy="12850"/>
            </a:xfrm>
            <a:custGeom>
              <a:avLst/>
              <a:gdLst/>
              <a:ahLst/>
              <a:cxnLst/>
              <a:rect l="l" t="t" r="r" b="b"/>
              <a:pathLst>
                <a:path w="5324" h="514" extrusionOk="0">
                  <a:moveTo>
                    <a:pt x="339" y="0"/>
                  </a:moveTo>
                  <a:cubicBezTo>
                    <a:pt x="1" y="0"/>
                    <a:pt x="1" y="514"/>
                    <a:pt x="339" y="514"/>
                  </a:cubicBezTo>
                  <a:cubicBezTo>
                    <a:pt x="348" y="514"/>
                    <a:pt x="358" y="514"/>
                    <a:pt x="368" y="513"/>
                  </a:cubicBezTo>
                  <a:lnTo>
                    <a:pt x="4972" y="513"/>
                  </a:lnTo>
                  <a:cubicBezTo>
                    <a:pt x="4981" y="514"/>
                    <a:pt x="4990" y="514"/>
                    <a:pt x="4999" y="514"/>
                  </a:cubicBezTo>
                  <a:cubicBezTo>
                    <a:pt x="5324" y="514"/>
                    <a:pt x="5324" y="0"/>
                    <a:pt x="4999" y="0"/>
                  </a:cubicBezTo>
                  <a:cubicBezTo>
                    <a:pt x="4990" y="0"/>
                    <a:pt x="4981" y="0"/>
                    <a:pt x="4972" y="1"/>
                  </a:cubicBezTo>
                  <a:lnTo>
                    <a:pt x="368" y="1"/>
                  </a:lnTo>
                  <a:cubicBezTo>
                    <a:pt x="358" y="0"/>
                    <a:pt x="348" y="0"/>
                    <a:pt x="33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166;p70">
            <a:extLst>
              <a:ext uri="{FF2B5EF4-FFF2-40B4-BE49-F238E27FC236}">
                <a16:creationId xmlns:a16="http://schemas.microsoft.com/office/drawing/2014/main" id="{03B20BA4-8E65-531D-7D84-835206EADBF2}"/>
              </a:ext>
            </a:extLst>
          </p:cNvPr>
          <p:cNvGrpSpPr/>
          <p:nvPr/>
        </p:nvGrpSpPr>
        <p:grpSpPr>
          <a:xfrm>
            <a:off x="4512469" y="4188958"/>
            <a:ext cx="896519" cy="719471"/>
            <a:chOff x="3670450" y="3108175"/>
            <a:chExt cx="428825" cy="305450"/>
          </a:xfrm>
        </p:grpSpPr>
        <p:sp>
          <p:nvSpPr>
            <p:cNvPr id="41" name="Google Shape;3167;p70">
              <a:extLst>
                <a:ext uri="{FF2B5EF4-FFF2-40B4-BE49-F238E27FC236}">
                  <a16:creationId xmlns:a16="http://schemas.microsoft.com/office/drawing/2014/main" id="{15E1EBE2-1D9F-6354-C62F-FCA172EC9781}"/>
                </a:ext>
              </a:extLst>
            </p:cNvPr>
            <p:cNvSpPr/>
            <p:nvPr/>
          </p:nvSpPr>
          <p:spPr>
            <a:xfrm>
              <a:off x="3670450" y="3108175"/>
              <a:ext cx="428825" cy="305450"/>
            </a:xfrm>
            <a:custGeom>
              <a:avLst/>
              <a:gdLst/>
              <a:ahLst/>
              <a:cxnLst/>
              <a:rect l="l" t="t" r="r" b="b"/>
              <a:pathLst>
                <a:path w="17153" h="12218" extrusionOk="0">
                  <a:moveTo>
                    <a:pt x="10126" y="10217"/>
                  </a:moveTo>
                  <a:cubicBezTo>
                    <a:pt x="10021" y="10518"/>
                    <a:pt x="9735" y="10728"/>
                    <a:pt x="9419" y="10728"/>
                  </a:cubicBezTo>
                  <a:lnTo>
                    <a:pt x="7734" y="10728"/>
                  </a:lnTo>
                  <a:cubicBezTo>
                    <a:pt x="7418" y="10728"/>
                    <a:pt x="7132" y="10518"/>
                    <a:pt x="7026" y="10217"/>
                  </a:cubicBezTo>
                  <a:close/>
                  <a:moveTo>
                    <a:pt x="2031" y="1"/>
                  </a:moveTo>
                  <a:cubicBezTo>
                    <a:pt x="1339" y="1"/>
                    <a:pt x="782" y="557"/>
                    <a:pt x="782" y="1249"/>
                  </a:cubicBezTo>
                  <a:lnTo>
                    <a:pt x="782" y="2468"/>
                  </a:lnTo>
                  <a:cubicBezTo>
                    <a:pt x="782" y="2634"/>
                    <a:pt x="907" y="2716"/>
                    <a:pt x="1031" y="2716"/>
                  </a:cubicBezTo>
                  <a:cubicBezTo>
                    <a:pt x="1155" y="2716"/>
                    <a:pt x="1279" y="2634"/>
                    <a:pt x="1279" y="2468"/>
                  </a:cubicBezTo>
                  <a:lnTo>
                    <a:pt x="1279" y="1249"/>
                  </a:lnTo>
                  <a:cubicBezTo>
                    <a:pt x="1279" y="843"/>
                    <a:pt x="1625" y="497"/>
                    <a:pt x="2031" y="497"/>
                  </a:cubicBezTo>
                  <a:lnTo>
                    <a:pt x="15106" y="497"/>
                  </a:lnTo>
                  <a:cubicBezTo>
                    <a:pt x="15512" y="497"/>
                    <a:pt x="15858" y="843"/>
                    <a:pt x="15858" y="1249"/>
                  </a:cubicBezTo>
                  <a:lnTo>
                    <a:pt x="15858" y="8381"/>
                  </a:lnTo>
                  <a:lnTo>
                    <a:pt x="14158" y="8381"/>
                  </a:lnTo>
                  <a:cubicBezTo>
                    <a:pt x="13827" y="8381"/>
                    <a:pt x="13827" y="8878"/>
                    <a:pt x="14158" y="8878"/>
                  </a:cubicBezTo>
                  <a:lnTo>
                    <a:pt x="15858" y="8878"/>
                  </a:lnTo>
                  <a:lnTo>
                    <a:pt x="15858" y="9720"/>
                  </a:lnTo>
                  <a:lnTo>
                    <a:pt x="1294" y="9720"/>
                  </a:lnTo>
                  <a:lnTo>
                    <a:pt x="1294" y="8878"/>
                  </a:lnTo>
                  <a:lnTo>
                    <a:pt x="13075" y="8878"/>
                  </a:lnTo>
                  <a:cubicBezTo>
                    <a:pt x="13406" y="8878"/>
                    <a:pt x="13406" y="8381"/>
                    <a:pt x="13075" y="8381"/>
                  </a:cubicBezTo>
                  <a:lnTo>
                    <a:pt x="1294" y="8381"/>
                  </a:lnTo>
                  <a:lnTo>
                    <a:pt x="1294" y="3551"/>
                  </a:lnTo>
                  <a:cubicBezTo>
                    <a:pt x="1294" y="3386"/>
                    <a:pt x="1166" y="3303"/>
                    <a:pt x="1038" y="3303"/>
                  </a:cubicBezTo>
                  <a:cubicBezTo>
                    <a:pt x="910" y="3303"/>
                    <a:pt x="782" y="3386"/>
                    <a:pt x="782" y="3551"/>
                  </a:cubicBezTo>
                  <a:lnTo>
                    <a:pt x="782" y="9705"/>
                  </a:lnTo>
                  <a:lnTo>
                    <a:pt x="241" y="9705"/>
                  </a:lnTo>
                  <a:cubicBezTo>
                    <a:pt x="105" y="9705"/>
                    <a:pt x="0" y="9825"/>
                    <a:pt x="0" y="9961"/>
                  </a:cubicBezTo>
                  <a:lnTo>
                    <a:pt x="0" y="10969"/>
                  </a:lnTo>
                  <a:cubicBezTo>
                    <a:pt x="0" y="11661"/>
                    <a:pt x="557" y="12218"/>
                    <a:pt x="1249" y="12218"/>
                  </a:cubicBezTo>
                  <a:lnTo>
                    <a:pt x="4363" y="12218"/>
                  </a:lnTo>
                  <a:cubicBezTo>
                    <a:pt x="4694" y="12218"/>
                    <a:pt x="4694" y="11721"/>
                    <a:pt x="4363" y="11721"/>
                  </a:cubicBezTo>
                  <a:lnTo>
                    <a:pt x="1249" y="11721"/>
                  </a:lnTo>
                  <a:cubicBezTo>
                    <a:pt x="843" y="11721"/>
                    <a:pt x="497" y="11375"/>
                    <a:pt x="497" y="10969"/>
                  </a:cubicBezTo>
                  <a:lnTo>
                    <a:pt x="497" y="10217"/>
                  </a:lnTo>
                  <a:lnTo>
                    <a:pt x="6515" y="10217"/>
                  </a:lnTo>
                  <a:cubicBezTo>
                    <a:pt x="6620" y="10803"/>
                    <a:pt x="7147" y="11225"/>
                    <a:pt x="7734" y="11225"/>
                  </a:cubicBezTo>
                  <a:lnTo>
                    <a:pt x="9419" y="11225"/>
                  </a:lnTo>
                  <a:cubicBezTo>
                    <a:pt x="10005" y="11225"/>
                    <a:pt x="10532" y="10803"/>
                    <a:pt x="10652" y="10217"/>
                  </a:cubicBezTo>
                  <a:lnTo>
                    <a:pt x="16656" y="10217"/>
                  </a:lnTo>
                  <a:lnTo>
                    <a:pt x="16656" y="10969"/>
                  </a:lnTo>
                  <a:cubicBezTo>
                    <a:pt x="16656" y="11375"/>
                    <a:pt x="16325" y="11721"/>
                    <a:pt x="15903" y="11721"/>
                  </a:cubicBezTo>
                  <a:lnTo>
                    <a:pt x="5462" y="11721"/>
                  </a:lnTo>
                  <a:cubicBezTo>
                    <a:pt x="5116" y="11721"/>
                    <a:pt x="5116" y="12218"/>
                    <a:pt x="5462" y="12218"/>
                  </a:cubicBezTo>
                  <a:lnTo>
                    <a:pt x="15888" y="12218"/>
                  </a:lnTo>
                  <a:cubicBezTo>
                    <a:pt x="16596" y="12218"/>
                    <a:pt x="17152" y="11661"/>
                    <a:pt x="17152" y="10969"/>
                  </a:cubicBezTo>
                  <a:lnTo>
                    <a:pt x="17152" y="9961"/>
                  </a:lnTo>
                  <a:cubicBezTo>
                    <a:pt x="17152" y="9825"/>
                    <a:pt x="17032" y="9705"/>
                    <a:pt x="16896" y="9705"/>
                  </a:cubicBezTo>
                  <a:lnTo>
                    <a:pt x="16912" y="9720"/>
                  </a:lnTo>
                  <a:lnTo>
                    <a:pt x="16370" y="9720"/>
                  </a:lnTo>
                  <a:lnTo>
                    <a:pt x="16370" y="1249"/>
                  </a:lnTo>
                  <a:cubicBezTo>
                    <a:pt x="16355" y="557"/>
                    <a:pt x="15798" y="1"/>
                    <a:pt x="151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68;p70">
              <a:extLst>
                <a:ext uri="{FF2B5EF4-FFF2-40B4-BE49-F238E27FC236}">
                  <a16:creationId xmlns:a16="http://schemas.microsoft.com/office/drawing/2014/main" id="{0533A402-2DC6-786F-FA24-BABD9206727A}"/>
                </a:ext>
              </a:extLst>
            </p:cNvPr>
            <p:cNvSpPr/>
            <p:nvPr/>
          </p:nvSpPr>
          <p:spPr>
            <a:xfrm>
              <a:off x="3711050" y="3156325"/>
              <a:ext cx="171175" cy="146950"/>
            </a:xfrm>
            <a:custGeom>
              <a:avLst/>
              <a:gdLst/>
              <a:ahLst/>
              <a:cxnLst/>
              <a:rect l="l" t="t" r="r" b="b"/>
              <a:pathLst>
                <a:path w="6847" h="5878" extrusionOk="0">
                  <a:moveTo>
                    <a:pt x="3672" y="527"/>
                  </a:moveTo>
                  <a:lnTo>
                    <a:pt x="3672" y="2949"/>
                  </a:lnTo>
                  <a:cubicBezTo>
                    <a:pt x="3672" y="3085"/>
                    <a:pt x="3777" y="3190"/>
                    <a:pt x="3913" y="3190"/>
                  </a:cubicBezTo>
                  <a:lnTo>
                    <a:pt x="6335" y="3190"/>
                  </a:lnTo>
                  <a:cubicBezTo>
                    <a:pt x="6196" y="4529"/>
                    <a:pt x="5070" y="5372"/>
                    <a:pt x="3904" y="5372"/>
                  </a:cubicBezTo>
                  <a:cubicBezTo>
                    <a:pt x="3302" y="5372"/>
                    <a:pt x="2690" y="5147"/>
                    <a:pt x="2198" y="4650"/>
                  </a:cubicBezTo>
                  <a:cubicBezTo>
                    <a:pt x="753" y="3205"/>
                    <a:pt x="1626" y="738"/>
                    <a:pt x="3672" y="527"/>
                  </a:cubicBezTo>
                  <a:close/>
                  <a:moveTo>
                    <a:pt x="3913" y="0"/>
                  </a:moveTo>
                  <a:cubicBezTo>
                    <a:pt x="1310" y="0"/>
                    <a:pt x="1" y="3160"/>
                    <a:pt x="1837" y="5011"/>
                  </a:cubicBezTo>
                  <a:cubicBezTo>
                    <a:pt x="2436" y="5610"/>
                    <a:pt x="3172" y="5878"/>
                    <a:pt x="3894" y="5878"/>
                  </a:cubicBezTo>
                  <a:cubicBezTo>
                    <a:pt x="5402" y="5878"/>
                    <a:pt x="6847" y="4709"/>
                    <a:pt x="6847" y="2949"/>
                  </a:cubicBezTo>
                  <a:cubicBezTo>
                    <a:pt x="6847" y="2799"/>
                    <a:pt x="6741" y="2694"/>
                    <a:pt x="6591" y="2694"/>
                  </a:cubicBezTo>
                  <a:lnTo>
                    <a:pt x="4169" y="2694"/>
                  </a:lnTo>
                  <a:lnTo>
                    <a:pt x="4169" y="256"/>
                  </a:lnTo>
                  <a:cubicBezTo>
                    <a:pt x="4169" y="121"/>
                    <a:pt x="4048" y="0"/>
                    <a:pt x="391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69;p70">
              <a:extLst>
                <a:ext uri="{FF2B5EF4-FFF2-40B4-BE49-F238E27FC236}">
                  <a16:creationId xmlns:a16="http://schemas.microsoft.com/office/drawing/2014/main" id="{74A7A8E6-A008-EB55-9CA8-605E10379F73}"/>
                </a:ext>
              </a:extLst>
            </p:cNvPr>
            <p:cNvSpPr/>
            <p:nvPr/>
          </p:nvSpPr>
          <p:spPr>
            <a:xfrm>
              <a:off x="3824650" y="3134125"/>
              <a:ext cx="79775" cy="79400"/>
            </a:xfrm>
            <a:custGeom>
              <a:avLst/>
              <a:gdLst/>
              <a:ahLst/>
              <a:cxnLst/>
              <a:rect l="l" t="t" r="r" b="b"/>
              <a:pathLst>
                <a:path w="3191" h="3176" extrusionOk="0">
                  <a:moveTo>
                    <a:pt x="512" y="512"/>
                  </a:moveTo>
                  <a:cubicBezTo>
                    <a:pt x="1656" y="633"/>
                    <a:pt x="2544" y="1535"/>
                    <a:pt x="2679" y="2679"/>
                  </a:cubicBezTo>
                  <a:lnTo>
                    <a:pt x="512" y="2679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06"/>
                    <a:pt x="1" y="256"/>
                  </a:cubicBezTo>
                  <a:lnTo>
                    <a:pt x="1" y="2935"/>
                  </a:lnTo>
                  <a:cubicBezTo>
                    <a:pt x="1" y="3070"/>
                    <a:pt x="121" y="3175"/>
                    <a:pt x="257" y="3175"/>
                  </a:cubicBezTo>
                  <a:lnTo>
                    <a:pt x="2935" y="3175"/>
                  </a:lnTo>
                  <a:cubicBezTo>
                    <a:pt x="3085" y="3175"/>
                    <a:pt x="3191" y="3070"/>
                    <a:pt x="3191" y="2935"/>
                  </a:cubicBezTo>
                  <a:cubicBezTo>
                    <a:pt x="3191" y="1310"/>
                    <a:pt x="1882" y="1"/>
                    <a:pt x="2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70;p70">
              <a:extLst>
                <a:ext uri="{FF2B5EF4-FFF2-40B4-BE49-F238E27FC236}">
                  <a16:creationId xmlns:a16="http://schemas.microsoft.com/office/drawing/2014/main" id="{70583D11-F8A9-8B8F-D62D-9CAF3B7A4B08}"/>
                </a:ext>
              </a:extLst>
            </p:cNvPr>
            <p:cNvSpPr/>
            <p:nvPr/>
          </p:nvSpPr>
          <p:spPr>
            <a:xfrm>
              <a:off x="3926225" y="3201050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1"/>
                  </a:moveTo>
                  <a:cubicBezTo>
                    <a:pt x="4081" y="1"/>
                    <a:pt x="4072" y="1"/>
                    <a:pt x="4063" y="2"/>
                  </a:cubicBezTo>
                  <a:lnTo>
                    <a:pt x="301" y="2"/>
                  </a:lnTo>
                  <a:cubicBezTo>
                    <a:pt x="0" y="32"/>
                    <a:pt x="0" y="483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500"/>
                    <a:pt x="4090" y="500"/>
                  </a:cubicBezTo>
                  <a:cubicBezTo>
                    <a:pt x="4414" y="500"/>
                    <a:pt x="4414" y="1"/>
                    <a:pt x="409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71;p70">
              <a:extLst>
                <a:ext uri="{FF2B5EF4-FFF2-40B4-BE49-F238E27FC236}">
                  <a16:creationId xmlns:a16="http://schemas.microsoft.com/office/drawing/2014/main" id="{2B54D4F6-BFFD-8360-F2DF-A394D042E984}"/>
                </a:ext>
              </a:extLst>
            </p:cNvPr>
            <p:cNvSpPr/>
            <p:nvPr/>
          </p:nvSpPr>
          <p:spPr>
            <a:xfrm>
              <a:off x="3926225" y="3230025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0"/>
                  </a:moveTo>
                  <a:cubicBezTo>
                    <a:pt x="4081" y="0"/>
                    <a:pt x="4072" y="1"/>
                    <a:pt x="4063" y="1"/>
                  </a:cubicBezTo>
                  <a:lnTo>
                    <a:pt x="301" y="1"/>
                  </a:lnTo>
                  <a:cubicBezTo>
                    <a:pt x="0" y="31"/>
                    <a:pt x="0" y="468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499"/>
                    <a:pt x="4090" y="499"/>
                  </a:cubicBezTo>
                  <a:cubicBezTo>
                    <a:pt x="4414" y="499"/>
                    <a:pt x="4414" y="0"/>
                    <a:pt x="409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72;p70">
              <a:extLst>
                <a:ext uri="{FF2B5EF4-FFF2-40B4-BE49-F238E27FC236}">
                  <a16:creationId xmlns:a16="http://schemas.microsoft.com/office/drawing/2014/main" id="{3ED8FBA3-FF57-0B94-BED2-D6A0C9AA86D9}"/>
                </a:ext>
              </a:extLst>
            </p:cNvPr>
            <p:cNvSpPr/>
            <p:nvPr/>
          </p:nvSpPr>
          <p:spPr>
            <a:xfrm>
              <a:off x="3926225" y="3258950"/>
              <a:ext cx="79525" cy="12525"/>
            </a:xfrm>
            <a:custGeom>
              <a:avLst/>
              <a:gdLst/>
              <a:ahLst/>
              <a:cxnLst/>
              <a:rect l="l" t="t" r="r" b="b"/>
              <a:pathLst>
                <a:path w="3181" h="501" extrusionOk="0">
                  <a:moveTo>
                    <a:pt x="2868" y="0"/>
                  </a:moveTo>
                  <a:cubicBezTo>
                    <a:pt x="2856" y="0"/>
                    <a:pt x="2843" y="1"/>
                    <a:pt x="2829" y="3"/>
                  </a:cubicBezTo>
                  <a:lnTo>
                    <a:pt x="301" y="3"/>
                  </a:lnTo>
                  <a:cubicBezTo>
                    <a:pt x="0" y="18"/>
                    <a:pt x="0" y="469"/>
                    <a:pt x="301" y="499"/>
                  </a:cubicBezTo>
                  <a:lnTo>
                    <a:pt x="2829" y="499"/>
                  </a:lnTo>
                  <a:cubicBezTo>
                    <a:pt x="2838" y="500"/>
                    <a:pt x="2847" y="501"/>
                    <a:pt x="2856" y="501"/>
                  </a:cubicBezTo>
                  <a:cubicBezTo>
                    <a:pt x="3177" y="501"/>
                    <a:pt x="3181" y="0"/>
                    <a:pt x="286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2DA0E3F4-9374-C7CA-686C-A8F1D2A0F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4632" y="400160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585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35CF613-5FCE-A2FA-D1CE-1FFFE496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037" cy="68580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30FCDB5-9682-4560-3256-64B743F7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22102" y="1957633"/>
            <a:ext cx="1745516" cy="1623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0ED4-A67A-8710-9EE3-3B97B47C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186" y="2718958"/>
            <a:ext cx="2758788" cy="1839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CBBE1-6942-B453-79D0-6290FCD0F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49736" y="4241416"/>
            <a:ext cx="3910516" cy="292842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FE6D6E-5309-6551-8B28-1356FB524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206316" y="2015224"/>
            <a:ext cx="1444028" cy="162333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06918C0-D970-C528-11F4-F7BECE0B9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3384216" y="4558150"/>
            <a:ext cx="1839194" cy="183919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03DC7F7-75AC-6F45-CAE6-DB2E66AF6D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xmlns="" r:id="rId13"/>
              </a:ext>
            </a:extLst>
          </a:blip>
          <a:stretch>
            <a:fillRect/>
          </a:stretch>
        </p:blipFill>
        <p:spPr>
          <a:xfrm>
            <a:off x="5569360" y="3660312"/>
            <a:ext cx="2235738" cy="223573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597CACD-73F6-CFF7-0D77-B3803E28DB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tretch>
            <a:fillRect/>
          </a:stretch>
        </p:blipFill>
        <p:spPr>
          <a:xfrm rot="10800000">
            <a:off x="7756508" y="1617279"/>
            <a:ext cx="1964254" cy="196425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5408722-8010-CE7C-BB9A-009677BB71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xmlns="" r:id="rId17"/>
              </a:ext>
            </a:extLst>
          </a:blip>
          <a:stretch>
            <a:fillRect/>
          </a:stretch>
        </p:blipFill>
        <p:spPr>
          <a:xfrm>
            <a:off x="8157508" y="4637466"/>
            <a:ext cx="1964254" cy="1964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4DD90-2031-9F9C-45DF-4EB4BB1899F9}"/>
              </a:ext>
            </a:extLst>
          </p:cNvPr>
          <p:cNvSpPr txBox="1"/>
          <p:nvPr/>
        </p:nvSpPr>
        <p:spPr>
          <a:xfrm>
            <a:off x="827315" y="670754"/>
            <a:ext cx="939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2. Used Programs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F7CDAB-EA7D-1703-391D-3F0CA547DA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97350" y="3261526"/>
            <a:ext cx="1679833" cy="16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00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5ECEED-4AC3-4F72-B9D4-C5FBB333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0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886693"/>
            <a:ext cx="12191999" cy="3284162"/>
          </a:xfrm>
        </p:spPr>
        <p:txBody>
          <a:bodyPr>
            <a:noAutofit/>
          </a:bodyPr>
          <a:lstStyle/>
          <a:p>
            <a:pPr algn="ctr"/>
            <a:r>
              <a:rPr lang="en" sz="660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Let’s </a:t>
            </a:r>
            <a:r>
              <a:rPr lang="en" sz="6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get to the application</a:t>
            </a:r>
            <a:endParaRPr lang="bg-BG" sz="6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2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47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Miltonian Tattoo</vt:lpstr>
      <vt:lpstr>Office Theme</vt:lpstr>
      <vt:lpstr>PowerPoint Presentation</vt:lpstr>
      <vt:lpstr>PowerPoint Presentation</vt:lpstr>
      <vt:lpstr>PowerPoint Presentation</vt:lpstr>
      <vt:lpstr>PowerPoint Presentation</vt:lpstr>
      <vt:lpstr>Let’s get to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2023-03-25T20:07:29Z</dcterms:created>
  <dcterms:modified xsi:type="dcterms:W3CDTF">2023-03-27T19:38:23Z</dcterms:modified>
</cp:coreProperties>
</file>