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CDCD-0119-1F82-2361-34F249A60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53345-44F1-4350-72DC-1906D8CC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7165-EB0C-FA28-88D9-202BFAE2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CA97-688D-7008-6729-BFB668C8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9890-251F-3090-538A-9F638F9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260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A33-5662-F1F4-C201-71E8B311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48E5A-A213-8F20-CC93-9FC57DC3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1979-556E-466D-32AE-44D17468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3021-85B9-53FD-130E-3AC4ADC8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FD62-16BB-D6C9-357F-FBD3E4D7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233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EFF11-64AC-177F-02DC-C8F91F22B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D0B3E-0ACD-8390-56C0-4393F59B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641E-7D3C-3F57-B576-0C058195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791AB-4E3F-D2F4-76D1-9FC45919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18DAB-774A-8946-32F2-E873F65E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929D-DA4F-4811-139C-A852FD1A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8FA2-A773-3018-775F-9577BA04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C63D5-7279-F446-5265-FFFA958A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F0E5-1D4C-12A5-A08C-F378B2E1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9D6F-A48C-31E3-89BF-E7173AA9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71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AAB7-4828-FBBF-4C53-E1CA4A5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321DC-AE3B-76C6-EBA3-C012F122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7B09-38E7-62AE-2F88-2802055C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9989-95C2-40EB-B37D-6DABB898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EFC2-7092-4F63-1F59-8A31D34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8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4114-D612-0BCC-8C23-21A723F3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15C2-4CBB-BE0C-74B5-9DFC20C09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158E-242F-EA2E-7F08-B7BEEF39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0AFB-C047-EC07-3BDB-BB464E63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8D587-7E9F-A3D6-09C9-9BB07010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164-43A0-9D03-CBF0-8698D676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231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3291-14CD-AEBF-BA34-78058FA4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D3CC2-A6C3-8EF8-3A1A-B7BACC88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07CBA-485A-58BD-3CB8-D0E8FF40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11AE5-B7F7-FFA2-BA4B-A6C9EC865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862D0-208E-9EFA-40FE-4D846C46E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A95C5-146F-7341-784D-C732D8E6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2F753-3A22-7ADD-8C32-27B77A8D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DA724-9975-F786-542C-1DDB0EF4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53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7BE0-8BE7-48C0-75E8-CCA887BD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A2703-56A0-3DA1-01DB-B58FAE0C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16DEB-F45F-8640-D689-5968D0B0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B661-9A9E-DD64-CD27-8261371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82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8C3EE-55F1-6051-A205-8D19FECB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077A9-BF1C-A3B5-72CE-2C88A9CB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00F2-A6C4-A4E2-FCD2-13C4D28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14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9F4C-4460-ED6F-D962-7E41CED4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D9D5-4DF3-522F-6590-E34AFD8C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8C686-7BB5-553C-0FDD-2E0C2F2A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FEFC6-5C27-3297-FACC-A8733AAA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21B2-B29F-794A-707B-2CBD1156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550DA-7216-54F6-8CDF-5845F46E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10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CE9A-B1C5-4918-CFAC-22FF9FA3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0CB53-2495-E779-D228-CB84FC0BD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625D0-7D9E-3550-F2F7-F6F88D2A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56603-D2EE-02FF-A7EB-F27D5329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062B2-9E73-5A09-A1F2-6F1E399E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1B96E-6150-820B-0DEE-5FAFEF9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07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06C4C-AF2C-C519-BD75-C5665EFE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4E68-DBD4-DF0D-71A8-96329FEA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212D-1393-F035-D32E-C4E922508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4A69-CDFD-438F-892F-50E28215116C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B10C-CA84-8321-04FC-8F6E152FC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126F-7D32-6B02-A6B4-9D8DDFE7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03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89A6-01CA-BF22-92D3-64EFBC5AC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831" y="607218"/>
            <a:ext cx="7748337" cy="1215942"/>
          </a:xfrm>
        </p:spPr>
        <p:txBody>
          <a:bodyPr/>
          <a:lstStyle/>
          <a:p>
            <a:r>
              <a:rPr lang="en-US" dirty="0" smtClean="0">
                <a:latin typeface="Sylfaen" panose="010A0502050306030303" pitchFamily="18" charset="0"/>
                <a:ea typeface="Yu Gothic Light" panose="020B0300000000000000" pitchFamily="34" charset="-128"/>
              </a:rPr>
              <a:t>Math Solvers</a:t>
            </a:r>
            <a:endParaRPr lang="bg-BG" dirty="0">
              <a:latin typeface="Sylfaen" panose="010A0502050306030303" pitchFamily="18" charset="0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160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586A-885E-4CAA-18D3-4C106CB2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92" y="348818"/>
            <a:ext cx="4070815" cy="1325563"/>
          </a:xfrm>
        </p:spPr>
        <p:txBody>
          <a:bodyPr/>
          <a:lstStyle/>
          <a:p>
            <a:pPr algn="ctr"/>
            <a:r>
              <a:rPr lang="en-US" dirty="0" smtClean="0">
                <a:latin typeface="Sylfaen" panose="010A0502050306030303" pitchFamily="18" charset="0"/>
                <a:ea typeface="Yu Gothic Light" panose="020B0300000000000000" pitchFamily="34" charset="-128"/>
              </a:rPr>
              <a:t>OUR TEAM</a:t>
            </a:r>
            <a:endParaRPr lang="bg-BG" dirty="0">
              <a:latin typeface="Sylfaen" panose="010A0502050306030303" pitchFamily="18" charset="0"/>
              <a:ea typeface="Yu Gothic Light" panose="020B0300000000000000" pitchFamily="34" charset="-128"/>
            </a:endParaRPr>
          </a:p>
        </p:txBody>
      </p:sp>
      <p:pic>
        <p:nvPicPr>
          <p:cNvPr id="4" name="Картина 8">
            <a:extLst>
              <a:ext uri="{FF2B5EF4-FFF2-40B4-BE49-F238E27FC236}">
                <a16:creationId xmlns:a16="http://schemas.microsoft.com/office/drawing/2014/main" id="{FCD0ADC1-BE00-00C4-98F7-FEADC2C2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763" y="1674380"/>
            <a:ext cx="2483324" cy="2309445"/>
          </a:xfrm>
          <a:prstGeom prst="rect">
            <a:avLst/>
          </a:prstGeom>
        </p:spPr>
      </p:pic>
      <p:sp>
        <p:nvSpPr>
          <p:cNvPr id="8" name="Текстово поле 14">
            <a:extLst>
              <a:ext uri="{FF2B5EF4-FFF2-40B4-BE49-F238E27FC236}">
                <a16:creationId xmlns:a16="http://schemas.microsoft.com/office/drawing/2014/main" id="{DBACF96E-FDDE-4B3B-2003-F381600724CE}"/>
              </a:ext>
            </a:extLst>
          </p:cNvPr>
          <p:cNvSpPr txBox="1"/>
          <p:nvPr/>
        </p:nvSpPr>
        <p:spPr>
          <a:xfrm>
            <a:off x="1024958" y="4290855"/>
            <a:ext cx="237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a typeface="Yu Gothic Light" panose="020B0300000000000000" pitchFamily="34" charset="-128"/>
              </a:rPr>
              <a:t>Ivan Tsvyatkov</a:t>
            </a:r>
            <a:endParaRPr lang="en-US" sz="2000" dirty="0">
              <a:ea typeface="Yu Gothic Light" panose="020B0300000000000000" pitchFamily="34" charset="-128"/>
            </a:endParaRPr>
          </a:p>
          <a:p>
            <a:pPr algn="ctr"/>
            <a:r>
              <a:rPr lang="en-US" sz="2000" dirty="0">
                <a:ea typeface="Yu Gothic Light" panose="020B0300000000000000" pitchFamily="34" charset="-128"/>
              </a:rPr>
              <a:t>QA Developer</a:t>
            </a:r>
          </a:p>
        </p:txBody>
      </p:sp>
      <p:sp>
        <p:nvSpPr>
          <p:cNvPr id="9" name="Текстово поле 15">
            <a:extLst>
              <a:ext uri="{FF2B5EF4-FFF2-40B4-BE49-F238E27FC236}">
                <a16:creationId xmlns:a16="http://schemas.microsoft.com/office/drawing/2014/main" id="{BB7873CF-9148-AD28-5581-DC4640DEE648}"/>
              </a:ext>
            </a:extLst>
          </p:cNvPr>
          <p:cNvSpPr txBox="1"/>
          <p:nvPr/>
        </p:nvSpPr>
        <p:spPr>
          <a:xfrm>
            <a:off x="8692274" y="4290855"/>
            <a:ext cx="25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a typeface="Yu Gothic Light" panose="020B0300000000000000" pitchFamily="34" charset="-128"/>
              </a:rPr>
              <a:t>Stiliyan Mishev</a:t>
            </a:r>
            <a:endParaRPr lang="en-US" sz="2000" dirty="0">
              <a:ea typeface="Yu Gothic Light" panose="020B0300000000000000" pitchFamily="34" charset="-128"/>
            </a:endParaRPr>
          </a:p>
          <a:p>
            <a:pPr algn="ctr"/>
            <a:r>
              <a:rPr lang="en-US" sz="2000" dirty="0">
                <a:ea typeface="Yu Gothic Light" panose="020B0300000000000000" pitchFamily="34" charset="-128"/>
              </a:rPr>
              <a:t>Scrum Trainer</a:t>
            </a:r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3780692" y="4290855"/>
            <a:ext cx="452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Dimitar Byandov</a:t>
            </a:r>
          </a:p>
          <a:p>
            <a:r>
              <a:rPr lang="en-US" sz="2000" dirty="0" smtClean="0"/>
              <a:t>Frontend Developer &amp; Backend Developer</a:t>
            </a:r>
            <a:endParaRPr lang="en-US" sz="2000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639" y="1674380"/>
            <a:ext cx="2449128" cy="2309445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50" y="1674379"/>
            <a:ext cx="2506407" cy="23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953B-5C49-468A-CBCB-337DD649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58" y="3915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ylfaen" panose="010A0502050306030303" pitchFamily="18" charset="0"/>
                <a:ea typeface="Yu Gothic Light" panose="020B0300000000000000" pitchFamily="34" charset="-128"/>
              </a:rPr>
              <a:t>Idea</a:t>
            </a:r>
            <a:endParaRPr lang="bg-BG" sz="6600" dirty="0">
              <a:latin typeface="Sylfaen" panose="010A0502050306030303" pitchFamily="18" charset="0"/>
              <a:ea typeface="Yu Gothic Light" panose="020B0300000000000000" pitchFamily="34" charset="-128"/>
            </a:endParaRP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38"/>
          <a:stretch/>
        </p:blipFill>
        <p:spPr>
          <a:xfrm>
            <a:off x="3323493" y="1380394"/>
            <a:ext cx="5794130" cy="434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303606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8C0CBD-DE9C-AE69-58EE-8FC9848C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39" y="773725"/>
            <a:ext cx="2567354" cy="1523634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Sylfaen" panose="010A0502050306030303" pitchFamily="18" charset="0"/>
                <a:ea typeface="Yu Gothic Light" panose="020B0300000000000000" pitchFamily="34" charset="-128"/>
              </a:rPr>
              <a:t>Stages</a:t>
            </a:r>
            <a:endParaRPr lang="bg-BG" sz="6600" dirty="0">
              <a:latin typeface="Sylfaen" panose="010A0502050306030303" pitchFamily="18" charset="0"/>
              <a:ea typeface="Yu Gothic Light" panose="020B03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056F-FA46-F6FE-0067-12E13683E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211" y="861647"/>
            <a:ext cx="3892238" cy="21629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1. Discussing the idea</a:t>
            </a:r>
          </a:p>
          <a:p>
            <a:pPr marL="0" indent="0">
              <a:buNone/>
            </a:pPr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2. Coding</a:t>
            </a:r>
          </a:p>
          <a:p>
            <a:pPr marL="0" indent="0">
              <a:buNone/>
            </a:pPr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3. Debugging </a:t>
            </a:r>
          </a:p>
          <a:p>
            <a:pPr marL="0" indent="0">
              <a:buNone/>
            </a:pPr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4. Present the project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2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6B9A-8597-BB0B-A7AE-88A4344E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  <a:ea typeface="Yu Gothic Light" panose="020B0300000000000000" pitchFamily="34" charset="-128"/>
              </a:rPr>
              <a:t>Used programs</a:t>
            </a:r>
            <a:endParaRPr lang="bg-BG" dirty="0">
              <a:latin typeface="Sylfaen" panose="010A0502050306030303" pitchFamily="18" charset="0"/>
              <a:ea typeface="Yu Gothic Light" panose="020B0300000000000000" pitchFamily="34" charset="-12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2EECC-61E4-671C-9847-C33BACEC7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591" y="1690686"/>
            <a:ext cx="2063165" cy="20631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08C4E-1265-8B5C-AEBE-E286F349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29" y="1690686"/>
            <a:ext cx="2063165" cy="2063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CC61D-650F-906B-997B-CD12B4824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67" y="1690685"/>
            <a:ext cx="2063165" cy="2063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F6FD15-DB45-520E-7AE0-494D0CE9F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805" y="1690684"/>
            <a:ext cx="2063165" cy="2063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8FB293-9F5F-8D60-8EBF-258EF8CE8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591" y="4258446"/>
            <a:ext cx="2063165" cy="2063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01502F-3CC1-F58E-6CA3-885A95691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6329" y="4258446"/>
            <a:ext cx="2063165" cy="2063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B1D109-7E6A-60A2-8BF6-FDF79061D0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0067" y="4258443"/>
            <a:ext cx="2063165" cy="2063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34DF3A-3864-0E69-2C01-0A7999605A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7832" y="3879236"/>
            <a:ext cx="2821577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D592-A959-E47D-0F78-98716B0B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  <a:ea typeface="Yu Gothic Light" panose="020B0300000000000000" pitchFamily="34" charset="-128"/>
              </a:rPr>
              <a:t>Let's jump to the game</a:t>
            </a:r>
            <a:endParaRPr lang="bg-BG" dirty="0">
              <a:latin typeface="Sylfaen" panose="010A0502050306030303" pitchFamily="18" charset="0"/>
              <a:ea typeface="Yu Gothic Light" panose="020B0300000000000000" pitchFamily="34" charset="-128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3ABDD9-BA3C-2CA5-3434-6BFBADDC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254" y="1351879"/>
            <a:ext cx="5273492" cy="4825084"/>
          </a:xfrm>
        </p:spPr>
      </p:pic>
    </p:spTree>
    <p:extLst>
      <p:ext uri="{BB962C8B-B14F-4D97-AF65-F5344CB8AC3E}">
        <p14:creationId xmlns:p14="http://schemas.microsoft.com/office/powerpoint/2010/main" val="32153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44</Words>
  <Application>Microsoft Office PowerPoint</Application>
  <PresentationFormat>Широк екран</PresentationFormat>
  <Paragraphs>16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3" baseType="lpstr">
      <vt:lpstr>Yu Gothic Light</vt:lpstr>
      <vt:lpstr>Arial</vt:lpstr>
      <vt:lpstr>Calibri</vt:lpstr>
      <vt:lpstr>Calibri Light</vt:lpstr>
      <vt:lpstr>Sylfaen</vt:lpstr>
      <vt:lpstr>Office Theme</vt:lpstr>
      <vt:lpstr>Math Solvers</vt:lpstr>
      <vt:lpstr>OUR TEAM</vt:lpstr>
      <vt:lpstr>Idea</vt:lpstr>
      <vt:lpstr>Stages</vt:lpstr>
      <vt:lpstr>Used programs</vt:lpstr>
      <vt:lpstr>Let's jump to the game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Psychopaths</dc:title>
  <dc:creator>Ivan Delchilov</dc:creator>
  <cp:lastModifiedBy>Стилиян Мишев Мишев</cp:lastModifiedBy>
  <cp:revision>8</cp:revision>
  <dcterms:created xsi:type="dcterms:W3CDTF">2022-12-11T07:43:13Z</dcterms:created>
  <dcterms:modified xsi:type="dcterms:W3CDTF">2023-03-25T09:38:40Z</dcterms:modified>
</cp:coreProperties>
</file>