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CDCD-0119-1F82-2361-34F249A60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53345-44F1-4350-72DC-1906D8CC6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B7165-EB0C-FA28-88D9-202BFAE2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CA97-688D-7008-6729-BFB668C8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49890-251F-3090-538A-9F638F90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260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A33-5662-F1F4-C201-71E8B311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48E5A-A213-8F20-CC93-9FC57DC3B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31979-556E-466D-32AE-44D17468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3021-85B9-53FD-130E-3AC4ADC8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AFD62-16BB-D6C9-357F-FBD3E4D7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233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EFF11-64AC-177F-02DC-C8F91F22B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D0B3E-0ACD-8390-56C0-4393F59B1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641E-7D3C-3F57-B576-0C058195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791AB-4E3F-D2F4-76D1-9FC45919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18DAB-774A-8946-32F2-E873F65E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63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929D-DA4F-4811-139C-A852FD1A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8FA2-A773-3018-775F-9577BA04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C63D5-7279-F446-5265-FFFA958A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F0E5-1D4C-12A5-A08C-F378B2E1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9D6F-A48C-31E3-89BF-E7173AA9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711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AAB7-4828-FBBF-4C53-E1CA4A5E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321DC-AE3B-76C6-EBA3-C012F122F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F7B09-38E7-62AE-2F88-2802055C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69989-95C2-40EB-B37D-6DABB898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CEFC2-7092-4F63-1F59-8A31D34E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989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4114-D612-0BCC-8C23-21A723F3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15C2-4CBB-BE0C-74B5-9DFC20C09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158E-242F-EA2E-7F08-B7BEEF398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F0AFB-C047-EC07-3BDB-BB464E63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8D587-7E9F-A3D6-09C9-9BB07010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8164-43A0-9D03-CBF0-8698D676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231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3291-14CD-AEBF-BA34-78058FA4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D3CC2-A6C3-8EF8-3A1A-B7BACC88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07CBA-485A-58BD-3CB8-D0E8FF406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11AE5-B7F7-FFA2-BA4B-A6C9EC865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862D0-208E-9EFA-40FE-4D846C46E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A95C5-146F-7341-784D-C732D8E6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2F753-3A22-7ADD-8C32-27B77A8D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DA724-9975-F786-542C-1DDB0EF4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53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7BE0-8BE7-48C0-75E8-CCA887BD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A2703-56A0-3DA1-01DB-B58FAE0C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16DEB-F45F-8640-D689-5968D0B0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4B661-9A9E-DD64-CD27-8261371D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823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8C3EE-55F1-6051-A205-8D19FECB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077A9-BF1C-A3B5-72CE-2C88A9CB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F00F2-A6C4-A4E2-FCD2-13C4D282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14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9F4C-4460-ED6F-D962-7E41CED4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D9D5-4DF3-522F-6590-E34AFD8C6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8C686-7BB5-553C-0FDD-2E0C2F2A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FEFC6-5C27-3297-FACC-A8733AAA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521B2-B29F-794A-707B-2CBD1156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550DA-7216-54F6-8CDF-5845F46E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102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CE9A-B1C5-4918-CFAC-22FF9FA3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0CB53-2495-E779-D228-CB84FC0BD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625D0-7D9E-3550-F2F7-F6F88D2A9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56603-D2EE-02FF-A7EB-F27D5329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4A69-CDFD-438F-892F-50E2821511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062B2-9E73-5A09-A1F2-6F1E399E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1B96E-6150-820B-0DEE-5FAFEF9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607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06C4C-AF2C-C519-BD75-C5665EFE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04E68-DBD4-DF0D-71A8-96329FEA7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212D-1393-F035-D32E-C4E922508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B4A69-CDFD-438F-892F-50E28215116C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1B10C-CA84-8321-04FC-8F6E152FC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1126F-7D32-6B02-A6B4-9D8DDFE7F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74DB-3478-4E84-ADA9-4B79B0C7CA8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03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7FCCE-F4DC-3509-7757-FB1A3AB01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3005137"/>
            <a:ext cx="85725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0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428E-D79A-5FED-05AA-F8FB188A4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2716"/>
            <a:ext cx="12192000" cy="1325563"/>
          </a:xfrm>
        </p:spPr>
        <p:txBody>
          <a:bodyPr/>
          <a:lstStyle/>
          <a:p>
            <a:pPr algn="ctr"/>
            <a:r>
              <a:rPr lang="en-US" b="1" dirty="0">
                <a:latin typeface="Aharoni" panose="020B0604020202020204" pitchFamily="2" charset="-79"/>
                <a:cs typeface="Aharoni" panose="020B0604020202020204" pitchFamily="2" charset="-79"/>
              </a:rPr>
              <a:t>TABLE OF CONTENT</a:t>
            </a:r>
            <a:endParaRPr lang="en-GB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4" name="Picture 3" descr="Logo&#10;&#10;Description automatically generated with low confidence">
            <a:extLst>
              <a:ext uri="{FF2B5EF4-FFF2-40B4-BE49-F238E27FC236}">
                <a16:creationId xmlns:a16="http://schemas.microsoft.com/office/drawing/2014/main" id="{74030F9F-8A9D-DC6D-F196-E5F1C3756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18" y="2894590"/>
            <a:ext cx="3146699" cy="2950030"/>
          </a:xfrm>
          <a:prstGeom prst="rect">
            <a:avLst/>
          </a:prstGeom>
        </p:spPr>
      </p:pic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35C23E07-0F57-1604-F24B-88105F7B0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002" y="2894590"/>
            <a:ext cx="3146699" cy="2950030"/>
          </a:xfrm>
          <a:prstGeom prst="rect">
            <a:avLst/>
          </a:prstGeom>
        </p:spPr>
      </p:pic>
      <p:pic>
        <p:nvPicPr>
          <p:cNvPr id="11" name="Picture 10" descr="Text, logo&#10;&#10;Description automatically generated">
            <a:extLst>
              <a:ext uri="{FF2B5EF4-FFF2-40B4-BE49-F238E27FC236}">
                <a16:creationId xmlns:a16="http://schemas.microsoft.com/office/drawing/2014/main" id="{43093A80-6507-9439-2239-191870B261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460" y="2894590"/>
            <a:ext cx="3146699" cy="295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1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DFC842-78C8-9071-5B93-F70CAC5A0F0B}"/>
              </a:ext>
            </a:extLst>
          </p:cNvPr>
          <p:cNvSpPr/>
          <p:nvPr/>
        </p:nvSpPr>
        <p:spPr>
          <a:xfrm>
            <a:off x="619720" y="5117626"/>
            <a:ext cx="3171181" cy="1154127"/>
          </a:xfrm>
          <a:prstGeom prst="round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2F4885-9263-DBC5-52A7-0014CEC6A129}"/>
              </a:ext>
            </a:extLst>
          </p:cNvPr>
          <p:cNvSpPr/>
          <p:nvPr/>
        </p:nvSpPr>
        <p:spPr>
          <a:xfrm>
            <a:off x="8401099" y="5127282"/>
            <a:ext cx="3171181" cy="115412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8586A-885E-4CAA-18D3-4C106CB2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585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latin typeface="Aharoni" panose="02010803020104030203" pitchFamily="2" charset="-79"/>
                <a:ea typeface="Yu Gothic Light" panose="020B0300000000000000" pitchFamily="34" charset="-128"/>
                <a:cs typeface="Aharoni" panose="02010803020104030203" pitchFamily="2" charset="-79"/>
              </a:rPr>
              <a:t>Our Team</a:t>
            </a:r>
            <a:endParaRPr lang="bg-BG" dirty="0">
              <a:latin typeface="Sylfaen" panose="010A0502050306030303" pitchFamily="18" charset="0"/>
              <a:ea typeface="Yu Gothic Light" panose="020B03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8" name="Текстово поле 14">
            <a:extLst>
              <a:ext uri="{FF2B5EF4-FFF2-40B4-BE49-F238E27FC236}">
                <a16:creationId xmlns:a16="http://schemas.microsoft.com/office/drawing/2014/main" id="{DBACF96E-FDDE-4B3B-2003-F381600724CE}"/>
              </a:ext>
            </a:extLst>
          </p:cNvPr>
          <p:cNvSpPr txBox="1"/>
          <p:nvPr/>
        </p:nvSpPr>
        <p:spPr>
          <a:xfrm>
            <a:off x="1019215" y="5340747"/>
            <a:ext cx="237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a typeface="Yu Gothic Light" panose="020B0300000000000000" pitchFamily="34" charset="-128"/>
              </a:rPr>
              <a:t>Ivan Tsvyatkov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ea typeface="Yu Gothic Light" panose="020B0300000000000000" pitchFamily="34" charset="-128"/>
              </a:rPr>
              <a:t>QA Developer</a:t>
            </a:r>
          </a:p>
        </p:txBody>
      </p:sp>
      <p:sp>
        <p:nvSpPr>
          <p:cNvPr id="9" name="Текстово поле 15">
            <a:extLst>
              <a:ext uri="{FF2B5EF4-FFF2-40B4-BE49-F238E27FC236}">
                <a16:creationId xmlns:a16="http://schemas.microsoft.com/office/drawing/2014/main" id="{BB7873CF-9148-AD28-5581-DC4640DEE648}"/>
              </a:ext>
            </a:extLst>
          </p:cNvPr>
          <p:cNvSpPr txBox="1"/>
          <p:nvPr/>
        </p:nvSpPr>
        <p:spPr>
          <a:xfrm>
            <a:off x="8692273" y="5373611"/>
            <a:ext cx="25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a typeface="Yu Gothic Light" panose="020B0300000000000000" pitchFamily="34" charset="-128"/>
              </a:rPr>
              <a:t>Stiliyan Mishev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ea typeface="Yu Gothic Light" panose="020B0300000000000000" pitchFamily="34" charset="-128"/>
              </a:rPr>
              <a:t>Scrum Trainer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879820-9C33-D16B-7FE0-617C2A157286}"/>
              </a:ext>
            </a:extLst>
          </p:cNvPr>
          <p:cNvSpPr/>
          <p:nvPr/>
        </p:nvSpPr>
        <p:spPr>
          <a:xfrm>
            <a:off x="4510409" y="5117626"/>
            <a:ext cx="3171181" cy="1154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4595535" y="5210066"/>
            <a:ext cx="3056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Dimitar Byandov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Frontend Developer &amp; Backend Developer</a:t>
            </a:r>
          </a:p>
        </p:txBody>
      </p:sp>
      <p:pic>
        <p:nvPicPr>
          <p:cNvPr id="12" name="Picture 11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AABA09FD-3808-AA57-4F76-05426A925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39" y="1587616"/>
            <a:ext cx="2718522" cy="3483790"/>
          </a:xfrm>
          <a:prstGeom prst="rect">
            <a:avLst/>
          </a:prstGeom>
        </p:spPr>
      </p:pic>
      <p:pic>
        <p:nvPicPr>
          <p:cNvPr id="14" name="Picture 13" descr="A child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B4AD80E0-0DA6-C8F6-08E0-4FC70BAA9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9" y="1587616"/>
            <a:ext cx="2718522" cy="3491078"/>
          </a:xfrm>
          <a:prstGeom prst="rect">
            <a:avLst/>
          </a:prstGeom>
        </p:spPr>
      </p:pic>
      <p:pic>
        <p:nvPicPr>
          <p:cNvPr id="17" name="Picture 16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13FB3481-3FC5-58D9-F209-A877B49761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429" y="1552991"/>
            <a:ext cx="2718523" cy="348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D201A2-1AB4-6B5E-3093-69A6D23E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Stages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F75A3A7C-AAFB-49DC-4A60-5850E4B2C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1" y="2814589"/>
            <a:ext cx="2208032" cy="3181968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DCA5F46-67BA-BAD5-3328-B2FEB9E90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90" y="1563498"/>
            <a:ext cx="2182025" cy="314449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9578F36-61CC-BB54-8893-533EAF0ACD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277" y="2515652"/>
            <a:ext cx="2415471" cy="3480905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74C00B03-D059-55D7-EDDF-D4E20D6E3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211" y="1436308"/>
            <a:ext cx="2182025" cy="314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8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6B9A-8597-BB0B-A7AE-88A4344E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haroni" panose="02010803020104030203" pitchFamily="2" charset="-79"/>
                <a:ea typeface="Yu Gothic Light" panose="020B0300000000000000" pitchFamily="34" charset="-128"/>
                <a:cs typeface="Aharoni" panose="02010803020104030203" pitchFamily="2" charset="-79"/>
              </a:rPr>
              <a:t>Used Programs</a:t>
            </a:r>
            <a:endParaRPr lang="bg-BG" dirty="0">
              <a:latin typeface="Sylfaen" panose="010A0502050306030303" pitchFamily="18" charset="0"/>
              <a:ea typeface="Yu Gothic Light" panose="020B03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2EECC-61E4-671C-9847-C33BACEC7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2591" y="1690686"/>
            <a:ext cx="2063165" cy="20631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08C4E-1265-8B5C-AEBE-E286F3497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329" y="1690686"/>
            <a:ext cx="2063165" cy="2063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8CC61D-650F-906B-997B-CD12B4824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067" y="1690685"/>
            <a:ext cx="2063165" cy="2063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F6FD15-DB45-520E-7AE0-494D0CE9F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805" y="1690684"/>
            <a:ext cx="2063165" cy="2063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8FB293-9F5F-8D60-8EBF-258EF8CE8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591" y="4258446"/>
            <a:ext cx="2063165" cy="2063165"/>
          </a:xfrm>
          <a:prstGeom prst="rect">
            <a:avLst/>
          </a:prstGeom>
        </p:spPr>
      </p:pic>
      <p:pic>
        <p:nvPicPr>
          <p:cNvPr id="1026" name="Picture 2" descr="Adobe Creative Cloud - Wikipedia">
            <a:extLst>
              <a:ext uri="{FF2B5EF4-FFF2-40B4-BE49-F238E27FC236}">
                <a16:creationId xmlns:a16="http://schemas.microsoft.com/office/drawing/2014/main" id="{6574A274-CC48-2876-8EB6-74FBD6F3C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329" y="4403060"/>
            <a:ext cx="1962318" cy="19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2DACA87-37B9-18A8-6565-FD1538252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578" y="4377220"/>
            <a:ext cx="1296261" cy="194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12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D592-A959-E47D-0F78-98716B0B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9" y="0"/>
            <a:ext cx="6488616" cy="6858000"/>
          </a:xfrm>
        </p:spPr>
        <p:txBody>
          <a:bodyPr/>
          <a:lstStyle/>
          <a:p>
            <a:pPr algn="ctr"/>
            <a:r>
              <a:rPr lang="en-US" dirty="0">
                <a:latin typeface="Aharoni" panose="02010803020104030203" pitchFamily="2" charset="-79"/>
                <a:ea typeface="Yu Gothic Light" panose="020B0300000000000000" pitchFamily="34" charset="-128"/>
                <a:cs typeface="Aharoni" panose="02010803020104030203" pitchFamily="2" charset="-79"/>
              </a:rPr>
              <a:t>Let's jump to the game </a:t>
            </a:r>
            <a:r>
              <a:rPr lang="en-US" dirty="0">
                <a:latin typeface="Aharoni" panose="02010803020104030203" pitchFamily="2" charset="-79"/>
                <a:ea typeface="Yu Gothic Light" panose="020B0300000000000000" pitchFamily="34" charset="-128"/>
                <a:cs typeface="Aharoni" panose="02010803020104030203" pitchFamily="2" charset="-79"/>
                <a:sym typeface="Wingdings" panose="05000000000000000000" pitchFamily="2" charset="2"/>
              </a:rPr>
              <a:t></a:t>
            </a:r>
            <a:endParaRPr lang="bg-BG" dirty="0">
              <a:latin typeface="Sylfaen" panose="010A0502050306030303" pitchFamily="18" charset="0"/>
              <a:ea typeface="Yu Gothic Light" panose="020B03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8EE03A2-8DF8-65A7-499B-57D56BEF2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731" y="1551524"/>
            <a:ext cx="4454085" cy="417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6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29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Sylfaen</vt:lpstr>
      <vt:lpstr>Office Theme</vt:lpstr>
      <vt:lpstr>PowerPoint Presentation</vt:lpstr>
      <vt:lpstr>TABLE OF CONTENT</vt:lpstr>
      <vt:lpstr>Our Team</vt:lpstr>
      <vt:lpstr>Stages</vt:lpstr>
      <vt:lpstr>Used Programs</vt:lpstr>
      <vt:lpstr>Let's jump to the game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Psychopaths</dc:title>
  <dc:creator>Ivan Delchilov</dc:creator>
  <cp:lastModifiedBy>Димитър Калоянов Бяндов</cp:lastModifiedBy>
  <cp:revision>10</cp:revision>
  <dcterms:created xsi:type="dcterms:W3CDTF">2022-12-11T07:43:13Z</dcterms:created>
  <dcterms:modified xsi:type="dcterms:W3CDTF">2023-03-27T20:53:48Z</dcterms:modified>
</cp:coreProperties>
</file>