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Math Solvers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92" y="348818"/>
            <a:ext cx="4070815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OUR TEAM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63" y="1674380"/>
            <a:ext cx="2483324" cy="2309445"/>
          </a:xfrm>
          <a:prstGeom prst="rect">
            <a:avLst/>
          </a:prstGeom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1024958" y="4290855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Yu Gothic Light" panose="020B0300000000000000" pitchFamily="34" charset="-128"/>
              </a:rPr>
              <a:t>Ivan Tsvyatkov</a:t>
            </a:r>
          </a:p>
          <a:p>
            <a:pPr algn="ctr"/>
            <a:r>
              <a:rPr lang="en-US" sz="2000" dirty="0"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8692274" y="4290855"/>
            <a:ext cx="25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Yu Gothic Light" panose="020B0300000000000000" pitchFamily="34" charset="-128"/>
              </a:rPr>
              <a:t>Stiliyan Mishev</a:t>
            </a:r>
          </a:p>
          <a:p>
            <a:pPr algn="ctr"/>
            <a:r>
              <a:rPr lang="en-US" sz="2000" dirty="0"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780692" y="4290855"/>
            <a:ext cx="452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Dimitar Byandov</a:t>
            </a:r>
          </a:p>
          <a:p>
            <a:r>
              <a:rPr lang="en-US" sz="2000" dirty="0"/>
              <a:t>Frontend Developer &amp; Backend Developer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39" y="1674380"/>
            <a:ext cx="2449128" cy="23094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50" y="1674379"/>
            <a:ext cx="2506407" cy="2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58" y="391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ylfaen" panose="010A0502050306030303" pitchFamily="18" charset="0"/>
                <a:ea typeface="Yu Gothic Light" panose="020B0300000000000000" pitchFamily="34" charset="-128"/>
              </a:rPr>
              <a:t>Idea</a:t>
            </a:r>
            <a:endParaRPr lang="bg-BG" sz="6600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8"/>
          <a:stretch/>
        </p:blipFill>
        <p:spPr>
          <a:xfrm>
            <a:off x="3323493" y="1380394"/>
            <a:ext cx="5794130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303606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9" y="773725"/>
            <a:ext cx="2567354" cy="1523634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ylfaen" panose="010A0502050306030303" pitchFamily="18" charset="0"/>
                <a:ea typeface="Yu Gothic Light" panose="020B0300000000000000" pitchFamily="34" charset="-128"/>
              </a:rPr>
              <a:t>Stages</a:t>
            </a:r>
            <a:endParaRPr lang="bg-BG" sz="6600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211" y="861647"/>
            <a:ext cx="3892238" cy="2162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pPr marL="0" indent="0">
              <a:buNone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254" y="1351879"/>
            <a:ext cx="5273492" cy="4825084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Yu Gothic Light</vt:lpstr>
      <vt:lpstr>Arial</vt:lpstr>
      <vt:lpstr>Calibri</vt:lpstr>
      <vt:lpstr>Calibri Light</vt:lpstr>
      <vt:lpstr>Sylfaen</vt:lpstr>
      <vt:lpstr>Office Theme</vt:lpstr>
      <vt:lpstr>Math Solvers</vt:lpstr>
      <vt:lpstr>OUR TEAM</vt:lpstr>
      <vt:lpstr>Idea</vt:lpstr>
      <vt:lpstr>Stages</vt:lpstr>
      <vt:lpstr>Used programs</vt:lpstr>
      <vt:lpstr>Let's jump to the 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Димитър Калоянов Бяндов</cp:lastModifiedBy>
  <cp:revision>8</cp:revision>
  <dcterms:created xsi:type="dcterms:W3CDTF">2022-12-11T07:43:13Z</dcterms:created>
  <dcterms:modified xsi:type="dcterms:W3CDTF">2023-03-26T10:39:29Z</dcterms:modified>
</cp:coreProperties>
</file>