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C15DEB-84BB-BCEC-EE98-D22BABAD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2991566"/>
            <a:ext cx="8506691" cy="87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28E-D79A-5FED-05AA-F8FB188A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716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TABLE OF CONTENT</a:t>
            </a:r>
            <a:endParaRPr lang="en-GB" b="1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Picture 4" descr="Text, icon&#10;&#10;Description automatically generated">
            <a:extLst>
              <a:ext uri="{FF2B5EF4-FFF2-40B4-BE49-F238E27FC236}">
                <a16:creationId xmlns:a16="http://schemas.microsoft.com/office/drawing/2014/main" id="{EBDEAEF9-BA08-AB05-538E-A974F6EAD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783" y="3042337"/>
            <a:ext cx="2762839" cy="2590162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A173AB6-8A52-F4DC-881B-B8D3D9B44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0" y="3042337"/>
            <a:ext cx="2762839" cy="2590162"/>
          </a:xfrm>
          <a:prstGeom prst="rect">
            <a:avLst/>
          </a:prstGeom>
        </p:spPr>
      </p:pic>
      <p:pic>
        <p:nvPicPr>
          <p:cNvPr id="9" name="Picture 8" descr="Text, icon&#10;&#10;Description automatically generated">
            <a:extLst>
              <a:ext uri="{FF2B5EF4-FFF2-40B4-BE49-F238E27FC236}">
                <a16:creationId xmlns:a16="http://schemas.microsoft.com/office/drawing/2014/main" id="{0C2D1D4E-9C55-2657-2A00-AE065E82C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77" y="3042340"/>
            <a:ext cx="2762839" cy="2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FC842-78C8-9071-5B93-F70CAC5A0F0B}"/>
              </a:ext>
            </a:extLst>
          </p:cNvPr>
          <p:cNvSpPr/>
          <p:nvPr/>
        </p:nvSpPr>
        <p:spPr>
          <a:xfrm>
            <a:off x="625462" y="4314062"/>
            <a:ext cx="3171181" cy="1154127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2F4885-9263-DBC5-52A7-0014CEC6A129}"/>
              </a:ext>
            </a:extLst>
          </p:cNvPr>
          <p:cNvSpPr/>
          <p:nvPr/>
        </p:nvSpPr>
        <p:spPr>
          <a:xfrm>
            <a:off x="8401099" y="4290854"/>
            <a:ext cx="3171181" cy="1154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92" y="348818"/>
            <a:ext cx="4070815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OUR TEAM</a:t>
            </a:r>
            <a:endParaRPr lang="bg-BG" dirty="0">
              <a:solidFill>
                <a:schemeClr val="bg1"/>
              </a:solidFill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" name="Картина 8">
            <a:extLst>
              <a:ext uri="{FF2B5EF4-FFF2-40B4-BE49-F238E27FC236}">
                <a16:creationId xmlns:a16="http://schemas.microsoft.com/office/drawing/2014/main" id="{FCD0ADC1-BE00-00C4-98F7-FEADC2C2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763" y="1674380"/>
            <a:ext cx="2483324" cy="2309445"/>
          </a:xfrm>
          <a:prstGeom prst="rect">
            <a:avLst/>
          </a:prstGeom>
        </p:spPr>
      </p:pic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1024957" y="4537183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Ivan Tsvyatkov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8692273" y="4537183"/>
            <a:ext cx="25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Stiliyan Mishev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Scrum Trainer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639" y="1674381"/>
            <a:ext cx="2449128" cy="244503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50" y="1674379"/>
            <a:ext cx="2506407" cy="230944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79820-9C33-D16B-7FE0-617C2A157286}"/>
              </a:ext>
            </a:extLst>
          </p:cNvPr>
          <p:cNvSpPr/>
          <p:nvPr/>
        </p:nvSpPr>
        <p:spPr>
          <a:xfrm>
            <a:off x="4373994" y="4290855"/>
            <a:ext cx="3171181" cy="115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459120" y="4383295"/>
            <a:ext cx="305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Dimitar Byandov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Frontend Developer &amp; Backend Developer</a:t>
            </a:r>
          </a:p>
        </p:txBody>
      </p:sp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201A2-1AB4-6B5E-3093-69A6D23E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Stages</a:t>
            </a:r>
            <a:endParaRPr lang="en-GB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F1D965F-466A-233B-80CF-EE648518B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46" y="3134846"/>
            <a:ext cx="2229723" cy="3213226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2A6D005-6049-A96D-DB84-5F37311E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8" y="1800142"/>
            <a:ext cx="2171869" cy="312985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0896CA-4F83-F47A-BD99-42F518E4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28" y="1800142"/>
            <a:ext cx="2472979" cy="356378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0703754B-7A2D-81A7-00AF-245A9D64B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10" y="3134847"/>
            <a:ext cx="2229723" cy="32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Used Programs</a:t>
            </a:r>
            <a:endParaRPr lang="bg-BG" dirty="0">
              <a:solidFill>
                <a:schemeClr val="bg1"/>
              </a:solidFill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026" name="Picture 2" descr="Adobe Creative Cloud - Wikipedia">
            <a:extLst>
              <a:ext uri="{FF2B5EF4-FFF2-40B4-BE49-F238E27FC236}">
                <a16:creationId xmlns:a16="http://schemas.microsoft.com/office/drawing/2014/main" id="{6574A274-CC48-2876-8EB6-74FBD6F3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29" y="4403060"/>
            <a:ext cx="1962318" cy="19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DACA87-37B9-18A8-6565-FD153825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78" y="4377220"/>
            <a:ext cx="1296261" cy="194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0"/>
            <a:ext cx="6488616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Let's jump to the game 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  <a:sym typeface="Wingdings" panose="05000000000000000000" pitchFamily="2" charset="2"/>
              </a:rPr>
              <a:t></a:t>
            </a:r>
            <a:endParaRPr lang="bg-BG" dirty="0">
              <a:solidFill>
                <a:schemeClr val="bg1"/>
              </a:solidFill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8EE03A2-8DF8-65A7-499B-57D56BEF2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1" y="1551524"/>
            <a:ext cx="4454085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Sylfaen</vt:lpstr>
      <vt:lpstr>Office Theme</vt:lpstr>
      <vt:lpstr>PowerPoint Presentation</vt:lpstr>
      <vt:lpstr>TABLE OF CONTENT</vt:lpstr>
      <vt:lpstr>OUR TEAM</vt:lpstr>
      <vt:lpstr>Stages</vt:lpstr>
      <vt:lpstr>Used Programs</vt:lpstr>
      <vt:lpstr>Let's jump to the game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Димитър Калоянов Бяндов</cp:lastModifiedBy>
  <cp:revision>9</cp:revision>
  <dcterms:created xsi:type="dcterms:W3CDTF">2022-12-11T07:43:13Z</dcterms:created>
  <dcterms:modified xsi:type="dcterms:W3CDTF">2023-03-26T18:59:10Z</dcterms:modified>
</cp:coreProperties>
</file>