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6CF7-893F-AD68-C77E-EFEC6F6C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30FA1-E3B1-51F7-C3F9-6B825AA0F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9CF-A1E9-8183-3404-94C3AAAF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103F-7558-E937-58BB-DA6389F6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301B-20B6-373D-D22B-4D897880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272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1145-8676-51DC-5B61-8D145149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E607D-8800-0C17-D89A-A8A1A0BED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4A09-ED59-E017-FFA9-381650D5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5BA4-B356-E02A-7E78-AE40C671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1E2B-B385-7A4F-2FC9-0A5FD1D3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86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BF685-AEED-E804-4A8C-966635E8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81D83-6ED9-40FB-8926-32F5F9681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E8B8-A148-E39A-00DA-2EB61B39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9BD4-F8DC-1B36-0CE2-3E209EE6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CB50-3A1D-E8DD-6BEE-5F2EEC5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93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BDC5-2268-6042-11E1-3B61FCFD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32D1-4646-EEDE-36F4-2289206B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445B-46AB-7F57-8E54-D191AAB4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AAC2-4871-635D-E8F0-6DE13D34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4BCD-FCFE-F593-8AA9-BE024400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033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3131-7E61-733B-CCF3-04603571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BEC70-F494-71E6-4B96-BD298698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03B6-9822-7C6C-CB94-19B06C8A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8C683-F38D-D35F-75B7-823D2F2B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7E76-7D1D-B650-1742-7210EB69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22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0EA5-0B3D-0DD2-C5EC-65502FB2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B822-9585-AE69-A59A-076C6191F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ACCD4-F94D-55E4-BCB5-1A0D622A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D3624-8169-A79E-0F35-B258D8FB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2E57A-3D59-07A1-3A56-1F002A0B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66963-72F5-6E71-A05E-9FC5E966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32E4-908E-D8F3-878E-F666396B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4AF13-6B6F-11B4-F5AE-F356AB635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14265-B36F-AB6B-6760-EABDDE882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D3F0A-9A2B-22AA-A765-F7B3EA63D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36096-AC19-B897-624A-B2BCBFF21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A5ED1-ED23-5D17-7340-C14AD259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4BA89-78BA-749A-6E79-46044577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06FC8-6FDF-BFA6-FA33-A8A46860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70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5E79-4727-0F8B-36D0-955C01DE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6F7A8-0C8B-C3F5-BBE0-AEAB80E5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545B7-4920-C98B-6F07-F4D1CDA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4DDF6-EBF8-D4EB-0870-B70B4BDA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8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D00CA-59D8-CAE8-071E-6CD09E1E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71F01-5CED-A899-9770-F9B019FC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14240-78EC-94C1-0D28-92478B65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BE47-3FB8-F647-B12B-30BC1DF0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93D6-3725-E01B-5981-863C4706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40721-B49B-8D0F-D205-B18721B2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BF37B-F728-BAE6-51EA-46C1A831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F9E91-2A11-B512-0AEF-9C4BF9FA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0ADF6-56BC-D2F4-5124-32699299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099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0A59-DFCB-BAEA-D19C-FD94FE4F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C7B74-D802-3D94-2509-05350F5BA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50206-E1A9-5A7E-628B-8E371C671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D2BEC-B5A3-84F4-1969-1DE323DC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F485-638F-48F0-AE9F-48157F84472E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FEAFA-0DCF-5611-D692-BF331926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211C-1CE5-20F4-3B83-ACB42D3F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425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1A395-B446-E30A-496D-C1818BF5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4337-7816-ADA6-8C12-A6B14FFA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7B724-A59F-10B5-8DD3-DCBF1CE37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F485-638F-48F0-AE9F-48157F84472E}" type="datetimeFigureOut">
              <a:rPr lang="bg-BG" smtClean="0"/>
              <a:t>26.3.2023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2889-9961-28A1-C4A3-5416A0604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FA80-966E-72A5-7308-AFB15C77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8765-19E4-45D9-8BC4-098D5E11B6A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0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avif"/><Relationship Id="rId2" Type="http://schemas.openxmlformats.org/officeDocument/2006/relationships/image" Target="../media/image1.av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microsoft.com/office/2007/relationships/hdphoto" Target="../media/hdphoto3.wdp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inus Sign 13">
            <a:extLst>
              <a:ext uri="{FF2B5EF4-FFF2-40B4-BE49-F238E27FC236}">
                <a16:creationId xmlns:a16="http://schemas.microsoft.com/office/drawing/2014/main" id="{F4D2E835-F687-016C-CA36-75252E856010}"/>
              </a:ext>
            </a:extLst>
          </p:cNvPr>
          <p:cNvSpPr/>
          <p:nvPr/>
        </p:nvSpPr>
        <p:spPr>
          <a:xfrm>
            <a:off x="10070898" y="0"/>
            <a:ext cx="1495423" cy="5638800"/>
          </a:xfrm>
          <a:prstGeom prst="mathMinus">
            <a:avLst>
              <a:gd name="adj1" fmla="val 10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6F4F27-D7A7-8A90-E7B5-F2F80232D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7" t="12589" r="14019" b="13449"/>
          <a:stretch/>
        </p:blipFill>
        <p:spPr>
          <a:xfrm>
            <a:off x="2847976" y="638176"/>
            <a:ext cx="3905249" cy="4029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7B8EEE-A981-E200-59C4-742B877727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5" t="11389" r="39860" b="12639"/>
          <a:stretch/>
        </p:blipFill>
        <p:spPr>
          <a:xfrm>
            <a:off x="7018441" y="581472"/>
            <a:ext cx="1121060" cy="414337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B00C4FA-272C-B9AF-B479-10570818BA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1171941">
            <a:off x="-1722120" y="-1713383"/>
            <a:ext cx="6568440" cy="6416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358EC1-5EE8-68F0-8538-67EEABDD7E72}"/>
              </a:ext>
            </a:extLst>
          </p:cNvPr>
          <p:cNvSpPr txBox="1"/>
          <p:nvPr/>
        </p:nvSpPr>
        <p:spPr>
          <a:xfrm>
            <a:off x="579540" y="4839963"/>
            <a:ext cx="6438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Mission impossible</a:t>
            </a:r>
            <a:endParaRPr lang="bg-BG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FACB5-E1EF-05C6-49B9-CBB8E57795BE}"/>
              </a:ext>
            </a:extLst>
          </p:cNvPr>
          <p:cNvSpPr txBox="1"/>
          <p:nvPr/>
        </p:nvSpPr>
        <p:spPr>
          <a:xfrm>
            <a:off x="3084616" y="5648324"/>
            <a:ext cx="541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Math game project 2023</a:t>
            </a:r>
            <a:endParaRPr lang="bg-BG" sz="32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141BC-DADD-95D5-7EE9-7E24CCA8ED20}"/>
              </a:ext>
            </a:extLst>
          </p:cNvPr>
          <p:cNvSpPr txBox="1"/>
          <p:nvPr/>
        </p:nvSpPr>
        <p:spPr>
          <a:xfrm>
            <a:off x="912916" y="5294380"/>
            <a:ext cx="2171700" cy="12926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b="1" dirty="0">
                <a:ln/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BTD </a:t>
            </a:r>
            <a:r>
              <a:rPr lang="en-US" sz="1200" b="1" dirty="0">
                <a:ln/>
                <a:solidFill>
                  <a:schemeClr val="accent6">
                    <a:lumMod val="75000"/>
                  </a:schemeClr>
                </a:solidFill>
                <a:latin typeface="OCR A Extended" panose="02010509020102010303" pitchFamily="50" charset="0"/>
              </a:rPr>
              <a:t>binary to decimal</a:t>
            </a:r>
            <a:endParaRPr lang="bg-BG" sz="1200" b="1" dirty="0">
              <a:ln/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6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6">
                <a:lumMod val="40000"/>
                <a:lumOff val="60000"/>
              </a:schemeClr>
            </a:gs>
            <a:gs pos="88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6F9D-FC23-55A2-C713-72D4BCEB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Our team</a:t>
            </a:r>
            <a:endParaRPr lang="bg-B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C667A-8B1F-CA0F-26EA-B3CA78F18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r="5202"/>
          <a:stretch/>
        </p:blipFill>
        <p:spPr>
          <a:xfrm>
            <a:off x="6288020" y="1690687"/>
            <a:ext cx="2729002" cy="3976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DEE15-DE30-9E76-24C2-A47C96D88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71" y="1690688"/>
            <a:ext cx="2729002" cy="3976688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36FB777-2A7A-4A04-E4BD-81681AD42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5"/>
          <a:stretch/>
        </p:blipFill>
        <p:spPr bwMode="auto">
          <a:xfrm>
            <a:off x="298322" y="1690687"/>
            <a:ext cx="2729002" cy="397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8E0EDB-5290-ACAA-6D79-29500E907452}"/>
              </a:ext>
            </a:extLst>
          </p:cNvPr>
          <p:cNvSpPr txBox="1"/>
          <p:nvPr/>
        </p:nvSpPr>
        <p:spPr>
          <a:xfrm>
            <a:off x="298322" y="5867400"/>
            <a:ext cx="272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Kristina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Zheleva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(Scrum trainer)</a:t>
            </a:r>
            <a:endParaRPr lang="bg-B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A5033-75C7-41C4-E179-4DEC667CD08C}"/>
              </a:ext>
            </a:extLst>
          </p:cNvPr>
          <p:cNvSpPr txBox="1"/>
          <p:nvPr/>
        </p:nvSpPr>
        <p:spPr>
          <a:xfrm>
            <a:off x="3169920" y="5867400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Lazar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Apostolov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(Frontend developer)</a:t>
            </a:r>
            <a:endParaRPr lang="bg-B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7855A-FC5C-DF9B-1751-52983E7A8515}"/>
              </a:ext>
            </a:extLst>
          </p:cNvPr>
          <p:cNvSpPr txBox="1"/>
          <p:nvPr/>
        </p:nvSpPr>
        <p:spPr>
          <a:xfrm>
            <a:off x="6244851" y="5851624"/>
            <a:ext cx="281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Svetoslav Zhelev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(Backend developer)</a:t>
            </a:r>
            <a:endParaRPr lang="bg-B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3E8468-2AAE-62D3-F4A6-B8BCF0BA85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" t="2134" r="7415"/>
          <a:stretch/>
        </p:blipFill>
        <p:spPr>
          <a:xfrm>
            <a:off x="9282869" y="1690686"/>
            <a:ext cx="2729002" cy="3976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DDAC3E-04E2-F53F-6EC6-6C4A9DBED8DF}"/>
              </a:ext>
            </a:extLst>
          </p:cNvPr>
          <p:cNvSpPr txBox="1"/>
          <p:nvPr/>
        </p:nvSpPr>
        <p:spPr>
          <a:xfrm>
            <a:off x="9282869" y="5867400"/>
            <a:ext cx="272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Dimitar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Georgiev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</a:rPr>
              <a:t>(QA)</a:t>
            </a:r>
            <a:endParaRPr lang="bg-B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626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F22C-6908-79B6-A15C-D44D12FE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howcard Gothic" panose="04020904020102020604" pitchFamily="82" charset="0"/>
              </a:rPr>
              <a:t>Work stages</a:t>
            </a:r>
            <a:endParaRPr lang="bg-BG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1E6C77-FC81-E4E0-B4A0-987B3CA081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145331">
            <a:off x="747689" y="2215948"/>
            <a:ext cx="1982266" cy="193646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F7F68E5-E134-B391-4486-4345C9CC1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3309186">
            <a:off x="3181117" y="2083033"/>
            <a:ext cx="2180129" cy="212975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0ED407A-D07B-FD3F-3B30-C52BD36381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633610">
            <a:off x="6170175" y="2330887"/>
            <a:ext cx="2067506" cy="20197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E6F1E83-35CE-AE7E-8C85-5DDDEB8A8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7322697">
            <a:off x="8889934" y="2173398"/>
            <a:ext cx="2084879" cy="2036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4437E9-A435-3B47-485C-03CD90A19144}"/>
              </a:ext>
            </a:extLst>
          </p:cNvPr>
          <p:cNvSpPr/>
          <p:nvPr/>
        </p:nvSpPr>
        <p:spPr>
          <a:xfrm>
            <a:off x="1281623" y="2619375"/>
            <a:ext cx="785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32B08F-F6B5-013E-EB4C-81631CEA7DEA}"/>
              </a:ext>
            </a:extLst>
          </p:cNvPr>
          <p:cNvSpPr/>
          <p:nvPr/>
        </p:nvSpPr>
        <p:spPr>
          <a:xfrm>
            <a:off x="3933627" y="2686246"/>
            <a:ext cx="785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EB7DB-CB1A-DAEB-1B21-1BA6C774565C}"/>
              </a:ext>
            </a:extLst>
          </p:cNvPr>
          <p:cNvSpPr/>
          <p:nvPr/>
        </p:nvSpPr>
        <p:spPr>
          <a:xfrm>
            <a:off x="6772796" y="2879091"/>
            <a:ext cx="785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FA6B9-8AD4-ABAA-ADE2-FA2165EEE698}"/>
              </a:ext>
            </a:extLst>
          </p:cNvPr>
          <p:cNvSpPr/>
          <p:nvPr/>
        </p:nvSpPr>
        <p:spPr>
          <a:xfrm>
            <a:off x="9598825" y="2889211"/>
            <a:ext cx="785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7BD37-105F-87DB-2900-92E65EAE3427}"/>
              </a:ext>
            </a:extLst>
          </p:cNvPr>
          <p:cNvSpPr txBox="1"/>
          <p:nvPr/>
        </p:nvSpPr>
        <p:spPr>
          <a:xfrm>
            <a:off x="838200" y="4391025"/>
            <a:ext cx="2057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Form a team and divide the roles</a:t>
            </a:r>
            <a:endParaRPr lang="bg-BG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62A983-411B-0942-35A1-EF3388D57B58}"/>
              </a:ext>
            </a:extLst>
          </p:cNvPr>
          <p:cNvSpPr txBox="1"/>
          <p:nvPr/>
        </p:nvSpPr>
        <p:spPr>
          <a:xfrm>
            <a:off x="3228975" y="4391025"/>
            <a:ext cx="2545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Chose the idea and start the project</a:t>
            </a:r>
            <a:endParaRPr lang="bg-BG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0ABCC-3EA9-094E-B107-3B12732E1E43}"/>
              </a:ext>
            </a:extLst>
          </p:cNvPr>
          <p:cNvSpPr txBox="1"/>
          <p:nvPr/>
        </p:nvSpPr>
        <p:spPr>
          <a:xfrm>
            <a:off x="5996556" y="4316204"/>
            <a:ext cx="2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Finish the code and create documentation, presentation and QA</a:t>
            </a:r>
            <a:endParaRPr lang="bg-BG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6EADD-4B15-1053-D929-35CA764546D1}"/>
              </a:ext>
            </a:extLst>
          </p:cNvPr>
          <p:cNvSpPr txBox="1"/>
          <p:nvPr/>
        </p:nvSpPr>
        <p:spPr>
          <a:xfrm>
            <a:off x="8937128" y="4470093"/>
            <a:ext cx="2597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Prepare for presenting the project</a:t>
            </a:r>
            <a:endParaRPr lang="bg-BG" sz="20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8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6">
                <a:lumMod val="60000"/>
                <a:lumOff val="40000"/>
              </a:schemeClr>
            </a:gs>
            <a:gs pos="34000">
              <a:schemeClr val="accent6">
                <a:lumMod val="20000"/>
                <a:lumOff val="80000"/>
              </a:schemeClr>
            </a:gs>
            <a:gs pos="81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B703-3DEC-F1FB-B396-8957F1DB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" y="141349"/>
            <a:ext cx="10515600" cy="1325563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howcard Gothic" panose="04020904020102020604" pitchFamily="82" charset="0"/>
              </a:rPr>
              <a:t>Used programs and languages</a:t>
            </a:r>
            <a:endParaRPr lang="bg-BG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Visual Studio - Wikipedia">
            <a:extLst>
              <a:ext uri="{FF2B5EF4-FFF2-40B4-BE49-F238E27FC236}">
                <a16:creationId xmlns:a16="http://schemas.microsoft.com/office/drawing/2014/main" id="{9A0462F0-F80D-524D-57B5-274BE9A5A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02" y="1485045"/>
            <a:ext cx="2376243" cy="2376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++ - Wikipedia">
            <a:extLst>
              <a:ext uri="{FF2B5EF4-FFF2-40B4-BE49-F238E27FC236}">
                <a16:creationId xmlns:a16="http://schemas.microsoft.com/office/drawing/2014/main" id="{26BBE4E3-8DC1-7F09-43C3-9CE5C894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65" y="1573922"/>
            <a:ext cx="2164097" cy="2432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iscord – Чат и време заедно – Приложения в Google Play">
            <a:extLst>
              <a:ext uri="{FF2B5EF4-FFF2-40B4-BE49-F238E27FC236}">
                <a16:creationId xmlns:a16="http://schemas.microsoft.com/office/drawing/2014/main" id="{159DB443-4764-BE45-DE96-3ADA84C17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869" y="1690688"/>
            <a:ext cx="2101923" cy="2101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Курсове по Power Point за създаване на презентации">
            <a:extLst>
              <a:ext uri="{FF2B5EF4-FFF2-40B4-BE49-F238E27FC236}">
                <a16:creationId xmlns:a16="http://schemas.microsoft.com/office/drawing/2014/main" id="{BC6FA343-FB46-BCF4-A2B5-BDA039047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1055" y1="48047" x2="31055" y2="48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284" y="3831566"/>
            <a:ext cx="3007360" cy="3007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icrosoft Word: Edit Documents – Приложения в Google Play">
            <a:extLst>
              <a:ext uri="{FF2B5EF4-FFF2-40B4-BE49-F238E27FC236}">
                <a16:creationId xmlns:a16="http://schemas.microsoft.com/office/drawing/2014/main" id="{9ADADAF1-AB64-83A1-B0E8-C259F6005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38" y="3748112"/>
            <a:ext cx="3205480" cy="320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Teams - Apps on Google Play">
            <a:extLst>
              <a:ext uri="{FF2B5EF4-FFF2-40B4-BE49-F238E27FC236}">
                <a16:creationId xmlns:a16="http://schemas.microsoft.com/office/drawing/2014/main" id="{5DE9C969-A12E-6136-9585-6D25E10F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71875" y1="31641" x2="71875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0" y="4006630"/>
            <a:ext cx="2928590" cy="2928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E759804B-3CB5-7D11-2CD7-F39F7447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805" y="3635058"/>
            <a:ext cx="3168282" cy="3168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8066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E3F4-6C88-2838-933E-EB3DBC50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1956517"/>
            <a:ext cx="6012180" cy="3148166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latin typeface="OCR A Extended" panose="02010509020102010303" pitchFamily="50" charset="0"/>
              </a:rPr>
              <a:t>Enough Talking! </a:t>
            </a:r>
            <a:br>
              <a:rPr lang="en-GB" sz="4400" dirty="0">
                <a:latin typeface="OCR A Extended" panose="02010509020102010303" pitchFamily="50" charset="0"/>
              </a:rPr>
            </a:br>
            <a:r>
              <a:rPr lang="en-GB" sz="4400" dirty="0">
                <a:latin typeface="OCR A Extended" panose="02010509020102010303" pitchFamily="50" charset="0"/>
              </a:rPr>
              <a:t>Now let’s get to the game…</a:t>
            </a:r>
            <a:endParaRPr lang="bg-BG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ECD751A-D308-C29E-389E-BDFFFAC41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2591086">
            <a:off x="7513320" y="2242502"/>
            <a:ext cx="6568440" cy="64166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68BFA0C-A496-8F13-1100-BDD721FED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1171941">
            <a:off x="-3561080" y="-1723543"/>
            <a:ext cx="6568440" cy="6416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D3EB11-F132-0C2B-4A04-A0F5513321B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821420" y="3327844"/>
            <a:ext cx="305689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879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OCR A Extended</vt:lpstr>
      <vt:lpstr>Showcard Gothic</vt:lpstr>
      <vt:lpstr>Office Theme</vt:lpstr>
      <vt:lpstr>PowerPoint Presentation</vt:lpstr>
      <vt:lpstr>Our team</vt:lpstr>
      <vt:lpstr>Work stages</vt:lpstr>
      <vt:lpstr>Used programs and languages</vt:lpstr>
      <vt:lpstr>Enough Talking!  Now let’s get to the game…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Кристина Миткова Желева</dc:creator>
  <cp:lastModifiedBy>Кристина Миткова Желева</cp:lastModifiedBy>
  <cp:revision>2</cp:revision>
  <dcterms:created xsi:type="dcterms:W3CDTF">2023-03-26T19:09:27Z</dcterms:created>
  <dcterms:modified xsi:type="dcterms:W3CDTF">2023-03-26T19:33:38Z</dcterms:modified>
</cp:coreProperties>
</file>