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7C1FA-D626-F5A0-3B29-91F036C8C06C}" v="100" dt="2023-03-26T19:14:23.042"/>
    <p1510:client id="{9DE15D16-55EB-377F-A493-0E7D29C27875}" v="15" dt="2023-03-26T20:06:17.541"/>
    <p1510:client id="{A2442B4F-843C-9223-DE37-32D47EF310FD}" v="22" dt="2023-03-26T19:12:03.105"/>
    <p1510:client id="{FD2B9094-F7CC-E03A-5EE9-1309CADFC0F1}" v="440" dt="2023-03-26T18:43:58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рия Георгиева Кавалджиева" userId="S::dgkavaldzieva21@codingburgas.bg::34320fa6-6e49-4f4e-9462-3d753c14af7f" providerId="AD" clId="Web-{51B7C1FA-D626-F5A0-3B29-91F036C8C06C}"/>
    <pc:docChg chg="modSld">
      <pc:chgData name="Дария Георгиева Кавалджиева" userId="S::dgkavaldzieva21@codingburgas.bg::34320fa6-6e49-4f4e-9462-3d753c14af7f" providerId="AD" clId="Web-{51B7C1FA-D626-F5A0-3B29-91F036C8C06C}" dt="2023-03-26T19:14:23.042" v="64" actId="14100"/>
      <pc:docMkLst>
        <pc:docMk/>
      </pc:docMkLst>
      <pc:sldChg chg="modSp">
        <pc:chgData name="Дария Георгиева Кавалджиева" userId="S::dgkavaldzieva21@codingburgas.bg::34320fa6-6e49-4f4e-9462-3d753c14af7f" providerId="AD" clId="Web-{51B7C1FA-D626-F5A0-3B29-91F036C8C06C}" dt="2023-03-26T19:14:23.042" v="64" actId="14100"/>
        <pc:sldMkLst>
          <pc:docMk/>
          <pc:sldMk cId="3116775185" sldId="258"/>
        </pc:sldMkLst>
        <pc:spChg chg="mod">
          <ac:chgData name="Дария Георгиева Кавалджиева" userId="S::dgkavaldzieva21@codingburgas.bg::34320fa6-6e49-4f4e-9462-3d753c14af7f" providerId="AD" clId="Web-{51B7C1FA-D626-F5A0-3B29-91F036C8C06C}" dt="2023-03-26T19:14:23.042" v="64" actId="14100"/>
          <ac:spMkLst>
            <pc:docMk/>
            <pc:sldMk cId="3116775185" sldId="258"/>
            <ac:spMk id="3" creationId="{B3AC3CF1-D31D-18A0-9683-461715993558}"/>
          </ac:spMkLst>
        </pc:spChg>
      </pc:sldChg>
    </pc:docChg>
  </pc:docChgLst>
  <pc:docChgLst>
    <pc:chgData name="Дария Георгиева Кавалджиева" userId="S::dgkavaldzieva21@codingburgas.bg::34320fa6-6e49-4f4e-9462-3d753c14af7f" providerId="AD" clId="Web-{A2442B4F-843C-9223-DE37-32D47EF310FD}"/>
    <pc:docChg chg="modSld">
      <pc:chgData name="Дария Георгиева Кавалджиева" userId="S::dgkavaldzieva21@codingburgas.bg::34320fa6-6e49-4f4e-9462-3d753c14af7f" providerId="AD" clId="Web-{A2442B4F-843C-9223-DE37-32D47EF310FD}" dt="2023-03-26T19:12:03.105" v="14" actId="20577"/>
      <pc:docMkLst>
        <pc:docMk/>
      </pc:docMkLst>
      <pc:sldChg chg="modSp">
        <pc:chgData name="Дария Георгиева Кавалджиева" userId="S::dgkavaldzieva21@codingburgas.bg::34320fa6-6e49-4f4e-9462-3d753c14af7f" providerId="AD" clId="Web-{A2442B4F-843C-9223-DE37-32D47EF310FD}" dt="2023-03-26T19:12:03.105" v="14" actId="20577"/>
        <pc:sldMkLst>
          <pc:docMk/>
          <pc:sldMk cId="3116775185" sldId="258"/>
        </pc:sldMkLst>
        <pc:spChg chg="mod">
          <ac:chgData name="Дария Георгиева Кавалджиева" userId="S::dgkavaldzieva21@codingburgas.bg::34320fa6-6e49-4f4e-9462-3d753c14af7f" providerId="AD" clId="Web-{A2442B4F-843C-9223-DE37-32D47EF310FD}" dt="2023-03-26T19:12:03.105" v="14" actId="20577"/>
          <ac:spMkLst>
            <pc:docMk/>
            <pc:sldMk cId="3116775185" sldId="258"/>
            <ac:spMk id="3" creationId="{B3AC3CF1-D31D-18A0-9683-461715993558}"/>
          </ac:spMkLst>
        </pc:spChg>
      </pc:sldChg>
    </pc:docChg>
  </pc:docChgLst>
  <pc:docChgLst>
    <pc:chgData name="Дария Георгиева Кавалджиева" userId="S::dgkavaldzieva21@codingburgas.bg::34320fa6-6e49-4f4e-9462-3d753c14af7f" providerId="AD" clId="Web-{9DE15D16-55EB-377F-A493-0E7D29C27875}"/>
    <pc:docChg chg="modSld">
      <pc:chgData name="Дария Георгиева Кавалджиева" userId="S::dgkavaldzieva21@codingburgas.bg::34320fa6-6e49-4f4e-9462-3d753c14af7f" providerId="AD" clId="Web-{9DE15D16-55EB-377F-A493-0E7D29C27875}" dt="2023-03-26T20:06:17.541" v="14" actId="20577"/>
      <pc:docMkLst>
        <pc:docMk/>
      </pc:docMkLst>
      <pc:sldChg chg="modSp">
        <pc:chgData name="Дария Георгиева Кавалджиева" userId="S::dgkavaldzieva21@codingburgas.bg::34320fa6-6e49-4f4e-9462-3d753c14af7f" providerId="AD" clId="Web-{9DE15D16-55EB-377F-A493-0E7D29C27875}" dt="2023-03-26T20:06:17.541" v="14" actId="20577"/>
        <pc:sldMkLst>
          <pc:docMk/>
          <pc:sldMk cId="2440477432" sldId="256"/>
        </pc:sldMkLst>
        <pc:spChg chg="mod">
          <ac:chgData name="Дария Георгиева Кавалджиева" userId="S::dgkavaldzieva21@codingburgas.bg::34320fa6-6e49-4f4e-9462-3d753c14af7f" providerId="AD" clId="Web-{9DE15D16-55EB-377F-A493-0E7D29C27875}" dt="2023-03-26T20:06:17.541" v="14" actId="20577"/>
          <ac:spMkLst>
            <pc:docMk/>
            <pc:sldMk cId="2440477432" sldId="256"/>
            <ac:spMk id="3" creationId="{3484956A-256B-0B0F-A466-0ED037CF70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BCC25-1AB8-46FE-B748-5EB4197D1FC5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C5F0-73C0-4803-829E-1FEFA616B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60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7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D715B0-D6D0-4585-A789-DDCFE88D8976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C3F494-075A-4768-AEED-CC5FC2D9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3D1A-F317-6298-C2BD-6071A7714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Philosophy of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4956A-256B-0B0F-A466-0ED037CF7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4975"/>
            <a:ext cx="9144000" cy="754025"/>
          </a:xfrm>
        </p:spPr>
        <p:txBody>
          <a:bodyPr/>
          <a:lstStyle/>
          <a:p>
            <a:r>
              <a:rPr lang="en-US" dirty="0"/>
              <a:t>Math games 2023</a:t>
            </a:r>
          </a:p>
        </p:txBody>
      </p:sp>
    </p:spTree>
    <p:extLst>
      <p:ext uri="{BB962C8B-B14F-4D97-AF65-F5344CB8AC3E}">
        <p14:creationId xmlns:p14="http://schemas.microsoft.com/office/powerpoint/2010/main" val="2440477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8C653-E55E-470D-9EA4-E72D6BCEF07F}"/>
              </a:ext>
            </a:extLst>
          </p:cNvPr>
          <p:cNvSpPr txBox="1"/>
          <p:nvPr/>
        </p:nvSpPr>
        <p:spPr>
          <a:xfrm>
            <a:off x="1179444" y="1613118"/>
            <a:ext cx="10164417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11500" i="1" dirty="0"/>
              <a:t>Нека преминем към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288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77E9-D455-53C6-30D5-2B3070D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dirty="0"/>
              <a:t>Съдържание</a:t>
            </a:r>
            <a:endParaRPr lang="en-US" sz="6000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FB2022D2-9A4F-0382-917A-D17C94724676}"/>
              </a:ext>
            </a:extLst>
          </p:cNvPr>
          <p:cNvSpPr/>
          <p:nvPr/>
        </p:nvSpPr>
        <p:spPr>
          <a:xfrm>
            <a:off x="1332755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C24A9622-E21E-4DD5-6137-F7477E212BDB}"/>
              </a:ext>
            </a:extLst>
          </p:cNvPr>
          <p:cNvSpPr/>
          <p:nvPr/>
        </p:nvSpPr>
        <p:spPr>
          <a:xfrm>
            <a:off x="7479233" y="2198603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49B8A82-798D-5E55-9A55-FF0A67ABE5F8}"/>
              </a:ext>
            </a:extLst>
          </p:cNvPr>
          <p:cNvSpPr/>
          <p:nvPr/>
        </p:nvSpPr>
        <p:spPr>
          <a:xfrm>
            <a:off x="4475450" y="4127100"/>
            <a:ext cx="1420585" cy="142058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914BF-4DD6-8B9F-193C-ED6A3DA43A8D}"/>
              </a:ext>
            </a:extLst>
          </p:cNvPr>
          <p:cNvSpPr txBox="1"/>
          <p:nvPr/>
        </p:nvSpPr>
        <p:spPr>
          <a:xfrm>
            <a:off x="2781195" y="2708839"/>
            <a:ext cx="2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Нашият отбор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D5D9-187C-121C-05A1-D24073CE735F}"/>
              </a:ext>
            </a:extLst>
          </p:cNvPr>
          <p:cNvSpPr txBox="1"/>
          <p:nvPr/>
        </p:nvSpPr>
        <p:spPr>
          <a:xfrm>
            <a:off x="1849533" y="253788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E077-F82E-C688-5DA3-A3A48E601BAA}"/>
              </a:ext>
            </a:extLst>
          </p:cNvPr>
          <p:cNvSpPr txBox="1"/>
          <p:nvPr/>
        </p:nvSpPr>
        <p:spPr>
          <a:xfrm>
            <a:off x="7985914" y="2537880"/>
            <a:ext cx="47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AAA93-B500-D9E5-18D3-7C8B432F6DB2}"/>
              </a:ext>
            </a:extLst>
          </p:cNvPr>
          <p:cNvSpPr txBox="1"/>
          <p:nvPr/>
        </p:nvSpPr>
        <p:spPr>
          <a:xfrm>
            <a:off x="8942693" y="2499324"/>
            <a:ext cx="1933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Създаване на </a:t>
            </a:r>
            <a:r>
              <a:rPr lang="bg-BG" sz="2000" b="1" dirty="0"/>
              <a:t>идеята</a:t>
            </a:r>
            <a:r>
              <a:rPr lang="bg-BG" b="1" dirty="0"/>
              <a:t> за проекта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D693C-E4E1-01AC-FE87-227AF7C6268C}"/>
              </a:ext>
            </a:extLst>
          </p:cNvPr>
          <p:cNvSpPr txBox="1"/>
          <p:nvPr/>
        </p:nvSpPr>
        <p:spPr>
          <a:xfrm>
            <a:off x="6042993" y="4483449"/>
            <a:ext cx="181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Развитие на проекта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3C763-64C2-D8B1-BF4B-A454AB311844}"/>
              </a:ext>
            </a:extLst>
          </p:cNvPr>
          <p:cNvSpPr txBox="1"/>
          <p:nvPr/>
        </p:nvSpPr>
        <p:spPr>
          <a:xfrm>
            <a:off x="4998205" y="4437468"/>
            <a:ext cx="9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4948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5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50"/>
                            </p:stCondLst>
                            <p:childTnLst>
                              <p:par>
                                <p:cTn id="4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2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1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ACD95-F92B-AC04-8D58-4081DF84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71" y="1333373"/>
            <a:ext cx="2731245" cy="2530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01173-A6F1-5EF9-AF97-BA612DD6F921}"/>
              </a:ext>
            </a:extLst>
          </p:cNvPr>
          <p:cNvSpPr txBox="1"/>
          <p:nvPr/>
        </p:nvSpPr>
        <p:spPr>
          <a:xfrm>
            <a:off x="5747087" y="1692880"/>
            <a:ext cx="697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1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69BC4-B891-3B39-E2A5-750B1812808B}"/>
              </a:ext>
            </a:extLst>
          </p:cNvPr>
          <p:cNvSpPr txBox="1"/>
          <p:nvPr/>
        </p:nvSpPr>
        <p:spPr>
          <a:xfrm>
            <a:off x="3349266" y="4222939"/>
            <a:ext cx="5493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/>
              <a:t>Нашият отбор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043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252B8-66A0-F162-52E2-849D737B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Нашият отбор</a:t>
            </a:r>
            <a:endParaRPr lang="en-US" sz="6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C3CF1-D31D-18A0-9683-461715993558}"/>
              </a:ext>
            </a:extLst>
          </p:cNvPr>
          <p:cNvSpPr txBox="1"/>
          <p:nvPr/>
        </p:nvSpPr>
        <p:spPr>
          <a:xfrm>
            <a:off x="413468" y="1789040"/>
            <a:ext cx="11778306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400" dirty="0"/>
              <a:t>Scrum trainer – </a:t>
            </a:r>
            <a:r>
              <a:rPr lang="bg-BG" sz="3400" i="1" dirty="0"/>
              <a:t>Емма Георгиева </a:t>
            </a:r>
            <a:r>
              <a:rPr lang="bg-BG" sz="3400" i="1" dirty="0" err="1"/>
              <a:t>Георгиева</a:t>
            </a:r>
            <a:r>
              <a:rPr lang="bg-BG" sz="3400" i="1" dirty="0"/>
              <a:t> от </a:t>
            </a:r>
            <a:r>
              <a:rPr lang="bg-BG" sz="3400" i="1" dirty="0">
                <a:ea typeface="+mn-lt"/>
                <a:cs typeface="+mn-lt"/>
              </a:rPr>
              <a:t>9 „</a:t>
            </a:r>
            <a:r>
              <a:rPr lang="bg-BG" sz="3400" i="1" dirty="0"/>
              <a:t>Б“ </a:t>
            </a:r>
          </a:p>
          <a:p>
            <a:pPr algn="ctr"/>
            <a:r>
              <a:rPr lang="en-US" sz="3400" dirty="0"/>
              <a:t>QA Engineer –</a:t>
            </a:r>
            <a:r>
              <a:rPr lang="en-US" sz="3400" i="1" dirty="0">
                <a:ea typeface="+mn-lt"/>
                <a:cs typeface="+mn-lt"/>
              </a:rPr>
              <a:t> </a:t>
            </a:r>
            <a:r>
              <a:rPr lang="en-US" sz="3400" i="1" dirty="0" err="1">
                <a:ea typeface="+mn-lt"/>
                <a:cs typeface="+mn-lt"/>
              </a:rPr>
              <a:t>Стилиян</a:t>
            </a:r>
            <a:r>
              <a:rPr lang="en-US" sz="3400" i="1" dirty="0">
                <a:ea typeface="+mn-lt"/>
                <a:cs typeface="+mn-lt"/>
              </a:rPr>
              <a:t> </a:t>
            </a:r>
            <a:r>
              <a:rPr lang="en-US" sz="3400" i="1" dirty="0" err="1">
                <a:ea typeface="+mn-lt"/>
                <a:cs typeface="+mn-lt"/>
              </a:rPr>
              <a:t>Танев</a:t>
            </a:r>
            <a:r>
              <a:rPr lang="en-US" sz="3400" i="1" dirty="0">
                <a:ea typeface="+mn-lt"/>
                <a:cs typeface="+mn-lt"/>
              </a:rPr>
              <a:t> </a:t>
            </a:r>
            <a:r>
              <a:rPr lang="en-US" sz="3400" i="1" dirty="0" err="1">
                <a:ea typeface="+mn-lt"/>
                <a:cs typeface="+mn-lt"/>
              </a:rPr>
              <a:t>Иванов</a:t>
            </a:r>
            <a:r>
              <a:rPr lang="en-US" sz="3400" i="1" dirty="0">
                <a:ea typeface="+mn-lt"/>
                <a:cs typeface="+mn-lt"/>
              </a:rPr>
              <a:t> </a:t>
            </a:r>
            <a:r>
              <a:rPr lang="en-US" sz="3400" i="1" dirty="0" err="1">
                <a:ea typeface="+mn-lt"/>
                <a:cs typeface="+mn-lt"/>
              </a:rPr>
              <a:t>от</a:t>
            </a:r>
            <a:r>
              <a:rPr lang="en-US" sz="3400" i="1" dirty="0">
                <a:ea typeface="+mn-lt"/>
                <a:cs typeface="+mn-lt"/>
              </a:rPr>
              <a:t> 9</a:t>
            </a:r>
            <a:r>
              <a:rPr lang="bg-BG" sz="3400" i="1" dirty="0">
                <a:ea typeface="+mn-lt"/>
                <a:cs typeface="+mn-lt"/>
              </a:rPr>
              <a:t>„В“</a:t>
            </a:r>
            <a:endParaRPr lang="bg-BG"/>
          </a:p>
          <a:p>
            <a:pPr algn="ctr"/>
            <a:r>
              <a:rPr lang="en-US" sz="3400" dirty="0"/>
              <a:t>Backend Developer – </a:t>
            </a:r>
            <a:r>
              <a:rPr lang="bg-BG" sz="3400" i="1" dirty="0"/>
              <a:t>Кристиян Николов Костадинов от 9 </a:t>
            </a:r>
            <a:r>
              <a:rPr lang="bg-BG" sz="3400" i="1" dirty="0">
                <a:ea typeface="+mn-lt"/>
                <a:cs typeface="+mn-lt"/>
              </a:rPr>
              <a:t>„Г“</a:t>
            </a:r>
            <a:endParaRPr lang="en-US" sz="3400">
              <a:ea typeface="+mn-lt"/>
              <a:cs typeface="+mn-lt"/>
            </a:endParaRPr>
          </a:p>
          <a:p>
            <a:pPr algn="ctr"/>
            <a:r>
              <a:rPr lang="en-US" sz="3400" dirty="0"/>
              <a:t>Backend Developer – </a:t>
            </a:r>
            <a:r>
              <a:rPr lang="en-US" sz="3400" i="1" dirty="0" err="1"/>
              <a:t>Дария</a:t>
            </a:r>
            <a:r>
              <a:rPr lang="en-US" sz="3400" i="1" dirty="0"/>
              <a:t> </a:t>
            </a:r>
            <a:r>
              <a:rPr lang="en-US" sz="3400" i="1" dirty="0" err="1"/>
              <a:t>Георгиева</a:t>
            </a:r>
            <a:r>
              <a:rPr lang="en-US" sz="3400" i="1" dirty="0"/>
              <a:t> </a:t>
            </a:r>
            <a:r>
              <a:rPr lang="en-US" sz="3400" i="1" dirty="0" err="1"/>
              <a:t>Кавалджиева</a:t>
            </a:r>
            <a:r>
              <a:rPr lang="en-US" sz="3400" i="1" dirty="0"/>
              <a:t> </a:t>
            </a:r>
            <a:r>
              <a:rPr lang="en-US" sz="3400" i="1" dirty="0" err="1">
                <a:ea typeface="+mn-lt"/>
                <a:cs typeface="+mn-lt"/>
              </a:rPr>
              <a:t>от</a:t>
            </a:r>
            <a:r>
              <a:rPr lang="en-US" sz="3400" i="1" dirty="0">
                <a:ea typeface="+mn-lt"/>
                <a:cs typeface="+mn-lt"/>
              </a:rPr>
              <a:t> 9 </a:t>
            </a:r>
            <a:r>
              <a:rPr lang="bg-BG" sz="3400" i="1" dirty="0">
                <a:ea typeface="+mn-lt"/>
                <a:cs typeface="+mn-lt"/>
              </a:rPr>
              <a:t>„</a:t>
            </a:r>
            <a:r>
              <a:rPr lang="bg-BG" sz="3400" i="1" dirty="0"/>
              <a:t>А“</a:t>
            </a:r>
            <a:endParaRPr lang="en-US" sz="3400" i="1" dirty="0">
              <a:ea typeface="+mn-lt"/>
              <a:cs typeface="+mn-lt"/>
            </a:endParaRPr>
          </a:p>
          <a:p>
            <a:pPr algn="ctr"/>
            <a:r>
              <a:rPr lang="bg-BG" sz="3400" dirty="0"/>
              <a:t> </a:t>
            </a:r>
            <a:endParaRPr lang="bg-BG" sz="3400" i="1" dirty="0"/>
          </a:p>
        </p:txBody>
      </p:sp>
    </p:spTree>
    <p:extLst>
      <p:ext uri="{BB962C8B-B14F-4D97-AF65-F5344CB8AC3E}">
        <p14:creationId xmlns:p14="http://schemas.microsoft.com/office/powerpoint/2010/main" val="31167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AD7E2F-1A90-2928-3F28-9E506946DE14}"/>
              </a:ext>
            </a:extLst>
          </p:cNvPr>
          <p:cNvSpPr txBox="1"/>
          <p:nvPr/>
        </p:nvSpPr>
        <p:spPr>
          <a:xfrm>
            <a:off x="2344220" y="4066371"/>
            <a:ext cx="8114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dirty="0"/>
              <a:t>Създаване на идеята </a:t>
            </a:r>
            <a:endParaRPr lang="en-US" sz="6600" dirty="0"/>
          </a:p>
          <a:p>
            <a:pPr algn="ctr"/>
            <a:r>
              <a:rPr lang="bg-BG" sz="6600" dirty="0"/>
              <a:t>за проекта</a:t>
            </a:r>
            <a:endParaRPr lang="en-US" sz="6600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C3C1386-430F-7D9A-6C96-AFE5D29EE8C0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49573-1C2A-F313-7C35-5AA389A209D6}"/>
              </a:ext>
            </a:extLst>
          </p:cNvPr>
          <p:cNvSpPr txBox="1"/>
          <p:nvPr/>
        </p:nvSpPr>
        <p:spPr>
          <a:xfrm>
            <a:off x="5702530" y="1546016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026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539-B549-EC74-B493-E50244EC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Идеята на проекта:</a:t>
            </a:r>
            <a:endParaRPr lang="en-US" sz="6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2781F-0BFE-0756-E413-28B99DDC1A97}"/>
              </a:ext>
            </a:extLst>
          </p:cNvPr>
          <p:cNvSpPr txBox="1"/>
          <p:nvPr/>
        </p:nvSpPr>
        <p:spPr>
          <a:xfrm>
            <a:off x="1838514" y="1928878"/>
            <a:ext cx="857248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4800" dirty="0"/>
              <a:t>Идеята на проекта беше да създадем калкулатор</a:t>
            </a:r>
            <a:r>
              <a:rPr lang="en-US" sz="4800" dirty="0"/>
              <a:t>,</a:t>
            </a:r>
            <a:r>
              <a:rPr lang="bg-BG" sz="4800" dirty="0"/>
              <a:t> който е свързан с </a:t>
            </a:r>
            <a:r>
              <a:rPr lang="bg-BG" sz="4800" dirty="0" err="1"/>
              <a:t>побитовите</a:t>
            </a:r>
            <a:r>
              <a:rPr lang="bg-BG" sz="4800" dirty="0"/>
              <a:t> операции </a:t>
            </a:r>
          </a:p>
        </p:txBody>
      </p:sp>
    </p:spTree>
    <p:extLst>
      <p:ext uri="{BB962C8B-B14F-4D97-AF65-F5344CB8AC3E}">
        <p14:creationId xmlns:p14="http://schemas.microsoft.com/office/powerpoint/2010/main" val="37905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DA2DC-F046-3948-98EC-5ED1FBF27A92}"/>
              </a:ext>
            </a:extLst>
          </p:cNvPr>
          <p:cNvSpPr txBox="1"/>
          <p:nvPr/>
        </p:nvSpPr>
        <p:spPr>
          <a:xfrm>
            <a:off x="2171012" y="3989025"/>
            <a:ext cx="784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dirty="0"/>
              <a:t>Развитие на проекта</a:t>
            </a:r>
            <a:endParaRPr lang="en-US" sz="6600" dirty="0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AF48BA7B-C4A4-3259-6BAD-418D5B5EAC06}"/>
              </a:ext>
            </a:extLst>
          </p:cNvPr>
          <p:cNvSpPr/>
          <p:nvPr/>
        </p:nvSpPr>
        <p:spPr>
          <a:xfrm>
            <a:off x="4738650" y="1193190"/>
            <a:ext cx="2714698" cy="25203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74DBF-0A2A-83C3-2814-F656A439A9D2}"/>
              </a:ext>
            </a:extLst>
          </p:cNvPr>
          <p:cNvSpPr txBox="1"/>
          <p:nvPr/>
        </p:nvSpPr>
        <p:spPr>
          <a:xfrm>
            <a:off x="5747219" y="1468670"/>
            <a:ext cx="139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9600" dirty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9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EC49-4C7D-1D63-A7AB-AF21E295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6000" i="1" dirty="0"/>
              <a:t>Развитие на проекта:</a:t>
            </a:r>
            <a:endParaRPr lang="en-US" sz="6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5B771-A38F-9ABC-08B9-90DE34D9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9" y="1550379"/>
            <a:ext cx="10217782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2F982-4477-80F1-D729-69BC25A5494E}"/>
              </a:ext>
            </a:extLst>
          </p:cNvPr>
          <p:cNvSpPr txBox="1"/>
          <p:nvPr/>
        </p:nvSpPr>
        <p:spPr>
          <a:xfrm>
            <a:off x="1842137" y="316078"/>
            <a:ext cx="8507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i="1" dirty="0"/>
              <a:t>Използвани технологии: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101D-DB87-DE6D-5C20-A70D7BA0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0" y="1345697"/>
            <a:ext cx="1762361" cy="1982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C3851-6EA6-CEB7-3123-26983074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46" y="1341943"/>
            <a:ext cx="1609960" cy="1609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44E19-6553-4A72-8A2E-A0C35C58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48" y="4095975"/>
            <a:ext cx="1786829" cy="1654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4D8B2-7F54-1E55-0A63-E09460E2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82" y="4000401"/>
            <a:ext cx="1786829" cy="1749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91D94-D5FD-5526-34BC-E78785330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16" y="4170607"/>
            <a:ext cx="1609960" cy="1546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2E142-926A-793F-4735-961AE1F9D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1781" y="4055093"/>
            <a:ext cx="1731064" cy="1661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9B1100-D6A6-BCE6-53AC-80FCF502B603}"/>
              </a:ext>
            </a:extLst>
          </p:cNvPr>
          <p:cNvSpPr txBox="1"/>
          <p:nvPr/>
        </p:nvSpPr>
        <p:spPr>
          <a:xfrm>
            <a:off x="5511691" y="3363666"/>
            <a:ext cx="176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C++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4B06-38F2-B275-DD79-B6E888BF98A0}"/>
              </a:ext>
            </a:extLst>
          </p:cNvPr>
          <p:cNvSpPr txBox="1"/>
          <p:nvPr/>
        </p:nvSpPr>
        <p:spPr>
          <a:xfrm>
            <a:off x="8773465" y="3142932"/>
            <a:ext cx="148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 Studio</a:t>
            </a:r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209F-6D67-AF6C-9F2C-2C33ED30705A}"/>
              </a:ext>
            </a:extLst>
          </p:cNvPr>
          <p:cNvSpPr txBox="1"/>
          <p:nvPr/>
        </p:nvSpPr>
        <p:spPr>
          <a:xfrm>
            <a:off x="1294793" y="5886851"/>
            <a:ext cx="1786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Excel</a:t>
            </a:r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3F172-6B08-9A7F-EC63-A34263CDAFD0}"/>
              </a:ext>
            </a:extLst>
          </p:cNvPr>
          <p:cNvSpPr txBox="1"/>
          <p:nvPr/>
        </p:nvSpPr>
        <p:spPr>
          <a:xfrm>
            <a:off x="3887050" y="5886852"/>
            <a:ext cx="1762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EF956-124E-6442-E5E3-49CEE25AB782}"/>
              </a:ext>
            </a:extLst>
          </p:cNvPr>
          <p:cNvSpPr txBox="1"/>
          <p:nvPr/>
        </p:nvSpPr>
        <p:spPr>
          <a:xfrm>
            <a:off x="6478681" y="5886851"/>
            <a:ext cx="19438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PowerPoint</a:t>
            </a:r>
          </a:p>
          <a:p>
            <a:endParaRPr lang="bg-B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964BF-8CCF-0158-9E4C-F251D685D83A}"/>
              </a:ext>
            </a:extLst>
          </p:cNvPr>
          <p:cNvSpPr txBox="1"/>
          <p:nvPr/>
        </p:nvSpPr>
        <p:spPr>
          <a:xfrm>
            <a:off x="9405784" y="5886851"/>
            <a:ext cx="1731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Microsoft Teams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6908A13-237F-C866-8BD9-43067045D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70" y="1378351"/>
            <a:ext cx="1982656" cy="1982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7641F3-F17A-3A2A-636D-24622593D8B1}"/>
              </a:ext>
            </a:extLst>
          </p:cNvPr>
          <p:cNvSpPr txBox="1"/>
          <p:nvPr/>
        </p:nvSpPr>
        <p:spPr>
          <a:xfrm>
            <a:off x="2727669" y="3475653"/>
            <a:ext cx="14281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GitHub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987484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191</TotalTime>
  <Words>147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Philosophy of knowledge</vt:lpstr>
      <vt:lpstr>Съдържание</vt:lpstr>
      <vt:lpstr>PowerPoint Presentation</vt:lpstr>
      <vt:lpstr>Нашият отбор</vt:lpstr>
      <vt:lpstr>PowerPoint Presentation</vt:lpstr>
      <vt:lpstr>Идеята на проекта:</vt:lpstr>
      <vt:lpstr>PowerPoint Presentation</vt:lpstr>
      <vt:lpstr>Развитие на проекта: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of knowledge</dc:title>
  <dc:creator>Svilen Todorov</dc:creator>
  <cp:lastModifiedBy>Дария Кавалджиева</cp:lastModifiedBy>
  <cp:revision>116</cp:revision>
  <dcterms:created xsi:type="dcterms:W3CDTF">2022-12-09T19:40:02Z</dcterms:created>
  <dcterms:modified xsi:type="dcterms:W3CDTF">2023-03-26T20:06:20Z</dcterms:modified>
</cp:coreProperties>
</file>