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66" r:id="rId6"/>
    <p:sldId id="263" r:id="rId7"/>
    <p:sldId id="261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353" autoAdjust="0"/>
  </p:normalViewPr>
  <p:slideViewPr>
    <p:cSldViewPr snapToGrid="0">
      <p:cViewPr varScale="1">
        <p:scale>
          <a:sx n="70" d="100"/>
          <a:sy n="70" d="100"/>
        </p:scale>
        <p:origin x="5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FC7921-701D-4D84-B63B-678AFB775B17}" type="doc">
      <dgm:prSet loTypeId="urn:microsoft.com/office/officeart/2005/8/layout/process5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bg-BG"/>
        </a:p>
      </dgm:t>
    </dgm:pt>
    <dgm:pt modelId="{0C21369E-444D-4698-B644-46BD0CA82942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Group</a:t>
          </a:r>
          <a:r>
            <a:rPr lang="en-US" baseline="0" dirty="0">
              <a:latin typeface="Arial" panose="020B0604020202020204" pitchFamily="34" charset="0"/>
              <a:cs typeface="Arial" panose="020B0604020202020204" pitchFamily="34" charset="0"/>
            </a:rPr>
            <a:t> in Microsoft Teams</a:t>
          </a:r>
          <a:endParaRPr lang="bg-BG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B4345B-0E54-43F7-BC32-8BAD38017CDB}" type="parTrans" cxnId="{BEDCF942-8543-462C-86A0-4081D8088835}">
      <dgm:prSet/>
      <dgm:spPr/>
      <dgm:t>
        <a:bodyPr/>
        <a:lstStyle/>
        <a:p>
          <a:endParaRPr lang="bg-BG"/>
        </a:p>
      </dgm:t>
    </dgm:pt>
    <dgm:pt modelId="{5F137A94-9D4A-4DE0-8330-5CC1334D0A3C}" type="sibTrans" cxnId="{BEDCF942-8543-462C-86A0-4081D8088835}">
      <dgm:prSet/>
      <dgm:spPr/>
      <dgm:t>
        <a:bodyPr/>
        <a:lstStyle/>
        <a:p>
          <a:endParaRPr lang="bg-BG" dirty="0"/>
        </a:p>
      </dgm:t>
    </dgm:pt>
    <dgm:pt modelId="{F88C3328-A5AE-43BE-9E50-A41FC78BBBDD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Create a game</a:t>
          </a:r>
          <a:endParaRPr lang="bg-BG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CA25CA-E9C7-431B-8016-09372C2E5AA9}" type="parTrans" cxnId="{5A36A063-47CF-4549-9829-37A44F9B31E4}">
      <dgm:prSet/>
      <dgm:spPr/>
      <dgm:t>
        <a:bodyPr/>
        <a:lstStyle/>
        <a:p>
          <a:endParaRPr lang="bg-BG"/>
        </a:p>
      </dgm:t>
    </dgm:pt>
    <dgm:pt modelId="{CD76E1C2-44A4-4FD1-B28B-9F86B5E4F3C9}" type="sibTrans" cxnId="{5A36A063-47CF-4549-9829-37A44F9B31E4}">
      <dgm:prSet/>
      <dgm:spPr/>
      <dgm:t>
        <a:bodyPr/>
        <a:lstStyle/>
        <a:p>
          <a:endParaRPr lang="bg-BG" dirty="0"/>
        </a:p>
      </dgm:t>
    </dgm:pt>
    <dgm:pt modelId="{7DB6494F-8FB0-4CA5-851E-2D2617C85408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Test</a:t>
          </a:r>
          <a:r>
            <a:rPr lang="en-US" baseline="0" dirty="0">
              <a:latin typeface="Arial" panose="020B0604020202020204" pitchFamily="34" charset="0"/>
              <a:cs typeface="Arial" panose="020B0604020202020204" pitchFamily="34" charset="0"/>
            </a:rPr>
            <a:t> the game</a:t>
          </a:r>
          <a:endParaRPr lang="bg-BG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4B6DFB-B4FC-4925-9BCF-1BE7BCBC6030}" type="parTrans" cxnId="{29B416C5-F5C5-4FE4-9351-B6A28E29CD3A}">
      <dgm:prSet/>
      <dgm:spPr/>
      <dgm:t>
        <a:bodyPr/>
        <a:lstStyle/>
        <a:p>
          <a:endParaRPr lang="bg-BG"/>
        </a:p>
      </dgm:t>
    </dgm:pt>
    <dgm:pt modelId="{2D6B2886-2290-4528-9A56-E67AC3F7F27A}" type="sibTrans" cxnId="{29B416C5-F5C5-4FE4-9351-B6A28E29CD3A}">
      <dgm:prSet/>
      <dgm:spPr/>
      <dgm:t>
        <a:bodyPr/>
        <a:lstStyle/>
        <a:p>
          <a:endParaRPr lang="bg-BG" dirty="0"/>
        </a:p>
      </dgm:t>
    </dgm:pt>
    <dgm:pt modelId="{9FD33DB2-7C29-4C59-B38C-F912585343E5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Documentation</a:t>
          </a:r>
          <a:endParaRPr lang="bg-BG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BF9D04-6041-43FB-B8CB-37E06200931F}" type="parTrans" cxnId="{2A130342-1B03-49B9-BD31-B0B14C5AE626}">
      <dgm:prSet/>
      <dgm:spPr/>
      <dgm:t>
        <a:bodyPr/>
        <a:lstStyle/>
        <a:p>
          <a:endParaRPr lang="bg-BG"/>
        </a:p>
      </dgm:t>
    </dgm:pt>
    <dgm:pt modelId="{1DE26E69-2174-4B37-9156-1ADF2A44A7C2}" type="sibTrans" cxnId="{2A130342-1B03-49B9-BD31-B0B14C5AE626}">
      <dgm:prSet/>
      <dgm:spPr/>
      <dgm:t>
        <a:bodyPr/>
        <a:lstStyle/>
        <a:p>
          <a:endParaRPr lang="bg-BG" dirty="0"/>
        </a:p>
      </dgm:t>
    </dgm:pt>
    <dgm:pt modelId="{D0471328-1AC3-4411-A20E-039EC186FC27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Present the project</a:t>
          </a:r>
          <a:endParaRPr lang="bg-BG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C146C4-F2C4-46CF-9E6C-DAF975B26AF2}" type="parTrans" cxnId="{358FAA9A-2DD2-41B5-92D2-4C2CE8067A4A}">
      <dgm:prSet/>
      <dgm:spPr/>
      <dgm:t>
        <a:bodyPr/>
        <a:lstStyle/>
        <a:p>
          <a:endParaRPr lang="bg-BG"/>
        </a:p>
      </dgm:t>
    </dgm:pt>
    <dgm:pt modelId="{7323A458-5B67-42A4-A9A6-295FD519CC74}" type="sibTrans" cxnId="{358FAA9A-2DD2-41B5-92D2-4C2CE8067A4A}">
      <dgm:prSet/>
      <dgm:spPr/>
      <dgm:t>
        <a:bodyPr/>
        <a:lstStyle/>
        <a:p>
          <a:endParaRPr lang="bg-BG"/>
        </a:p>
      </dgm:t>
    </dgm:pt>
    <dgm:pt modelId="{39A24754-524E-4C5F-8572-FDB32D7D88A2}" type="pres">
      <dgm:prSet presAssocID="{01FC7921-701D-4D84-B63B-678AFB775B17}" presName="diagram" presStyleCnt="0">
        <dgm:presLayoutVars>
          <dgm:dir/>
          <dgm:resizeHandles val="exact"/>
        </dgm:presLayoutVars>
      </dgm:prSet>
      <dgm:spPr/>
    </dgm:pt>
    <dgm:pt modelId="{37B2877F-7C41-4E7E-8932-C4212E867A03}" type="pres">
      <dgm:prSet presAssocID="{0C21369E-444D-4698-B644-46BD0CA82942}" presName="node" presStyleLbl="node1" presStyleIdx="0" presStyleCnt="5">
        <dgm:presLayoutVars>
          <dgm:bulletEnabled val="1"/>
        </dgm:presLayoutVars>
      </dgm:prSet>
      <dgm:spPr/>
    </dgm:pt>
    <dgm:pt modelId="{0FAEC71A-37A6-4A27-8BED-ED169084AB42}" type="pres">
      <dgm:prSet presAssocID="{5F137A94-9D4A-4DE0-8330-5CC1334D0A3C}" presName="sibTrans" presStyleLbl="sibTrans2D1" presStyleIdx="0" presStyleCnt="4"/>
      <dgm:spPr/>
    </dgm:pt>
    <dgm:pt modelId="{1C441CB9-BBBC-4F68-BD37-A682693F657A}" type="pres">
      <dgm:prSet presAssocID="{5F137A94-9D4A-4DE0-8330-5CC1334D0A3C}" presName="connectorText" presStyleLbl="sibTrans2D1" presStyleIdx="0" presStyleCnt="4"/>
      <dgm:spPr/>
    </dgm:pt>
    <dgm:pt modelId="{E073CD66-22C5-48F5-BEC1-3A57BA85696C}" type="pres">
      <dgm:prSet presAssocID="{F88C3328-A5AE-43BE-9E50-A41FC78BBBDD}" presName="node" presStyleLbl="node1" presStyleIdx="1" presStyleCnt="5">
        <dgm:presLayoutVars>
          <dgm:bulletEnabled val="1"/>
        </dgm:presLayoutVars>
      </dgm:prSet>
      <dgm:spPr/>
    </dgm:pt>
    <dgm:pt modelId="{F9DD713D-3C7A-423C-AE77-E019EB776528}" type="pres">
      <dgm:prSet presAssocID="{CD76E1C2-44A4-4FD1-B28B-9F86B5E4F3C9}" presName="sibTrans" presStyleLbl="sibTrans2D1" presStyleIdx="1" presStyleCnt="4"/>
      <dgm:spPr/>
    </dgm:pt>
    <dgm:pt modelId="{52505839-C0C1-47B6-B655-59FB8DFEF262}" type="pres">
      <dgm:prSet presAssocID="{CD76E1C2-44A4-4FD1-B28B-9F86B5E4F3C9}" presName="connectorText" presStyleLbl="sibTrans2D1" presStyleIdx="1" presStyleCnt="4"/>
      <dgm:spPr/>
    </dgm:pt>
    <dgm:pt modelId="{13E172B3-6E14-4D78-B8B1-4410E2C1F10F}" type="pres">
      <dgm:prSet presAssocID="{7DB6494F-8FB0-4CA5-851E-2D2617C85408}" presName="node" presStyleLbl="node1" presStyleIdx="2" presStyleCnt="5">
        <dgm:presLayoutVars>
          <dgm:bulletEnabled val="1"/>
        </dgm:presLayoutVars>
      </dgm:prSet>
      <dgm:spPr/>
    </dgm:pt>
    <dgm:pt modelId="{B90813AA-CA9B-4FF9-9471-53017D21ADCD}" type="pres">
      <dgm:prSet presAssocID="{2D6B2886-2290-4528-9A56-E67AC3F7F27A}" presName="sibTrans" presStyleLbl="sibTrans2D1" presStyleIdx="2" presStyleCnt="4"/>
      <dgm:spPr/>
    </dgm:pt>
    <dgm:pt modelId="{CB084E83-8C5E-4A3C-8BD0-F71123DCCE94}" type="pres">
      <dgm:prSet presAssocID="{2D6B2886-2290-4528-9A56-E67AC3F7F27A}" presName="connectorText" presStyleLbl="sibTrans2D1" presStyleIdx="2" presStyleCnt="4"/>
      <dgm:spPr/>
    </dgm:pt>
    <dgm:pt modelId="{C5CBEE93-5D23-4169-B560-09B7A1E2AAA8}" type="pres">
      <dgm:prSet presAssocID="{9FD33DB2-7C29-4C59-B38C-F912585343E5}" presName="node" presStyleLbl="node1" presStyleIdx="3" presStyleCnt="5">
        <dgm:presLayoutVars>
          <dgm:bulletEnabled val="1"/>
        </dgm:presLayoutVars>
      </dgm:prSet>
      <dgm:spPr/>
    </dgm:pt>
    <dgm:pt modelId="{D5C81F80-8CD6-44FC-BF74-0FB76C5E20A6}" type="pres">
      <dgm:prSet presAssocID="{1DE26E69-2174-4B37-9156-1ADF2A44A7C2}" presName="sibTrans" presStyleLbl="sibTrans2D1" presStyleIdx="3" presStyleCnt="4"/>
      <dgm:spPr/>
    </dgm:pt>
    <dgm:pt modelId="{D14BB256-BA96-424F-AFE5-C16794AF77E0}" type="pres">
      <dgm:prSet presAssocID="{1DE26E69-2174-4B37-9156-1ADF2A44A7C2}" presName="connectorText" presStyleLbl="sibTrans2D1" presStyleIdx="3" presStyleCnt="4"/>
      <dgm:spPr/>
    </dgm:pt>
    <dgm:pt modelId="{ADB605C6-073D-4C6C-83A5-F7B608EF96FB}" type="pres">
      <dgm:prSet presAssocID="{D0471328-1AC3-4411-A20E-039EC186FC27}" presName="node" presStyleLbl="node1" presStyleIdx="4" presStyleCnt="5" custLinFactNeighborX="622" custLinFactNeighborY="-3110">
        <dgm:presLayoutVars>
          <dgm:bulletEnabled val="1"/>
        </dgm:presLayoutVars>
      </dgm:prSet>
      <dgm:spPr/>
    </dgm:pt>
  </dgm:ptLst>
  <dgm:cxnLst>
    <dgm:cxn modelId="{471BF004-D56D-4929-A0D6-8AD0A7F94C01}" type="presOf" srcId="{5F137A94-9D4A-4DE0-8330-5CC1334D0A3C}" destId="{1C441CB9-BBBC-4F68-BD37-A682693F657A}" srcOrd="1" destOrd="0" presId="urn:microsoft.com/office/officeart/2005/8/layout/process5"/>
    <dgm:cxn modelId="{4CEBC10E-436E-4365-9768-2CEF120E8ABC}" type="presOf" srcId="{2D6B2886-2290-4528-9A56-E67AC3F7F27A}" destId="{B90813AA-CA9B-4FF9-9471-53017D21ADCD}" srcOrd="0" destOrd="0" presId="urn:microsoft.com/office/officeart/2005/8/layout/process5"/>
    <dgm:cxn modelId="{41161F12-1C63-45B5-9DDC-886296773AB8}" type="presOf" srcId="{2D6B2886-2290-4528-9A56-E67AC3F7F27A}" destId="{CB084E83-8C5E-4A3C-8BD0-F71123DCCE94}" srcOrd="1" destOrd="0" presId="urn:microsoft.com/office/officeart/2005/8/layout/process5"/>
    <dgm:cxn modelId="{D18DBE26-496C-420B-A5C9-36A0308A45BF}" type="presOf" srcId="{1DE26E69-2174-4B37-9156-1ADF2A44A7C2}" destId="{D5C81F80-8CD6-44FC-BF74-0FB76C5E20A6}" srcOrd="0" destOrd="0" presId="urn:microsoft.com/office/officeart/2005/8/layout/process5"/>
    <dgm:cxn modelId="{5AC7AA3C-EA24-42C4-8DF7-9D76F17440C5}" type="presOf" srcId="{CD76E1C2-44A4-4FD1-B28B-9F86B5E4F3C9}" destId="{F9DD713D-3C7A-423C-AE77-E019EB776528}" srcOrd="0" destOrd="0" presId="urn:microsoft.com/office/officeart/2005/8/layout/process5"/>
    <dgm:cxn modelId="{2A130342-1B03-49B9-BD31-B0B14C5AE626}" srcId="{01FC7921-701D-4D84-B63B-678AFB775B17}" destId="{9FD33DB2-7C29-4C59-B38C-F912585343E5}" srcOrd="3" destOrd="0" parTransId="{B9BF9D04-6041-43FB-B8CB-37E06200931F}" sibTransId="{1DE26E69-2174-4B37-9156-1ADF2A44A7C2}"/>
    <dgm:cxn modelId="{BEDCF942-8543-462C-86A0-4081D8088835}" srcId="{01FC7921-701D-4D84-B63B-678AFB775B17}" destId="{0C21369E-444D-4698-B644-46BD0CA82942}" srcOrd="0" destOrd="0" parTransId="{55B4345B-0E54-43F7-BC32-8BAD38017CDB}" sibTransId="{5F137A94-9D4A-4DE0-8330-5CC1334D0A3C}"/>
    <dgm:cxn modelId="{5A36A063-47CF-4549-9829-37A44F9B31E4}" srcId="{01FC7921-701D-4D84-B63B-678AFB775B17}" destId="{F88C3328-A5AE-43BE-9E50-A41FC78BBBDD}" srcOrd="1" destOrd="0" parTransId="{C5CA25CA-E9C7-431B-8016-09372C2E5AA9}" sibTransId="{CD76E1C2-44A4-4FD1-B28B-9F86B5E4F3C9}"/>
    <dgm:cxn modelId="{55567F72-C1B8-43FD-8532-D5D075E8E7AF}" type="presOf" srcId="{CD76E1C2-44A4-4FD1-B28B-9F86B5E4F3C9}" destId="{52505839-C0C1-47B6-B655-59FB8DFEF262}" srcOrd="1" destOrd="0" presId="urn:microsoft.com/office/officeart/2005/8/layout/process5"/>
    <dgm:cxn modelId="{7765A68D-401F-4589-BC23-F594B8FA9D1A}" type="presOf" srcId="{0C21369E-444D-4698-B644-46BD0CA82942}" destId="{37B2877F-7C41-4E7E-8932-C4212E867A03}" srcOrd="0" destOrd="0" presId="urn:microsoft.com/office/officeart/2005/8/layout/process5"/>
    <dgm:cxn modelId="{358FAA9A-2DD2-41B5-92D2-4C2CE8067A4A}" srcId="{01FC7921-701D-4D84-B63B-678AFB775B17}" destId="{D0471328-1AC3-4411-A20E-039EC186FC27}" srcOrd="4" destOrd="0" parTransId="{CCC146C4-F2C4-46CF-9E6C-DAF975B26AF2}" sibTransId="{7323A458-5B67-42A4-A9A6-295FD519CC74}"/>
    <dgm:cxn modelId="{3DB1E39A-7046-4D90-91FE-F9F9AAE316D7}" type="presOf" srcId="{F88C3328-A5AE-43BE-9E50-A41FC78BBBDD}" destId="{E073CD66-22C5-48F5-BEC1-3A57BA85696C}" srcOrd="0" destOrd="0" presId="urn:microsoft.com/office/officeart/2005/8/layout/process5"/>
    <dgm:cxn modelId="{DD53C59F-FFB9-4D4E-8F41-2EDC97AE7F57}" type="presOf" srcId="{9FD33DB2-7C29-4C59-B38C-F912585343E5}" destId="{C5CBEE93-5D23-4169-B560-09B7A1E2AAA8}" srcOrd="0" destOrd="0" presId="urn:microsoft.com/office/officeart/2005/8/layout/process5"/>
    <dgm:cxn modelId="{29B416C5-F5C5-4FE4-9351-B6A28E29CD3A}" srcId="{01FC7921-701D-4D84-B63B-678AFB775B17}" destId="{7DB6494F-8FB0-4CA5-851E-2D2617C85408}" srcOrd="2" destOrd="0" parTransId="{684B6DFB-B4FC-4925-9BCF-1BE7BCBC6030}" sibTransId="{2D6B2886-2290-4528-9A56-E67AC3F7F27A}"/>
    <dgm:cxn modelId="{2D6A6DD0-822C-4A6F-9B26-86A3678E2626}" type="presOf" srcId="{5F137A94-9D4A-4DE0-8330-5CC1334D0A3C}" destId="{0FAEC71A-37A6-4A27-8BED-ED169084AB42}" srcOrd="0" destOrd="0" presId="urn:microsoft.com/office/officeart/2005/8/layout/process5"/>
    <dgm:cxn modelId="{F37B55D1-287A-4C46-801C-C95662980BFD}" type="presOf" srcId="{7DB6494F-8FB0-4CA5-851E-2D2617C85408}" destId="{13E172B3-6E14-4D78-B8B1-4410E2C1F10F}" srcOrd="0" destOrd="0" presId="urn:microsoft.com/office/officeart/2005/8/layout/process5"/>
    <dgm:cxn modelId="{ADB2AED3-F1A9-44A9-84B4-18757EAB2329}" type="presOf" srcId="{D0471328-1AC3-4411-A20E-039EC186FC27}" destId="{ADB605C6-073D-4C6C-83A5-F7B608EF96FB}" srcOrd="0" destOrd="0" presId="urn:microsoft.com/office/officeart/2005/8/layout/process5"/>
    <dgm:cxn modelId="{E8AAFADD-D823-42EE-B4AE-C2B34FF45DF5}" type="presOf" srcId="{1DE26E69-2174-4B37-9156-1ADF2A44A7C2}" destId="{D14BB256-BA96-424F-AFE5-C16794AF77E0}" srcOrd="1" destOrd="0" presId="urn:microsoft.com/office/officeart/2005/8/layout/process5"/>
    <dgm:cxn modelId="{CFE199EB-998F-414B-958C-53D1D79A6762}" type="presOf" srcId="{01FC7921-701D-4D84-B63B-678AFB775B17}" destId="{39A24754-524E-4C5F-8572-FDB32D7D88A2}" srcOrd="0" destOrd="0" presId="urn:microsoft.com/office/officeart/2005/8/layout/process5"/>
    <dgm:cxn modelId="{34355A5C-1FCB-48E1-99DD-BC8C0B676DDA}" type="presParOf" srcId="{39A24754-524E-4C5F-8572-FDB32D7D88A2}" destId="{37B2877F-7C41-4E7E-8932-C4212E867A03}" srcOrd="0" destOrd="0" presId="urn:microsoft.com/office/officeart/2005/8/layout/process5"/>
    <dgm:cxn modelId="{AE51D2D3-59BF-49B8-AFE1-135C82DD8E19}" type="presParOf" srcId="{39A24754-524E-4C5F-8572-FDB32D7D88A2}" destId="{0FAEC71A-37A6-4A27-8BED-ED169084AB42}" srcOrd="1" destOrd="0" presId="urn:microsoft.com/office/officeart/2005/8/layout/process5"/>
    <dgm:cxn modelId="{73E9B288-7D11-4793-B309-6F0A782178A9}" type="presParOf" srcId="{0FAEC71A-37A6-4A27-8BED-ED169084AB42}" destId="{1C441CB9-BBBC-4F68-BD37-A682693F657A}" srcOrd="0" destOrd="0" presId="urn:microsoft.com/office/officeart/2005/8/layout/process5"/>
    <dgm:cxn modelId="{DDA1D6AF-87E4-403F-A4BE-B4A55931BEC3}" type="presParOf" srcId="{39A24754-524E-4C5F-8572-FDB32D7D88A2}" destId="{E073CD66-22C5-48F5-BEC1-3A57BA85696C}" srcOrd="2" destOrd="0" presId="urn:microsoft.com/office/officeart/2005/8/layout/process5"/>
    <dgm:cxn modelId="{B4C3B35E-C651-4C87-B449-314DB7598663}" type="presParOf" srcId="{39A24754-524E-4C5F-8572-FDB32D7D88A2}" destId="{F9DD713D-3C7A-423C-AE77-E019EB776528}" srcOrd="3" destOrd="0" presId="urn:microsoft.com/office/officeart/2005/8/layout/process5"/>
    <dgm:cxn modelId="{D37D1978-5A27-4ADF-A023-A036E0841461}" type="presParOf" srcId="{F9DD713D-3C7A-423C-AE77-E019EB776528}" destId="{52505839-C0C1-47B6-B655-59FB8DFEF262}" srcOrd="0" destOrd="0" presId="urn:microsoft.com/office/officeart/2005/8/layout/process5"/>
    <dgm:cxn modelId="{F6D0FCE4-6D7F-418E-B9C7-2D54FE137AC6}" type="presParOf" srcId="{39A24754-524E-4C5F-8572-FDB32D7D88A2}" destId="{13E172B3-6E14-4D78-B8B1-4410E2C1F10F}" srcOrd="4" destOrd="0" presId="urn:microsoft.com/office/officeart/2005/8/layout/process5"/>
    <dgm:cxn modelId="{5B261BCD-6058-4320-BB37-AF8810F10AA0}" type="presParOf" srcId="{39A24754-524E-4C5F-8572-FDB32D7D88A2}" destId="{B90813AA-CA9B-4FF9-9471-53017D21ADCD}" srcOrd="5" destOrd="0" presId="urn:microsoft.com/office/officeart/2005/8/layout/process5"/>
    <dgm:cxn modelId="{0C2343F1-1889-43D0-8CD7-7CDB382234FF}" type="presParOf" srcId="{B90813AA-CA9B-4FF9-9471-53017D21ADCD}" destId="{CB084E83-8C5E-4A3C-8BD0-F71123DCCE94}" srcOrd="0" destOrd="0" presId="urn:microsoft.com/office/officeart/2005/8/layout/process5"/>
    <dgm:cxn modelId="{3444BF9F-F21E-4D2C-A8D3-9433FEFF75DA}" type="presParOf" srcId="{39A24754-524E-4C5F-8572-FDB32D7D88A2}" destId="{C5CBEE93-5D23-4169-B560-09B7A1E2AAA8}" srcOrd="6" destOrd="0" presId="urn:microsoft.com/office/officeart/2005/8/layout/process5"/>
    <dgm:cxn modelId="{3CF98D77-269B-4610-B515-30BAAB95DF71}" type="presParOf" srcId="{39A24754-524E-4C5F-8572-FDB32D7D88A2}" destId="{D5C81F80-8CD6-44FC-BF74-0FB76C5E20A6}" srcOrd="7" destOrd="0" presId="urn:microsoft.com/office/officeart/2005/8/layout/process5"/>
    <dgm:cxn modelId="{C8344EAE-08E7-4FD1-8129-1C4E9AD84AFB}" type="presParOf" srcId="{D5C81F80-8CD6-44FC-BF74-0FB76C5E20A6}" destId="{D14BB256-BA96-424F-AFE5-C16794AF77E0}" srcOrd="0" destOrd="0" presId="urn:microsoft.com/office/officeart/2005/8/layout/process5"/>
    <dgm:cxn modelId="{EDFCA28F-3BBD-47C2-9646-D06449EDB8A3}" type="presParOf" srcId="{39A24754-524E-4C5F-8572-FDB32D7D88A2}" destId="{ADB605C6-073D-4C6C-83A5-F7B608EF96FB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2877F-7C41-4E7E-8932-C4212E867A03}">
      <dsp:nvSpPr>
        <dsp:cNvPr id="0" name=""/>
        <dsp:cNvSpPr/>
      </dsp:nvSpPr>
      <dsp:spPr>
        <a:xfrm>
          <a:off x="7128" y="111110"/>
          <a:ext cx="2130546" cy="1278327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Group</a:t>
          </a:r>
          <a:r>
            <a:rPr lang="en-US" sz="2200" kern="1200" baseline="0" dirty="0">
              <a:latin typeface="Arial" panose="020B0604020202020204" pitchFamily="34" charset="0"/>
              <a:cs typeface="Arial" panose="020B0604020202020204" pitchFamily="34" charset="0"/>
            </a:rPr>
            <a:t> in Microsoft Teams</a:t>
          </a:r>
          <a:endParaRPr lang="bg-BG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569" y="148551"/>
        <a:ext cx="2055664" cy="1203445"/>
      </dsp:txXfrm>
    </dsp:sp>
    <dsp:sp modelId="{0FAEC71A-37A6-4A27-8BED-ED169084AB42}">
      <dsp:nvSpPr>
        <dsp:cNvPr id="0" name=""/>
        <dsp:cNvSpPr/>
      </dsp:nvSpPr>
      <dsp:spPr>
        <a:xfrm>
          <a:off x="2325162" y="486086"/>
          <a:ext cx="451675" cy="5283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g-BG" sz="1800" kern="1200" dirty="0"/>
        </a:p>
      </dsp:txBody>
      <dsp:txXfrm>
        <a:off x="2325162" y="591761"/>
        <a:ext cx="316173" cy="317025"/>
      </dsp:txXfrm>
    </dsp:sp>
    <dsp:sp modelId="{E073CD66-22C5-48F5-BEC1-3A57BA85696C}">
      <dsp:nvSpPr>
        <dsp:cNvPr id="0" name=""/>
        <dsp:cNvSpPr/>
      </dsp:nvSpPr>
      <dsp:spPr>
        <a:xfrm>
          <a:off x="2989892" y="111110"/>
          <a:ext cx="2130546" cy="1278327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Create a game</a:t>
          </a:r>
          <a:endParaRPr lang="bg-BG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27333" y="148551"/>
        <a:ext cx="2055664" cy="1203445"/>
      </dsp:txXfrm>
    </dsp:sp>
    <dsp:sp modelId="{F9DD713D-3C7A-423C-AE77-E019EB776528}">
      <dsp:nvSpPr>
        <dsp:cNvPr id="0" name=""/>
        <dsp:cNvSpPr/>
      </dsp:nvSpPr>
      <dsp:spPr>
        <a:xfrm>
          <a:off x="5307927" y="486086"/>
          <a:ext cx="451675" cy="5283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191560"/>
            <a:satOff val="136"/>
            <a:lumOff val="107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g-BG" sz="1800" kern="1200" dirty="0"/>
        </a:p>
      </dsp:txBody>
      <dsp:txXfrm>
        <a:off x="5307927" y="591761"/>
        <a:ext cx="316173" cy="317025"/>
      </dsp:txXfrm>
    </dsp:sp>
    <dsp:sp modelId="{13E172B3-6E14-4D78-B8B1-4410E2C1F10F}">
      <dsp:nvSpPr>
        <dsp:cNvPr id="0" name=""/>
        <dsp:cNvSpPr/>
      </dsp:nvSpPr>
      <dsp:spPr>
        <a:xfrm>
          <a:off x="5972657" y="111110"/>
          <a:ext cx="2130546" cy="1278327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Test</a:t>
          </a:r>
          <a:r>
            <a:rPr lang="en-US" sz="2200" kern="1200" baseline="0" dirty="0">
              <a:latin typeface="Arial" panose="020B0604020202020204" pitchFamily="34" charset="0"/>
              <a:cs typeface="Arial" panose="020B0604020202020204" pitchFamily="34" charset="0"/>
            </a:rPr>
            <a:t> the game</a:t>
          </a:r>
          <a:endParaRPr lang="bg-BG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10098" y="148551"/>
        <a:ext cx="2055664" cy="1203445"/>
      </dsp:txXfrm>
    </dsp:sp>
    <dsp:sp modelId="{B90813AA-CA9B-4FF9-9471-53017D21ADCD}">
      <dsp:nvSpPr>
        <dsp:cNvPr id="0" name=""/>
        <dsp:cNvSpPr/>
      </dsp:nvSpPr>
      <dsp:spPr>
        <a:xfrm rot="5400000">
          <a:off x="6812092" y="1538576"/>
          <a:ext cx="451675" cy="5283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383121"/>
            <a:satOff val="273"/>
            <a:lumOff val="214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g-BG" sz="1800" kern="1200" dirty="0"/>
        </a:p>
      </dsp:txBody>
      <dsp:txXfrm rot="-5400000">
        <a:off x="6879417" y="1576926"/>
        <a:ext cx="317025" cy="316173"/>
      </dsp:txXfrm>
    </dsp:sp>
    <dsp:sp modelId="{C5CBEE93-5D23-4169-B560-09B7A1E2AAA8}">
      <dsp:nvSpPr>
        <dsp:cNvPr id="0" name=""/>
        <dsp:cNvSpPr/>
      </dsp:nvSpPr>
      <dsp:spPr>
        <a:xfrm>
          <a:off x="5972657" y="2241656"/>
          <a:ext cx="2130546" cy="1278327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Documentation</a:t>
          </a:r>
          <a:endParaRPr lang="bg-BG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10098" y="2279097"/>
        <a:ext cx="2055664" cy="1203445"/>
      </dsp:txXfrm>
    </dsp:sp>
    <dsp:sp modelId="{D5C81F80-8CD6-44FC-BF74-0FB76C5E20A6}">
      <dsp:nvSpPr>
        <dsp:cNvPr id="0" name=""/>
        <dsp:cNvSpPr/>
      </dsp:nvSpPr>
      <dsp:spPr>
        <a:xfrm rot="10846022">
          <a:off x="5343412" y="2596923"/>
          <a:ext cx="444692" cy="5283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574681"/>
            <a:satOff val="409"/>
            <a:lumOff val="321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g-BG" sz="1800" kern="1200" dirty="0"/>
        </a:p>
      </dsp:txBody>
      <dsp:txXfrm rot="10800000">
        <a:off x="5476814" y="2703491"/>
        <a:ext cx="311284" cy="317025"/>
      </dsp:txXfrm>
    </dsp:sp>
    <dsp:sp modelId="{ADB605C6-073D-4C6C-83A5-F7B608EF96FB}">
      <dsp:nvSpPr>
        <dsp:cNvPr id="0" name=""/>
        <dsp:cNvSpPr/>
      </dsp:nvSpPr>
      <dsp:spPr>
        <a:xfrm>
          <a:off x="3003144" y="2201900"/>
          <a:ext cx="2130546" cy="1278327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Present the project</a:t>
          </a:r>
          <a:endParaRPr lang="bg-BG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40585" y="2239341"/>
        <a:ext cx="2055664" cy="1203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4BA8-1BCF-A557-3EFE-D40EA8B43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6E4E5-1051-4F1B-7C8A-5DC0DE963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BACD4-1FF0-3575-3CA3-864E6CC7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E905-8D8B-4434-99FF-EFFB90F35758}" type="datetimeFigureOut">
              <a:rPr lang="bg-BG" smtClean="0"/>
              <a:t>27.3.2023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AA15-0BAD-E72B-EB93-1B578EDB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16BFC-ECEC-606A-5201-E985F754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62FB-FB35-4DF5-AE97-290E277AD298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7888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C3A0-40AF-FE8D-2BFA-2FDAE923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82241-F787-ECBE-8829-3563C2B34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CCAC6-39F7-0EFB-9FF5-F05C8B70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E905-8D8B-4434-99FF-EFFB90F35758}" type="datetimeFigureOut">
              <a:rPr lang="bg-BG" smtClean="0"/>
              <a:t>27.3.2023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3C423-039D-E449-C3EA-70B64D59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113D1-5A9D-5055-B2A2-6E955C76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62FB-FB35-4DF5-AE97-290E277AD298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438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229A82-E793-57C7-B8F4-D244EF253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75B94-C9A7-FD9D-F74A-9FD2D3954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3A78B-3ADC-9B34-EEE2-47102D5A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E905-8D8B-4434-99FF-EFFB90F35758}" type="datetimeFigureOut">
              <a:rPr lang="bg-BG" smtClean="0"/>
              <a:t>27.3.2023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573FA-FB3E-7C1B-D693-2B55DB4B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7DCC5-A730-7DAD-AFDE-A18443AA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62FB-FB35-4DF5-AE97-290E277AD298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246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A9E6-5D94-4406-6305-85CA2258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54B7B-49F4-D2AB-D179-52DCB4D40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C934E-A78E-22CB-8A6C-423C12E1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E905-8D8B-4434-99FF-EFFB90F35758}" type="datetimeFigureOut">
              <a:rPr lang="bg-BG" smtClean="0"/>
              <a:t>27.3.2023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34EBF-F7FE-21BC-165E-66D0543C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57AA1-E1B5-C5F1-744F-2A8475A3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62FB-FB35-4DF5-AE97-290E277AD298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7578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7466-D5EA-D1F4-7579-8D4DB9A7C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B809C-0D01-9CB9-3012-279183EEF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47273-B0EF-71B5-8F6E-03C311B5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E905-8D8B-4434-99FF-EFFB90F35758}" type="datetimeFigureOut">
              <a:rPr lang="bg-BG" smtClean="0"/>
              <a:t>27.3.2023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00742-4564-BE82-B08E-E2265BAF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2CB10-0367-D467-37DE-48534C23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62FB-FB35-4DF5-AE97-290E277AD298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5489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795F-3F20-B6F2-0E45-A75C48EA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6C5E8-923F-3BBA-FBB1-50A361BEE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EBABB-7992-EDA2-A7E1-3114E22F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29D35-5A64-2302-EB84-7A1765FE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E905-8D8B-4434-99FF-EFFB90F35758}" type="datetimeFigureOut">
              <a:rPr lang="bg-BG" smtClean="0"/>
              <a:t>27.3.2023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5D9B6-543E-8F6E-B2C7-F27C6864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B79ED-E175-E724-17A6-A84F64C5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62FB-FB35-4DF5-AE97-290E277AD298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5292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0A49-2DFD-398C-FBB9-0B30AA14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E1452-F7E4-004A-EAB3-7DFA8C19E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4B00E-B456-D6E0-322E-43537D14C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DF82E-DEFC-418B-6162-CE53F4279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03555-343F-F301-3130-6761FEC20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6F332-216B-3EA0-0CDC-E67FF8F4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E905-8D8B-4434-99FF-EFFB90F35758}" type="datetimeFigureOut">
              <a:rPr lang="bg-BG" smtClean="0"/>
              <a:t>27.3.2023 г.</a:t>
            </a:fld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991C0-8894-8D29-FB4E-31346AF6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936780-9A67-A3EB-EFD5-056C4C5A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62FB-FB35-4DF5-AE97-290E277AD298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5974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7984-0C3E-D4F0-C388-467509C5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BCED92-A631-C869-D0E2-80FC27F3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E905-8D8B-4434-99FF-EFFB90F35758}" type="datetimeFigureOut">
              <a:rPr lang="bg-BG" smtClean="0"/>
              <a:t>27.3.2023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6A811-F328-14FA-3549-CFF2FF63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B47D4-7E7F-6640-1E56-5F0FF515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62FB-FB35-4DF5-AE97-290E277AD298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2892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F928F-7AF9-7FE6-129D-21678CD3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E905-8D8B-4434-99FF-EFFB90F35758}" type="datetimeFigureOut">
              <a:rPr lang="bg-BG" smtClean="0"/>
              <a:t>27.3.2023 г.</a:t>
            </a:fld>
            <a:endParaRPr lang="bg-B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137F6-E262-357C-5F68-3E3DF41DB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1C62E-E756-3447-016A-CC16E1B4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62FB-FB35-4DF5-AE97-290E277AD298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5477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C2F3-0B6B-A9DB-0820-224AFE4B4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B2F7B-04B3-C673-6EE5-DDF473EC4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CEF6E-7A13-4789-1FB0-D2804B6C3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10DF5-3073-A8EA-F20C-E6307E90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E905-8D8B-4434-99FF-EFFB90F35758}" type="datetimeFigureOut">
              <a:rPr lang="bg-BG" smtClean="0"/>
              <a:t>27.3.2023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82571-B9E4-A742-CD17-EFD117A40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82DDA-0185-6023-6A0C-1645DCE6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62FB-FB35-4DF5-AE97-290E277AD298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733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69E0-0AFA-F8D5-FBD4-4A481555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66677D-EDE0-B3CD-826F-FAE70408A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9207A-6241-751B-6AD2-975CFF079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6C8E9-0BCA-81CE-4D7A-2A36BD4C5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E905-8D8B-4434-99FF-EFFB90F35758}" type="datetimeFigureOut">
              <a:rPr lang="bg-BG" smtClean="0"/>
              <a:t>27.3.2023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BA66B-390C-D306-6FBF-76D73188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952F7-6F0D-A2AD-A845-7F00FDE03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62FB-FB35-4DF5-AE97-290E277AD298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802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82650-8F6C-7CEE-DA02-F5C7B0E4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EE0DB-9B0C-9A61-99F8-8358EB54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A856A-C26E-EE22-90C3-707A816B3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7E905-8D8B-4434-99FF-EFFB90F35758}" type="datetimeFigureOut">
              <a:rPr lang="bg-BG" smtClean="0"/>
              <a:t>27.3.2023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3C50-0037-1043-4ED8-26D8AE55F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91B8-6FA2-C019-21D8-BE0D8B9CF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E62FB-FB35-4DF5-AE97-290E277AD298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314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937F23-F30F-C3D7-0DFB-EAF768F5072E}"/>
              </a:ext>
            </a:extLst>
          </p:cNvPr>
          <p:cNvSpPr/>
          <p:nvPr/>
        </p:nvSpPr>
        <p:spPr>
          <a:xfrm>
            <a:off x="0" y="0"/>
            <a:ext cx="12192000" cy="6934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003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71E846-1ABD-6788-6F4A-7F73D74F67C5}"/>
              </a:ext>
            </a:extLst>
          </p:cNvPr>
          <p:cNvCxnSpPr>
            <a:cxnSpLocks/>
          </p:cNvCxnSpPr>
          <p:nvPr/>
        </p:nvCxnSpPr>
        <p:spPr>
          <a:xfrm flipV="1">
            <a:off x="3689350" y="0"/>
            <a:ext cx="8502650" cy="69342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ED816F-F17D-2632-8900-ABAB22699B52}"/>
              </a:ext>
            </a:extLst>
          </p:cNvPr>
          <p:cNvCxnSpPr>
            <a:cxnSpLocks/>
          </p:cNvCxnSpPr>
          <p:nvPr/>
        </p:nvCxnSpPr>
        <p:spPr>
          <a:xfrm flipH="1" flipV="1">
            <a:off x="8591550" y="2876550"/>
            <a:ext cx="4025900" cy="47625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C597F8-4801-4EFC-DBEE-DC1106CF35FD}"/>
              </a:ext>
            </a:extLst>
          </p:cNvPr>
          <p:cNvSpPr/>
          <p:nvPr/>
        </p:nvSpPr>
        <p:spPr>
          <a:xfrm>
            <a:off x="-31750" y="-25400"/>
            <a:ext cx="7219950" cy="7016750"/>
          </a:xfrm>
          <a:custGeom>
            <a:avLst/>
            <a:gdLst>
              <a:gd name="connsiteX0" fmla="*/ 38100 w 7219950"/>
              <a:gd name="connsiteY0" fmla="*/ 0 h 6889750"/>
              <a:gd name="connsiteX1" fmla="*/ 7219950 w 7219950"/>
              <a:gd name="connsiteY1" fmla="*/ 3854450 h 6889750"/>
              <a:gd name="connsiteX2" fmla="*/ 3448050 w 7219950"/>
              <a:gd name="connsiteY2" fmla="*/ 6889750 h 6889750"/>
              <a:gd name="connsiteX3" fmla="*/ 0 w 7219950"/>
              <a:gd name="connsiteY3" fmla="*/ 6826250 h 6889750"/>
              <a:gd name="connsiteX4" fmla="*/ 38100 w 7219950"/>
              <a:gd name="connsiteY4" fmla="*/ 0 h 688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9950" h="6889750">
                <a:moveTo>
                  <a:pt x="38100" y="0"/>
                </a:moveTo>
                <a:lnTo>
                  <a:pt x="7219950" y="3854450"/>
                </a:lnTo>
                <a:lnTo>
                  <a:pt x="3448050" y="6889750"/>
                </a:lnTo>
                <a:lnTo>
                  <a:pt x="0" y="6826250"/>
                </a:lnTo>
                <a:lnTo>
                  <a:pt x="381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7DD7204-0ECB-53A8-E986-F2DC332E637F}"/>
              </a:ext>
            </a:extLst>
          </p:cNvPr>
          <p:cNvSpPr/>
          <p:nvPr/>
        </p:nvSpPr>
        <p:spPr>
          <a:xfrm flipV="1">
            <a:off x="5295900" y="-25400"/>
            <a:ext cx="4724400" cy="3247390"/>
          </a:xfrm>
          <a:prstGeom prst="triangle">
            <a:avLst/>
          </a:prstGeom>
          <a:solidFill>
            <a:schemeClr val="bg2">
              <a:lumMod val="1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249A4DE0-41D1-6EE4-5330-ED9CF560FD88}"/>
              </a:ext>
            </a:extLst>
          </p:cNvPr>
          <p:cNvSpPr/>
          <p:nvPr/>
        </p:nvSpPr>
        <p:spPr>
          <a:xfrm flipV="1">
            <a:off x="5662295" y="-25400"/>
            <a:ext cx="4025900" cy="2788920"/>
          </a:xfrm>
          <a:prstGeom prst="triangle">
            <a:avLst/>
          </a:prstGeom>
          <a:solidFill>
            <a:schemeClr val="bg2">
              <a:lumMod val="1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F49892C-EE71-71D1-76C3-7846FB286D92}"/>
              </a:ext>
            </a:extLst>
          </p:cNvPr>
          <p:cNvSpPr/>
          <p:nvPr/>
        </p:nvSpPr>
        <p:spPr>
          <a:xfrm flipV="1">
            <a:off x="5690870" y="-412751"/>
            <a:ext cx="3997325" cy="2757169"/>
          </a:xfrm>
          <a:prstGeom prst="triangle">
            <a:avLst/>
          </a:prstGeom>
          <a:solidFill>
            <a:schemeClr val="bg2">
              <a:lumMod val="1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8B6503E9-9BA1-0E2F-45B6-C61BBD83462B}"/>
              </a:ext>
            </a:extLst>
          </p:cNvPr>
          <p:cNvSpPr/>
          <p:nvPr/>
        </p:nvSpPr>
        <p:spPr>
          <a:xfrm flipV="1">
            <a:off x="5719445" y="-877570"/>
            <a:ext cx="3997325" cy="2731768"/>
          </a:xfrm>
          <a:prstGeom prst="triangle">
            <a:avLst/>
          </a:prstGeom>
          <a:solidFill>
            <a:schemeClr val="bg2">
              <a:lumMod val="1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BC3A48A-16FE-EDD8-CBCC-80256870BBEF}"/>
              </a:ext>
            </a:extLst>
          </p:cNvPr>
          <p:cNvSpPr/>
          <p:nvPr/>
        </p:nvSpPr>
        <p:spPr>
          <a:xfrm>
            <a:off x="6379844" y="3712211"/>
            <a:ext cx="4423411" cy="3221989"/>
          </a:xfrm>
          <a:prstGeom prst="triangle">
            <a:avLst>
              <a:gd name="adj" fmla="val 49054"/>
            </a:avLst>
          </a:prstGeom>
          <a:solidFill>
            <a:schemeClr val="bg2">
              <a:lumMod val="1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4DA925D-CAC2-66E4-CDB2-70DCA75A3958}"/>
              </a:ext>
            </a:extLst>
          </p:cNvPr>
          <p:cNvSpPr/>
          <p:nvPr/>
        </p:nvSpPr>
        <p:spPr>
          <a:xfrm>
            <a:off x="6379843" y="4244342"/>
            <a:ext cx="4423411" cy="3221989"/>
          </a:xfrm>
          <a:prstGeom prst="triangle">
            <a:avLst>
              <a:gd name="adj" fmla="val 49054"/>
            </a:avLst>
          </a:prstGeom>
          <a:solidFill>
            <a:schemeClr val="bg2">
              <a:lumMod val="1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E0B25F83-44B8-18E4-2156-BB455804788A}"/>
              </a:ext>
            </a:extLst>
          </p:cNvPr>
          <p:cNvSpPr/>
          <p:nvPr/>
        </p:nvSpPr>
        <p:spPr>
          <a:xfrm>
            <a:off x="6358253" y="4718052"/>
            <a:ext cx="4423411" cy="3221989"/>
          </a:xfrm>
          <a:prstGeom prst="triangle">
            <a:avLst>
              <a:gd name="adj" fmla="val 49054"/>
            </a:avLst>
          </a:prstGeom>
          <a:solidFill>
            <a:schemeClr val="bg2">
              <a:lumMod val="1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50E8ED4-20E7-14F4-2FB8-A899D2B2B8AF}"/>
              </a:ext>
            </a:extLst>
          </p:cNvPr>
          <p:cNvSpPr/>
          <p:nvPr/>
        </p:nvSpPr>
        <p:spPr>
          <a:xfrm>
            <a:off x="6369048" y="5121911"/>
            <a:ext cx="4423411" cy="3221989"/>
          </a:xfrm>
          <a:prstGeom prst="triangle">
            <a:avLst>
              <a:gd name="adj" fmla="val 49054"/>
            </a:avLst>
          </a:prstGeom>
          <a:solidFill>
            <a:schemeClr val="bg2">
              <a:lumMod val="1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7CB04C-F886-AEEA-F8CE-C667592F2C23}"/>
              </a:ext>
            </a:extLst>
          </p:cNvPr>
          <p:cNvSpPr txBox="1"/>
          <p:nvPr/>
        </p:nvSpPr>
        <p:spPr>
          <a:xfrm>
            <a:off x="187405" y="3166110"/>
            <a:ext cx="4552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Reality Check</a:t>
            </a:r>
          </a:p>
        </p:txBody>
      </p:sp>
    </p:spTree>
    <p:extLst>
      <p:ext uri="{BB962C8B-B14F-4D97-AF65-F5344CB8AC3E}">
        <p14:creationId xmlns:p14="http://schemas.microsoft.com/office/powerpoint/2010/main" val="374493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B618-BA47-DC5F-28A2-55C14586D4F6}"/>
              </a:ext>
            </a:extLst>
          </p:cNvPr>
          <p:cNvSpPr txBox="1"/>
          <p:nvPr/>
        </p:nvSpPr>
        <p:spPr>
          <a:xfrm>
            <a:off x="5991225" y="279400"/>
            <a:ext cx="5362576" cy="1892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Our team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6884307-A32E-3B4F-D087-9CE8D9597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229" y="2587197"/>
            <a:ext cx="2316794" cy="2454338"/>
          </a:xfrm>
          <a:prstGeom prst="rect">
            <a:avLst/>
          </a:prstGeom>
        </p:spPr>
      </p:pic>
      <p:pic>
        <p:nvPicPr>
          <p:cNvPr id="22" name="Picture 21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2DC58545-477D-64C1-2570-2B97325A0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322" y="2604276"/>
            <a:ext cx="2316794" cy="2408087"/>
          </a:xfrm>
          <a:prstGeom prst="rect">
            <a:avLst/>
          </a:prstGeom>
        </p:spPr>
      </p:pic>
      <p:pic>
        <p:nvPicPr>
          <p:cNvPr id="24" name="Picture 23" descr="A person with curly hair&#10;&#10;Description automatically generated with low confidence">
            <a:extLst>
              <a:ext uri="{FF2B5EF4-FFF2-40B4-BE49-F238E27FC236}">
                <a16:creationId xmlns:a16="http://schemas.microsoft.com/office/drawing/2014/main" id="{AE43FA4E-7C91-FFA3-97AA-FEE27EADB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189" y="2610323"/>
            <a:ext cx="2356007" cy="2408087"/>
          </a:xfrm>
          <a:prstGeom prst="rect">
            <a:avLst/>
          </a:prstGeom>
        </p:spPr>
      </p:pic>
      <p:pic>
        <p:nvPicPr>
          <p:cNvPr id="18" name="Picture 17" descr="A picture containing person&#10;&#10;Description automatically generated">
            <a:extLst>
              <a:ext uri="{FF2B5EF4-FFF2-40B4-BE49-F238E27FC236}">
                <a16:creationId xmlns:a16="http://schemas.microsoft.com/office/drawing/2014/main" id="{7668E93E-FFDC-2B82-593B-B4AE12D45E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3268"/>
          <a:stretch/>
        </p:blipFill>
        <p:spPr>
          <a:xfrm>
            <a:off x="838200" y="2610323"/>
            <a:ext cx="2316794" cy="24080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8FA38D5-8EA2-4A4F-7DC4-1EE95FF530C7}"/>
              </a:ext>
            </a:extLst>
          </p:cNvPr>
          <p:cNvSpPr txBox="1"/>
          <p:nvPr/>
        </p:nvSpPr>
        <p:spPr>
          <a:xfrm>
            <a:off x="995522" y="5178459"/>
            <a:ext cx="1919904" cy="38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832">
              <a:spcAft>
                <a:spcPts val="600"/>
              </a:spcAft>
            </a:pPr>
            <a:r>
              <a:rPr lang="bg-BG" sz="1854" kern="1200" dirty="0">
                <a:latin typeface="Arial" panose="020B0604020202020204" pitchFamily="34" charset="0"/>
                <a:ea typeface="+mn-ea"/>
                <a:cs typeface="+mn-cs"/>
              </a:rPr>
              <a:t>Scrum Trainer</a:t>
            </a:r>
            <a:endParaRPr lang="bg-B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74531D-9293-9B1A-A093-5E8340123CCE}"/>
              </a:ext>
            </a:extLst>
          </p:cNvPr>
          <p:cNvSpPr txBox="1"/>
          <p:nvPr/>
        </p:nvSpPr>
        <p:spPr>
          <a:xfrm>
            <a:off x="3485994" y="5178459"/>
            <a:ext cx="2281832" cy="38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832">
              <a:spcAft>
                <a:spcPts val="600"/>
              </a:spcAft>
            </a:pPr>
            <a:r>
              <a:rPr lang="bg-BG" sz="1854" kern="1200" dirty="0">
                <a:latin typeface="Arial" panose="020B0604020202020204" pitchFamily="34" charset="0"/>
                <a:ea typeface="+mn-ea"/>
                <a:cs typeface="+mn-cs"/>
              </a:rPr>
              <a:t>Backend Developer</a:t>
            </a:r>
            <a:endParaRPr lang="bg-B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F4CBDB-8A3D-5D7C-E36A-8901D4F056AC}"/>
              </a:ext>
            </a:extLst>
          </p:cNvPr>
          <p:cNvSpPr txBox="1"/>
          <p:nvPr/>
        </p:nvSpPr>
        <p:spPr>
          <a:xfrm>
            <a:off x="6296438" y="5178459"/>
            <a:ext cx="2316794" cy="38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832">
              <a:spcAft>
                <a:spcPts val="600"/>
              </a:spcAft>
            </a:pPr>
            <a:r>
              <a:rPr lang="bg-BG" sz="1854" kern="1200" dirty="0">
                <a:latin typeface="Arial" panose="020B0604020202020204" pitchFamily="34" charset="0"/>
                <a:ea typeface="+mn-ea"/>
                <a:cs typeface="+mn-cs"/>
              </a:rPr>
              <a:t>Frontend Developer</a:t>
            </a:r>
            <a:endParaRPr lang="bg-BG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FE6B7-E3F8-CF78-3630-61398310D873}"/>
              </a:ext>
            </a:extLst>
          </p:cNvPr>
          <p:cNvSpPr txBox="1"/>
          <p:nvPr/>
        </p:nvSpPr>
        <p:spPr>
          <a:xfrm>
            <a:off x="8938647" y="5237790"/>
            <a:ext cx="2415153" cy="38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832">
              <a:spcAft>
                <a:spcPts val="600"/>
              </a:spcAft>
            </a:pPr>
            <a:r>
              <a:rPr lang="bg-BG" sz="1854" kern="1200" dirty="0">
                <a:latin typeface="Arial" panose="020B0604020202020204" pitchFamily="34" charset="0"/>
                <a:ea typeface="+mn-ea"/>
                <a:cs typeface="+mn-cs"/>
              </a:rPr>
              <a:t>QA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704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" y="1219200"/>
            <a:ext cx="4510838" cy="380455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88600-5CED-2DF2-BA34-E195E1401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044" y="2090114"/>
            <a:ext cx="3382890" cy="248188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Idea</a:t>
            </a:r>
            <a:endParaRPr lang="bg-BG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13E5A-8E29-5CAC-8C0B-2FE8EB12D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838" y="1219200"/>
            <a:ext cx="6068786" cy="3416081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idea of ​​the game is to make math fun and relevant for everyone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52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EDE3-33AD-DB66-C1C4-58F30EFA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Realization</a:t>
            </a:r>
            <a:endParaRPr lang="bg-BG" dirty="0">
              <a:solidFill>
                <a:srgbClr val="C00000"/>
              </a:solidFill>
            </a:endParaRP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5A183DA-6E92-D2A0-7C47-2E4F74E9BF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810138"/>
              </p:ext>
            </p:extLst>
          </p:nvPr>
        </p:nvGraphicFramePr>
        <p:xfrm>
          <a:off x="1537252" y="2332383"/>
          <a:ext cx="8110332" cy="3631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017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109C4B-3EF1-279C-241B-822BE267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C00000"/>
                </a:solidFill>
              </a:rPr>
              <a:t>Our game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BE095D89-7E6D-5BCA-923A-D2237EE4C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2" y="2827882"/>
            <a:ext cx="5828261" cy="327839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54B992B-7F54-9FE9-5685-30ED2027C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506" y="2827882"/>
            <a:ext cx="5828261" cy="324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3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5" name="Rectangle 2064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B73F50-3E1E-6643-3302-72C32E87C282}"/>
              </a:ext>
            </a:extLst>
          </p:cNvPr>
          <p:cNvSpPr txBox="1"/>
          <p:nvPr/>
        </p:nvSpPr>
        <p:spPr>
          <a:xfrm>
            <a:off x="469587" y="662816"/>
            <a:ext cx="4147019" cy="5532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Used programs</a:t>
            </a:r>
          </a:p>
        </p:txBody>
      </p:sp>
      <p:cxnSp>
        <p:nvCxnSpPr>
          <p:cNvPr id="2067" name="Straight Connector 2066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92FEA72-0708-5602-5B5F-F3DECA2D3BE9}"/>
              </a:ext>
            </a:extLst>
          </p:cNvPr>
          <p:cNvSpPr/>
          <p:nvPr/>
        </p:nvSpPr>
        <p:spPr>
          <a:xfrm>
            <a:off x="8869940" y="3704554"/>
            <a:ext cx="2353415" cy="2012049"/>
          </a:xfrm>
          <a:prstGeom prst="triangle">
            <a:avLst/>
          </a:prstGeom>
          <a:solidFill>
            <a:schemeClr val="bg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8A45271E-1F66-7E78-7DB2-62214415F6F6}"/>
              </a:ext>
            </a:extLst>
          </p:cNvPr>
          <p:cNvSpPr/>
          <p:nvPr/>
        </p:nvSpPr>
        <p:spPr>
          <a:xfrm>
            <a:off x="8869940" y="4005759"/>
            <a:ext cx="2353415" cy="2012049"/>
          </a:xfrm>
          <a:prstGeom prst="triangle">
            <a:avLst/>
          </a:prstGeom>
          <a:solidFill>
            <a:schemeClr val="bg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458E203D-7B83-C893-74E2-7ADF418BA214}"/>
              </a:ext>
            </a:extLst>
          </p:cNvPr>
          <p:cNvSpPr/>
          <p:nvPr/>
        </p:nvSpPr>
        <p:spPr>
          <a:xfrm>
            <a:off x="8869940" y="4326928"/>
            <a:ext cx="2353415" cy="2012049"/>
          </a:xfrm>
          <a:prstGeom prst="triangle">
            <a:avLst/>
          </a:prstGeom>
          <a:solidFill>
            <a:schemeClr val="bg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FD793F1-1526-24AC-A3BF-810431EFA0FC}"/>
              </a:ext>
            </a:extLst>
          </p:cNvPr>
          <p:cNvSpPr/>
          <p:nvPr/>
        </p:nvSpPr>
        <p:spPr>
          <a:xfrm>
            <a:off x="8869940" y="4648098"/>
            <a:ext cx="2353415" cy="2012049"/>
          </a:xfrm>
          <a:prstGeom prst="triangle">
            <a:avLst/>
          </a:prstGeom>
          <a:solidFill>
            <a:schemeClr val="bg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588B806-A5CB-CCDD-E761-894B543DE174}"/>
              </a:ext>
            </a:extLst>
          </p:cNvPr>
          <p:cNvSpPr/>
          <p:nvPr/>
        </p:nvSpPr>
        <p:spPr>
          <a:xfrm flipV="1">
            <a:off x="5248787" y="2076825"/>
            <a:ext cx="2353415" cy="2012049"/>
          </a:xfrm>
          <a:prstGeom prst="triangle">
            <a:avLst/>
          </a:prstGeom>
          <a:solidFill>
            <a:schemeClr val="bg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640B52B-231E-C3DA-B350-EA01139E2ACD}"/>
              </a:ext>
            </a:extLst>
          </p:cNvPr>
          <p:cNvSpPr/>
          <p:nvPr/>
        </p:nvSpPr>
        <p:spPr>
          <a:xfrm flipV="1">
            <a:off x="5248787" y="1778966"/>
            <a:ext cx="2353415" cy="2012049"/>
          </a:xfrm>
          <a:prstGeom prst="triangle">
            <a:avLst/>
          </a:prstGeom>
          <a:solidFill>
            <a:schemeClr val="bg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A9C7DDE-28F3-F057-9F0A-9D1E31F5BD9E}"/>
              </a:ext>
            </a:extLst>
          </p:cNvPr>
          <p:cNvSpPr/>
          <p:nvPr/>
        </p:nvSpPr>
        <p:spPr>
          <a:xfrm flipV="1">
            <a:off x="5248787" y="1452442"/>
            <a:ext cx="2353415" cy="2012049"/>
          </a:xfrm>
          <a:prstGeom prst="triangle">
            <a:avLst/>
          </a:prstGeom>
          <a:solidFill>
            <a:schemeClr val="bg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C54FD19-7D5F-EB46-5208-7C55EFFE8A45}"/>
              </a:ext>
            </a:extLst>
          </p:cNvPr>
          <p:cNvSpPr/>
          <p:nvPr/>
        </p:nvSpPr>
        <p:spPr>
          <a:xfrm flipV="1">
            <a:off x="5238980" y="1070800"/>
            <a:ext cx="2353415" cy="2012049"/>
          </a:xfrm>
          <a:prstGeom prst="triangle">
            <a:avLst/>
          </a:prstGeom>
          <a:solidFill>
            <a:schemeClr val="bg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2056" name="Picture 8" descr="Github Logo - Free social media icons">
            <a:extLst>
              <a:ext uri="{FF2B5EF4-FFF2-40B4-BE49-F238E27FC236}">
                <a16:creationId xmlns:a16="http://schemas.microsoft.com/office/drawing/2014/main" id="{4F6117A2-ED71-33FD-3470-57EF5E40F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568" y="3056469"/>
            <a:ext cx="1221553" cy="122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722E1EA-9D80-7D5C-3B93-BB8D65EB7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629" y="3008126"/>
            <a:ext cx="1786687" cy="11911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11F2A80-20FB-A5A6-0806-DA71A1DDE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4576" y="3183714"/>
            <a:ext cx="973617" cy="9051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864053C-6C1A-835B-F8C4-55C41E1FB8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3463" y="3210244"/>
            <a:ext cx="913767" cy="849861"/>
          </a:xfrm>
          <a:prstGeom prst="rect">
            <a:avLst/>
          </a:prstGeom>
        </p:spPr>
      </p:pic>
      <p:pic>
        <p:nvPicPr>
          <p:cNvPr id="2060" name="Picture 12" descr="Visual Studio - Viquipèdia, l'enciclopèdia lliure">
            <a:extLst>
              <a:ext uri="{FF2B5EF4-FFF2-40B4-BE49-F238E27FC236}">
                <a16:creationId xmlns:a16="http://schemas.microsoft.com/office/drawing/2014/main" id="{74509D49-79B3-7A1C-91AD-FA61B4DCC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081" y="4395792"/>
            <a:ext cx="847211" cy="84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Download Microsoft Excel Logo in SVG Vector or PNG File Format - Logo.wine">
            <a:extLst>
              <a:ext uri="{FF2B5EF4-FFF2-40B4-BE49-F238E27FC236}">
                <a16:creationId xmlns:a16="http://schemas.microsoft.com/office/drawing/2014/main" id="{8E5D023C-788A-0C46-E92B-EFADA8A0D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28" y="4136228"/>
            <a:ext cx="2094830" cy="139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08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0EDD0-4557-3BFC-DB57-366368C5C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attention!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1626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52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Idea</vt:lpstr>
      <vt:lpstr>Realization</vt:lpstr>
      <vt:lpstr>Our game</vt:lpstr>
      <vt:lpstr>PowerPoint Presentation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Виктория Георгиева Купенова</dc:creator>
  <cp:lastModifiedBy>Виктория Георгиева Купенова</cp:lastModifiedBy>
  <cp:revision>2</cp:revision>
  <dcterms:created xsi:type="dcterms:W3CDTF">2023-03-26T12:55:12Z</dcterms:created>
  <dcterms:modified xsi:type="dcterms:W3CDTF">2023-03-27T17:14:06Z</dcterms:modified>
</cp:coreProperties>
</file>