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A35"/>
    <a:srgbClr val="283655"/>
    <a:srgbClr val="4D648D"/>
    <a:srgbClr val="D0E1F9"/>
    <a:srgbClr val="FFFFFF"/>
    <a:srgbClr val="FAEAEB"/>
    <a:srgbClr val="2F3D7E"/>
    <a:srgbClr val="2AB69C"/>
    <a:srgbClr val="5FA6A9"/>
    <a:srgbClr val="559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5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4.jpg"/><Relationship Id="rId30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5.xml"/><Relationship Id="rId32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3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21" Type="http://schemas.openxmlformats.org/officeDocument/2006/relationships/image" Target="../media/image16.svg"/><Relationship Id="rId34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8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7.png"/><Relationship Id="rId37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74FE21C-DC91-4A70-92DE-E60D8443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08" y="823912"/>
            <a:ext cx="70389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/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348902" y="1501737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Doychinov</a:t>
            </a:r>
            <a:r>
              <a:rPr lang="en-US" dirty="0"/>
              <a:t> </a:t>
            </a:r>
            <a:r>
              <a:rPr lang="en-US" dirty="0" err="1"/>
              <a:t>Dochev</a:t>
            </a:r>
            <a:endParaRPr 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10946" y="1816912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356565" y="1501737"/>
            <a:ext cx="264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Todor Yordanov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47630" y="1871069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495550" y="420405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Apostol </a:t>
            </a:r>
            <a:r>
              <a:rPr lang="en-US" dirty="0" err="1"/>
              <a:t>Yanev</a:t>
            </a:r>
            <a:r>
              <a:rPr lang="en-US" dirty="0"/>
              <a:t> </a:t>
            </a:r>
            <a:r>
              <a:rPr lang="en-US" dirty="0" err="1"/>
              <a:t>Kupenov</a:t>
            </a:r>
            <a:endParaRPr lang="en-US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52097" y="4560631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510946" y="4237542"/>
            <a:ext cx="269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Stoqnov</a:t>
            </a:r>
            <a:r>
              <a:rPr lang="en-US" dirty="0"/>
              <a:t> </a:t>
            </a:r>
            <a:r>
              <a:rPr lang="en-US" dirty="0" err="1"/>
              <a:t>Madjarov</a:t>
            </a:r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9173905" y="4581674"/>
            <a:ext cx="13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engineer</a:t>
            </a:r>
          </a:p>
        </p:txBody>
      </p:sp>
      <p:pic>
        <p:nvPicPr>
          <p:cNvPr id="1046" name="Picture 104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076D606A-17A4-51FC-897D-1F007101FB0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62" y="2341034"/>
            <a:ext cx="1762383" cy="1762383"/>
          </a:xfrm>
          <a:prstGeom prst="rect">
            <a:avLst/>
          </a:prstGeom>
        </p:spPr>
      </p:pic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EF22573D-28A1-2629-A95F-E752FEFC6C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48" y="2225800"/>
            <a:ext cx="1762384" cy="1762384"/>
          </a:xfrm>
          <a:prstGeom prst="rect">
            <a:avLst/>
          </a:prstGeom>
        </p:spPr>
      </p:pic>
      <p:pic>
        <p:nvPicPr>
          <p:cNvPr id="9" name="Picture 8" descr="A person wearing a white shirt&#10;&#10;Description automatically generated with medium confidence">
            <a:extLst>
              <a:ext uri="{FF2B5EF4-FFF2-40B4-BE49-F238E27FC236}">
                <a16:creationId xmlns:a16="http://schemas.microsoft.com/office/drawing/2014/main" id="{FF686719-033A-2944-5213-C251FA302DA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30" y="4951006"/>
            <a:ext cx="1751646" cy="1751646"/>
          </a:xfrm>
          <a:prstGeom prst="rect">
            <a:avLst/>
          </a:prstGeom>
        </p:spPr>
      </p:pic>
      <p:pic>
        <p:nvPicPr>
          <p:cNvPr id="11" name="Picture 10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156F8431-65DC-99F5-7925-001C9BDD72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48" y="4940268"/>
            <a:ext cx="1762384" cy="1762384"/>
          </a:xfrm>
          <a:prstGeom prst="rect">
            <a:avLst/>
          </a:prstGeom>
        </p:spPr>
      </p:pic>
      <p:pic>
        <p:nvPicPr>
          <p:cNvPr id="12" name="Picture 10" descr="Blue color shades, combinations, palettes, schemes">
            <a:extLst>
              <a:ext uri="{FF2B5EF4-FFF2-40B4-BE49-F238E27FC236}">
                <a16:creationId xmlns:a16="http://schemas.microsoft.com/office/drawing/2014/main" id="{E4B9168D-DDBD-9D4B-1F3D-30D2F971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6" y="747625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Blue color shades, combinations, palettes, schemes">
            <a:extLst>
              <a:ext uri="{FF2B5EF4-FFF2-40B4-BE49-F238E27FC236}">
                <a16:creationId xmlns:a16="http://schemas.microsoft.com/office/drawing/2014/main" id="{FC5F3550-0017-F373-6066-374AFC63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425" y="376357"/>
            <a:ext cx="8345150" cy="966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51555" cy="884583"/>
            <a:chOff x="755167" y="905798"/>
            <a:chExt cx="2051555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3942" y="917952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09" y="355793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5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49" y="360203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84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skel (@piskelapp) / Twitter">
            <a:extLst>
              <a:ext uri="{FF2B5EF4-FFF2-40B4-BE49-F238E27FC236}">
                <a16:creationId xmlns:a16="http://schemas.microsoft.com/office/drawing/2014/main" id="{F08843D5-73F0-EC22-A8A7-6EA33136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81" y="3544071"/>
            <a:ext cx="1552622" cy="15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0F26E789-93A6-08D9-610A-36C589F5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65A-0419-1ED5-97E6-78FB1780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6" y="921381"/>
            <a:ext cx="8582504" cy="1328738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Thanks for the attention!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4790209" y="3602036"/>
            <a:ext cx="382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jump to the code!</a:t>
            </a: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B5618567-A3CB-2492-4896-BEDE8AC5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Our team</vt:lpstr>
      <vt:lpstr>PowerPoint Presentation</vt:lpstr>
      <vt:lpstr>Used Technologies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8</cp:revision>
  <dcterms:created xsi:type="dcterms:W3CDTF">2022-11-27T11:06:10Z</dcterms:created>
  <dcterms:modified xsi:type="dcterms:W3CDTF">2023-03-27T16:41:42Z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