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0"/>
  </p:notesMasterIdLst>
  <p:sldIdLst>
    <p:sldId id="256" r:id="rId2"/>
    <p:sldId id="258" r:id="rId3"/>
    <p:sldId id="288" r:id="rId4"/>
    <p:sldId id="260" r:id="rId5"/>
    <p:sldId id="277" r:id="rId6"/>
    <p:sldId id="262" r:id="rId7"/>
    <p:sldId id="276" r:id="rId8"/>
    <p:sldId id="265" r:id="rId9"/>
  </p:sldIdLst>
  <p:sldSz cx="9144000" cy="5143500" type="screen16x9"/>
  <p:notesSz cx="6858000" cy="9144000"/>
  <p:embeddedFontLst>
    <p:embeddedFont>
      <p:font typeface="Advent Pro" panose="020B0604020202020204" charset="0"/>
      <p:regular r:id="rId11"/>
      <p:bold r:id="rId12"/>
      <p:italic r:id="rId13"/>
      <p:boldItalic r:id="rId14"/>
    </p:embeddedFont>
    <p:embeddedFont>
      <p:font typeface="Advent Pro Medium" panose="020B0604020202020204" charset="0"/>
      <p:regular r:id="rId15"/>
      <p:bold r:id="rId16"/>
      <p:italic r:id="rId17"/>
      <p:boldItalic r:id="rId18"/>
    </p:embeddedFont>
    <p:embeddedFont>
      <p:font typeface="Orbitron" panose="020B0604020202020204" charset="0"/>
      <p:regular r:id="rId19"/>
      <p:bold r:id="rId20"/>
    </p:embeddedFont>
    <p:embeddedFont>
      <p:font typeface="Orbitron ExtraBold" panose="020B060402020202020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11CB1B-40A5-448D-BC68-8CB16E918487}">
  <a:tblStyle styleId="{0A11CB1B-40A5-448D-BC68-8CB16E9184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A5276-BF41-40AA-945C-D8C90C908A72}" type="doc">
      <dgm:prSet loTypeId="urn:microsoft.com/office/officeart/2005/8/layout/chevron1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5B87AC0-7102-4557-967D-9758B2BE1040}">
      <dgm:prSet phldrT="[Text]" custT="1"/>
      <dgm:spPr/>
      <dgm:t>
        <a:bodyPr/>
        <a:lstStyle/>
        <a:p>
          <a:r>
            <a:rPr lang="en-US" sz="1200" dirty="0"/>
            <a:t>Organization</a:t>
          </a:r>
        </a:p>
      </dgm:t>
    </dgm:pt>
    <dgm:pt modelId="{6C9C584A-9217-4A75-9F1B-E6DF8CC4B08A}" type="parTrans" cxnId="{60A50BDE-F3E6-49BF-9BE6-83AA14A77372}">
      <dgm:prSet/>
      <dgm:spPr/>
      <dgm:t>
        <a:bodyPr/>
        <a:lstStyle/>
        <a:p>
          <a:endParaRPr lang="en-US"/>
        </a:p>
      </dgm:t>
    </dgm:pt>
    <dgm:pt modelId="{A26AF91A-8B2D-47F5-BC37-6519B7186F1B}" type="sibTrans" cxnId="{60A50BDE-F3E6-49BF-9BE6-83AA14A77372}">
      <dgm:prSet/>
      <dgm:spPr/>
      <dgm:t>
        <a:bodyPr/>
        <a:lstStyle/>
        <a:p>
          <a:endParaRPr lang="en-US"/>
        </a:p>
      </dgm:t>
    </dgm:pt>
    <dgm:pt modelId="{E8F36E52-024C-4054-A8AF-A5D646E99DB1}">
      <dgm:prSet phldrT="[Text]"/>
      <dgm:spPr/>
      <dgm:t>
        <a:bodyPr/>
        <a:lstStyle/>
        <a:p>
          <a:r>
            <a:rPr lang="en-US" dirty="0"/>
            <a:t>Decide on the idea</a:t>
          </a:r>
        </a:p>
      </dgm:t>
    </dgm:pt>
    <dgm:pt modelId="{667C3163-2AEA-4E9F-A016-72F666DB894E}" type="parTrans" cxnId="{15B0B974-86AA-48DD-AABC-DF422178B69C}">
      <dgm:prSet/>
      <dgm:spPr/>
      <dgm:t>
        <a:bodyPr/>
        <a:lstStyle/>
        <a:p>
          <a:endParaRPr lang="en-US"/>
        </a:p>
      </dgm:t>
    </dgm:pt>
    <dgm:pt modelId="{5AA218E5-0680-4C06-9927-71EE600DA662}" type="sibTrans" cxnId="{15B0B974-86AA-48DD-AABC-DF422178B69C}">
      <dgm:prSet/>
      <dgm:spPr/>
      <dgm:t>
        <a:bodyPr/>
        <a:lstStyle/>
        <a:p>
          <a:endParaRPr lang="en-US"/>
        </a:p>
      </dgm:t>
    </dgm:pt>
    <dgm:pt modelId="{C9A8143E-FBD2-46B0-93C1-90118582F476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AC3098EF-17B2-4A1F-8C9D-DCCB8480A389}" type="parTrans" cxnId="{AA719DB5-9FD1-49D8-962F-0501918B4BB9}">
      <dgm:prSet/>
      <dgm:spPr/>
      <dgm:t>
        <a:bodyPr/>
        <a:lstStyle/>
        <a:p>
          <a:endParaRPr lang="en-US"/>
        </a:p>
      </dgm:t>
    </dgm:pt>
    <dgm:pt modelId="{86875BAF-801B-4A65-B61E-FF017E301695}" type="sibTrans" cxnId="{AA719DB5-9FD1-49D8-962F-0501918B4BB9}">
      <dgm:prSet/>
      <dgm:spPr/>
      <dgm:t>
        <a:bodyPr/>
        <a:lstStyle/>
        <a:p>
          <a:endParaRPr lang="en-US"/>
        </a:p>
      </dgm:t>
    </dgm:pt>
    <dgm:pt modelId="{B26B48DA-DF84-4477-9F1D-69E8846B11BF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3274CAA1-FC3C-433E-B834-3DB4F33F8D1C}" type="parTrans" cxnId="{2E04D16D-FB5F-4403-A65A-C6217AFC3CD0}">
      <dgm:prSet/>
      <dgm:spPr/>
      <dgm:t>
        <a:bodyPr/>
        <a:lstStyle/>
        <a:p>
          <a:endParaRPr lang="en-US"/>
        </a:p>
      </dgm:t>
    </dgm:pt>
    <dgm:pt modelId="{B088AA16-3B99-48AC-B7F2-89E4018F78D8}" type="sibTrans" cxnId="{2E04D16D-FB5F-4403-A65A-C6217AFC3CD0}">
      <dgm:prSet/>
      <dgm:spPr/>
      <dgm:t>
        <a:bodyPr/>
        <a:lstStyle/>
        <a:p>
          <a:endParaRPr lang="en-US"/>
        </a:p>
      </dgm:t>
    </dgm:pt>
    <dgm:pt modelId="{041B3146-953C-4632-9922-98D6259EAAD5}" type="pres">
      <dgm:prSet presAssocID="{A52A5276-BF41-40AA-945C-D8C90C908A72}" presName="Name0" presStyleCnt="0">
        <dgm:presLayoutVars>
          <dgm:dir/>
          <dgm:animLvl val="lvl"/>
          <dgm:resizeHandles val="exact"/>
        </dgm:presLayoutVars>
      </dgm:prSet>
      <dgm:spPr/>
    </dgm:pt>
    <dgm:pt modelId="{ACB2BA78-3FF9-41B9-B798-413A7A06A558}" type="pres">
      <dgm:prSet presAssocID="{D5B87AC0-7102-4557-967D-9758B2BE104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CE14B9-6581-4EC4-A76E-E339DE68342E}" type="pres">
      <dgm:prSet presAssocID="{A26AF91A-8B2D-47F5-BC37-6519B7186F1B}" presName="parTxOnlySpace" presStyleCnt="0"/>
      <dgm:spPr/>
    </dgm:pt>
    <dgm:pt modelId="{415BD3F5-D822-4962-BBE0-56D3B984FE4F}" type="pres">
      <dgm:prSet presAssocID="{E8F36E52-024C-4054-A8AF-A5D646E99DB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A7432F-F68E-4854-AF92-C01321925614}" type="pres">
      <dgm:prSet presAssocID="{5AA218E5-0680-4C06-9927-71EE600DA662}" presName="parTxOnlySpace" presStyleCnt="0"/>
      <dgm:spPr/>
    </dgm:pt>
    <dgm:pt modelId="{FB924B2E-8D97-4F66-8885-7AFE1F34694B}" type="pres">
      <dgm:prSet presAssocID="{C9A8143E-FBD2-46B0-93C1-90118582F4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98B975-8D82-4446-8581-B149D7FB9FBA}" type="pres">
      <dgm:prSet presAssocID="{86875BAF-801B-4A65-B61E-FF017E301695}" presName="parTxOnlySpace" presStyleCnt="0"/>
      <dgm:spPr/>
    </dgm:pt>
    <dgm:pt modelId="{B321D3B3-E7CA-4F2A-A692-9B49DA588D77}" type="pres">
      <dgm:prSet presAssocID="{B26B48DA-DF84-4477-9F1D-69E8846B11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6991225-675C-4059-AFDE-4AA2B0E44703}" type="presOf" srcId="{E8F36E52-024C-4054-A8AF-A5D646E99DB1}" destId="{415BD3F5-D822-4962-BBE0-56D3B984FE4F}" srcOrd="0" destOrd="0" presId="urn:microsoft.com/office/officeart/2005/8/layout/chevron1"/>
    <dgm:cxn modelId="{D8F73647-3674-4C35-853B-3F4480E0EA21}" type="presOf" srcId="{B26B48DA-DF84-4477-9F1D-69E8846B11BF}" destId="{B321D3B3-E7CA-4F2A-A692-9B49DA588D77}" srcOrd="0" destOrd="0" presId="urn:microsoft.com/office/officeart/2005/8/layout/chevron1"/>
    <dgm:cxn modelId="{2E04D16D-FB5F-4403-A65A-C6217AFC3CD0}" srcId="{A52A5276-BF41-40AA-945C-D8C90C908A72}" destId="{B26B48DA-DF84-4477-9F1D-69E8846B11BF}" srcOrd="3" destOrd="0" parTransId="{3274CAA1-FC3C-433E-B834-3DB4F33F8D1C}" sibTransId="{B088AA16-3B99-48AC-B7F2-89E4018F78D8}"/>
    <dgm:cxn modelId="{15B0B974-86AA-48DD-AABC-DF422178B69C}" srcId="{A52A5276-BF41-40AA-945C-D8C90C908A72}" destId="{E8F36E52-024C-4054-A8AF-A5D646E99DB1}" srcOrd="1" destOrd="0" parTransId="{667C3163-2AEA-4E9F-A016-72F666DB894E}" sibTransId="{5AA218E5-0680-4C06-9927-71EE600DA662}"/>
    <dgm:cxn modelId="{12C45B77-D7EF-45AE-95B3-1477D1E22076}" type="presOf" srcId="{C9A8143E-FBD2-46B0-93C1-90118582F476}" destId="{FB924B2E-8D97-4F66-8885-7AFE1F34694B}" srcOrd="0" destOrd="0" presId="urn:microsoft.com/office/officeart/2005/8/layout/chevron1"/>
    <dgm:cxn modelId="{AA719DB5-9FD1-49D8-962F-0501918B4BB9}" srcId="{A52A5276-BF41-40AA-945C-D8C90C908A72}" destId="{C9A8143E-FBD2-46B0-93C1-90118582F476}" srcOrd="2" destOrd="0" parTransId="{AC3098EF-17B2-4A1F-8C9D-DCCB8480A389}" sibTransId="{86875BAF-801B-4A65-B61E-FF017E301695}"/>
    <dgm:cxn modelId="{CDEE70D1-FE3C-4902-867E-BB5A247FC8D2}" type="presOf" srcId="{A52A5276-BF41-40AA-945C-D8C90C908A72}" destId="{041B3146-953C-4632-9922-98D6259EAAD5}" srcOrd="0" destOrd="0" presId="urn:microsoft.com/office/officeart/2005/8/layout/chevron1"/>
    <dgm:cxn modelId="{D30A3CD8-9A63-4883-94DF-E70DABAECF6B}" type="presOf" srcId="{D5B87AC0-7102-4557-967D-9758B2BE1040}" destId="{ACB2BA78-3FF9-41B9-B798-413A7A06A558}" srcOrd="0" destOrd="0" presId="urn:microsoft.com/office/officeart/2005/8/layout/chevron1"/>
    <dgm:cxn modelId="{60A50BDE-F3E6-49BF-9BE6-83AA14A77372}" srcId="{A52A5276-BF41-40AA-945C-D8C90C908A72}" destId="{D5B87AC0-7102-4557-967D-9758B2BE1040}" srcOrd="0" destOrd="0" parTransId="{6C9C584A-9217-4A75-9F1B-E6DF8CC4B08A}" sibTransId="{A26AF91A-8B2D-47F5-BC37-6519B7186F1B}"/>
    <dgm:cxn modelId="{F2BD4158-A6F2-48C9-967C-F8BAF12F9D23}" type="presParOf" srcId="{041B3146-953C-4632-9922-98D6259EAAD5}" destId="{ACB2BA78-3FF9-41B9-B798-413A7A06A558}" srcOrd="0" destOrd="0" presId="urn:microsoft.com/office/officeart/2005/8/layout/chevron1"/>
    <dgm:cxn modelId="{7BDE128B-FBE8-46C7-BC10-BF0ABB73FCE4}" type="presParOf" srcId="{041B3146-953C-4632-9922-98D6259EAAD5}" destId="{8CCE14B9-6581-4EC4-A76E-E339DE68342E}" srcOrd="1" destOrd="0" presId="urn:microsoft.com/office/officeart/2005/8/layout/chevron1"/>
    <dgm:cxn modelId="{30A95F80-3BB1-4C6B-B05D-A4D003A593DA}" type="presParOf" srcId="{041B3146-953C-4632-9922-98D6259EAAD5}" destId="{415BD3F5-D822-4962-BBE0-56D3B984FE4F}" srcOrd="2" destOrd="0" presId="urn:microsoft.com/office/officeart/2005/8/layout/chevron1"/>
    <dgm:cxn modelId="{37933BD1-3D7D-4F26-BA36-A714243E4907}" type="presParOf" srcId="{041B3146-953C-4632-9922-98D6259EAAD5}" destId="{AAA7432F-F68E-4854-AF92-C01321925614}" srcOrd="3" destOrd="0" presId="urn:microsoft.com/office/officeart/2005/8/layout/chevron1"/>
    <dgm:cxn modelId="{DD8BAF45-62E8-4B76-920B-ACD7AB0BD7C3}" type="presParOf" srcId="{041B3146-953C-4632-9922-98D6259EAAD5}" destId="{FB924B2E-8D97-4F66-8885-7AFE1F34694B}" srcOrd="4" destOrd="0" presId="urn:microsoft.com/office/officeart/2005/8/layout/chevron1"/>
    <dgm:cxn modelId="{5EB78BCC-7E85-4B25-AA87-D5B837E8FDAE}" type="presParOf" srcId="{041B3146-953C-4632-9922-98D6259EAAD5}" destId="{2598B975-8D82-4446-8581-B149D7FB9FBA}" srcOrd="5" destOrd="0" presId="urn:microsoft.com/office/officeart/2005/8/layout/chevron1"/>
    <dgm:cxn modelId="{38564E3D-7944-4C2F-918C-501638ED570F}" type="presParOf" srcId="{041B3146-953C-4632-9922-98D6259EAAD5}" destId="{B321D3B3-E7CA-4F2A-A692-9B49DA588D7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2BA78-3FF9-41B9-B798-413A7A06A558}">
      <dsp:nvSpPr>
        <dsp:cNvPr id="0" name=""/>
        <dsp:cNvSpPr/>
      </dsp:nvSpPr>
      <dsp:spPr>
        <a:xfrm>
          <a:off x="2827" y="747619"/>
          <a:ext cx="1646039" cy="658415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</a:t>
          </a:r>
        </a:p>
      </dsp:txBody>
      <dsp:txXfrm>
        <a:off x="332035" y="747619"/>
        <a:ext cx="987624" cy="658415"/>
      </dsp:txXfrm>
    </dsp:sp>
    <dsp:sp modelId="{415BD3F5-D822-4962-BBE0-56D3B984FE4F}">
      <dsp:nvSpPr>
        <dsp:cNvPr id="0" name=""/>
        <dsp:cNvSpPr/>
      </dsp:nvSpPr>
      <dsp:spPr>
        <a:xfrm>
          <a:off x="1484262" y="747619"/>
          <a:ext cx="1646039" cy="658415"/>
        </a:xfrm>
        <a:prstGeom prst="chevron">
          <a:avLst/>
        </a:prstGeom>
        <a:solidFill>
          <a:schemeClr val="accent6">
            <a:shade val="50000"/>
            <a:hueOff val="293976"/>
            <a:satOff val="-26739"/>
            <a:lumOff val="26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Decide on the idea</a:t>
          </a:r>
        </a:p>
      </dsp:txBody>
      <dsp:txXfrm>
        <a:off x="1813470" y="747619"/>
        <a:ext cx="987624" cy="658415"/>
      </dsp:txXfrm>
    </dsp:sp>
    <dsp:sp modelId="{FB924B2E-8D97-4F66-8885-7AFE1F34694B}">
      <dsp:nvSpPr>
        <dsp:cNvPr id="0" name=""/>
        <dsp:cNvSpPr/>
      </dsp:nvSpPr>
      <dsp:spPr>
        <a:xfrm>
          <a:off x="2965698" y="747619"/>
          <a:ext cx="1646039" cy="658415"/>
        </a:xfrm>
        <a:prstGeom prst="chevron">
          <a:avLst/>
        </a:prstGeom>
        <a:solidFill>
          <a:schemeClr val="accent6">
            <a:shade val="50000"/>
            <a:hueOff val="587953"/>
            <a:satOff val="-53478"/>
            <a:lumOff val="521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</dsp:txBody>
      <dsp:txXfrm>
        <a:off x="3294906" y="747619"/>
        <a:ext cx="987624" cy="658415"/>
      </dsp:txXfrm>
    </dsp:sp>
    <dsp:sp modelId="{B321D3B3-E7CA-4F2A-A692-9B49DA588D77}">
      <dsp:nvSpPr>
        <dsp:cNvPr id="0" name=""/>
        <dsp:cNvSpPr/>
      </dsp:nvSpPr>
      <dsp:spPr>
        <a:xfrm>
          <a:off x="4447133" y="747619"/>
          <a:ext cx="1646039" cy="658415"/>
        </a:xfrm>
        <a:prstGeom prst="chevron">
          <a:avLst/>
        </a:prstGeom>
        <a:solidFill>
          <a:schemeClr val="accent6">
            <a:shade val="50000"/>
            <a:hueOff val="293976"/>
            <a:satOff val="-26739"/>
            <a:lumOff val="260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Presentation</a:t>
          </a:r>
        </a:p>
      </dsp:txBody>
      <dsp:txXfrm>
        <a:off x="4776341" y="747619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0" name="Google Shape;100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1" name="Google Shape;100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" name="Google Shape;1013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8" name="Google Shape;1013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3" name="Google Shape;12423;ga2b3d69dc3_2_3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4" name="Google Shape;12424;ga2b3d69dc3_2_3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5" name="Google Shape;10195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6" name="Google Shape;10196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Google Shape;11350;ga2b3d69dc3_2_14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1" name="Google Shape;11351;ga2b3d69dc3_2_14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7" name="Google Shape;10307;ga2b3d69dc3_2_14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8" name="Google Shape;10308;ga2b3d69dc3_2_14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" name="Google Shape;11345;gab35b81d5b_0_25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6" name="Google Shape;11346;gab35b81d5b_0_25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8" name="Google Shape;10698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9" name="Google Shape;10699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7">
  <p:cSld name="TITLE_AND_TWO_COLUMNS_4">
    <p:spTree>
      <p:nvGrpSpPr>
        <p:cNvPr id="1" name="Shape 8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8" name="Google Shape;8688;p36"/>
          <p:cNvSpPr txBox="1">
            <a:spLocks noGrp="1"/>
          </p:cNvSpPr>
          <p:nvPr>
            <p:ph type="title"/>
          </p:nvPr>
        </p:nvSpPr>
        <p:spPr>
          <a:xfrm>
            <a:off x="1428841" y="3827225"/>
            <a:ext cx="2514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600">
                <a:solidFill>
                  <a:schemeClr val="l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8689" name="Google Shape;8689;p36"/>
          <p:cNvSpPr txBox="1">
            <a:spLocks noGrp="1"/>
          </p:cNvSpPr>
          <p:nvPr>
            <p:ph type="title" idx="2"/>
          </p:nvPr>
        </p:nvSpPr>
        <p:spPr>
          <a:xfrm>
            <a:off x="5200859" y="3827225"/>
            <a:ext cx="2514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600">
                <a:solidFill>
                  <a:schemeClr val="lt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None/>
              <a:defRPr sz="14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8690" name="Google Shape;8690;p36"/>
          <p:cNvSpPr txBox="1">
            <a:spLocks noGrp="1"/>
          </p:cNvSpPr>
          <p:nvPr>
            <p:ph type="title" idx="3"/>
          </p:nvPr>
        </p:nvSpPr>
        <p:spPr>
          <a:xfrm>
            <a:off x="1428843" y="34049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8691" name="Google Shape;8691;p36"/>
          <p:cNvSpPr txBox="1">
            <a:spLocks noGrp="1"/>
          </p:cNvSpPr>
          <p:nvPr>
            <p:ph type="title" idx="4"/>
          </p:nvPr>
        </p:nvSpPr>
        <p:spPr>
          <a:xfrm>
            <a:off x="5200855" y="34049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8692" name="Google Shape;8692;p36"/>
          <p:cNvSpPr txBox="1">
            <a:spLocks noGrp="1"/>
          </p:cNvSpPr>
          <p:nvPr>
            <p:ph type="title" idx="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bg>
      <p:bgPr>
        <a:solidFill>
          <a:schemeClr val="accent6"/>
        </a:solidFill>
        <a:effectLst/>
      </p:bgPr>
    </p:bg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41"/>
          <p:cNvSpPr txBox="1">
            <a:spLocks noGrp="1"/>
          </p:cNvSpPr>
          <p:nvPr>
            <p:ph type="body" idx="1"/>
          </p:nvPr>
        </p:nvSpPr>
        <p:spPr>
          <a:xfrm>
            <a:off x="2438550" y="1595750"/>
            <a:ext cx="42669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31" name="Google Shape;9431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432" name="Google Shape;9432;p41"/>
          <p:cNvGrpSpPr/>
          <p:nvPr/>
        </p:nvGrpSpPr>
        <p:grpSpPr>
          <a:xfrm flipH="1">
            <a:off x="229866" y="3976383"/>
            <a:ext cx="1096772" cy="1164857"/>
            <a:chOff x="7230575" y="3501811"/>
            <a:chExt cx="1540410" cy="1636035"/>
          </a:xfrm>
        </p:grpSpPr>
        <p:grpSp>
          <p:nvGrpSpPr>
            <p:cNvPr id="9433" name="Google Shape;9433;p41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9434" name="Google Shape;9434;p41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5" name="Google Shape;9435;p41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6" name="Google Shape;9436;p41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7" name="Google Shape;9437;p41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8" name="Google Shape;9438;p41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9" name="Google Shape;9439;p41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0" name="Google Shape;9440;p41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1" name="Google Shape;9441;p41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2" name="Google Shape;9442;p41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3" name="Google Shape;9443;p41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4" name="Google Shape;9444;p41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5" name="Google Shape;9445;p41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6" name="Google Shape;9446;p41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7" name="Google Shape;9447;p41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8" name="Google Shape;9448;p41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9" name="Google Shape;9449;p41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0" name="Google Shape;9450;p41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1" name="Google Shape;9451;p41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2" name="Google Shape;9452;p41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3" name="Google Shape;9453;p41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4" name="Google Shape;9454;p41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5" name="Google Shape;9455;p41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6" name="Google Shape;9456;p41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7" name="Google Shape;9457;p41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8" name="Google Shape;9458;p41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41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0" name="Google Shape;9460;p41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1" name="Google Shape;9461;p41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2" name="Google Shape;9462;p41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41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41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41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41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41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41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41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41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41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72" name="Google Shape;9472;p41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41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41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41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41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41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41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9" name="Google Shape;9479;p41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9480" name="Google Shape;9480;p41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41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41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41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41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41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41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41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41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41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41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41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41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3" name="Google Shape;9493;p41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4" name="Google Shape;9494;p41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5" name="Google Shape;9495;p41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6" name="Google Shape;9496;p41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7" name="Google Shape;9497;p41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8" name="Google Shape;9498;p41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9" name="Google Shape;9499;p41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0" name="Google Shape;9500;p41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1" name="Google Shape;9501;p41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2" name="Google Shape;9502;p41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3" name="Google Shape;9503;p41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4" name="Google Shape;9504;p41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5" name="Google Shape;9505;p41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6" name="Google Shape;9506;p41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41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41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41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41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41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41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41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41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41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41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41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41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41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41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41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41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41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41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41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41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41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41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41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41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41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41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41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41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41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41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41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41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41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41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41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41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41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41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41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41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41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41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9" name="Google Shape;9549;p41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0" name="Google Shape;9550;p41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41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41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41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41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41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41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41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41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41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41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41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41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41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41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41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41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41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41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41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41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41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41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41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41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41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41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41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41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41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41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41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41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41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41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41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41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41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41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41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41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41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41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3" name="Google Shape;9593;p41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4" name="Google Shape;9594;p41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41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41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41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41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41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41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41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41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41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41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41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41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41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41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41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41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41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41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41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41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41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41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41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41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9" name="Google Shape;9619;p41"/>
          <p:cNvGrpSpPr/>
          <p:nvPr/>
        </p:nvGrpSpPr>
        <p:grpSpPr>
          <a:xfrm flipH="1">
            <a:off x="1435631" y="4467454"/>
            <a:ext cx="717183" cy="761705"/>
            <a:chOff x="6163859" y="4325295"/>
            <a:chExt cx="1007280" cy="1069810"/>
          </a:xfrm>
        </p:grpSpPr>
        <p:sp>
          <p:nvSpPr>
            <p:cNvPr id="9620" name="Google Shape;9620;p41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41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41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41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41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41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41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41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41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41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41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41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41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41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41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41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41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41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41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41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41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41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41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41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41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41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41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41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41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41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41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41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41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41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41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41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41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41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41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41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41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41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41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41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41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41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41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41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41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41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41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41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41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41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41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41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41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41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41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41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41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41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41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41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41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41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41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41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41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41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41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41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41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41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41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41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41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41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41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41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41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41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41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41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41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41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41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41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41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41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41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41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41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41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41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41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41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41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41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41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41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41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41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41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41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41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41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41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41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41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41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41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41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41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41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41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41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41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41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41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41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41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41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41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41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41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41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41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41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41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41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41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41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41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41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41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41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41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41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41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41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41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41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41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41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41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41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41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41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41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41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41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41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41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41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41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41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41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41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41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41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41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41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1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1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1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1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1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1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1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1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1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1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1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1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1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1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1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1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1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1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1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1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1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t point 1">
  <p:cSld name="MAIN_POINT_2">
    <p:spTree>
      <p:nvGrpSpPr>
        <p:cNvPr id="1" name="Shape 9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1" name="Google Shape;9811;p43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812" name="Google Shape;9812;p43"/>
          <p:cNvGrpSpPr/>
          <p:nvPr/>
        </p:nvGrpSpPr>
        <p:grpSpPr>
          <a:xfrm>
            <a:off x="8269395" y="2895949"/>
            <a:ext cx="322757" cy="2247555"/>
            <a:chOff x="5916125" y="1916625"/>
            <a:chExt cx="203350" cy="1416050"/>
          </a:xfrm>
        </p:grpSpPr>
        <p:sp>
          <p:nvSpPr>
            <p:cNvPr id="9813" name="Google Shape;9813;p43"/>
            <p:cNvSpPr/>
            <p:nvPr/>
          </p:nvSpPr>
          <p:spPr>
            <a:xfrm>
              <a:off x="5994150" y="26817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43"/>
            <p:cNvSpPr/>
            <p:nvPr/>
          </p:nvSpPr>
          <p:spPr>
            <a:xfrm>
              <a:off x="5994150" y="263382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43"/>
            <p:cNvSpPr/>
            <p:nvPr/>
          </p:nvSpPr>
          <p:spPr>
            <a:xfrm>
              <a:off x="5994150" y="27296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43"/>
            <p:cNvSpPr/>
            <p:nvPr/>
          </p:nvSpPr>
          <p:spPr>
            <a:xfrm>
              <a:off x="5994150" y="2776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43"/>
            <p:cNvSpPr/>
            <p:nvPr/>
          </p:nvSpPr>
          <p:spPr>
            <a:xfrm>
              <a:off x="5994150" y="24910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43"/>
            <p:cNvSpPr/>
            <p:nvPr/>
          </p:nvSpPr>
          <p:spPr>
            <a:xfrm>
              <a:off x="5994150" y="24434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43"/>
            <p:cNvSpPr/>
            <p:nvPr/>
          </p:nvSpPr>
          <p:spPr>
            <a:xfrm>
              <a:off x="5994150" y="25386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43"/>
            <p:cNvSpPr/>
            <p:nvPr/>
          </p:nvSpPr>
          <p:spPr>
            <a:xfrm>
              <a:off x="5994150" y="25865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43"/>
            <p:cNvSpPr/>
            <p:nvPr/>
          </p:nvSpPr>
          <p:spPr>
            <a:xfrm>
              <a:off x="5994150" y="23003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43"/>
            <p:cNvSpPr/>
            <p:nvPr/>
          </p:nvSpPr>
          <p:spPr>
            <a:xfrm>
              <a:off x="5994150" y="225250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43"/>
            <p:cNvSpPr/>
            <p:nvPr/>
          </p:nvSpPr>
          <p:spPr>
            <a:xfrm>
              <a:off x="5994150" y="23479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43"/>
            <p:cNvSpPr/>
            <p:nvPr/>
          </p:nvSpPr>
          <p:spPr>
            <a:xfrm>
              <a:off x="5994150" y="239557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43"/>
            <p:cNvSpPr/>
            <p:nvPr/>
          </p:nvSpPr>
          <p:spPr>
            <a:xfrm>
              <a:off x="5994150" y="210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43"/>
            <p:cNvSpPr/>
            <p:nvPr/>
          </p:nvSpPr>
          <p:spPr>
            <a:xfrm>
              <a:off x="5994150" y="206182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43"/>
            <p:cNvSpPr/>
            <p:nvPr/>
          </p:nvSpPr>
          <p:spPr>
            <a:xfrm>
              <a:off x="5994150" y="215730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43"/>
            <p:cNvSpPr/>
            <p:nvPr/>
          </p:nvSpPr>
          <p:spPr>
            <a:xfrm>
              <a:off x="5994150" y="2204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43"/>
            <p:cNvSpPr/>
            <p:nvPr/>
          </p:nvSpPr>
          <p:spPr>
            <a:xfrm>
              <a:off x="5994150" y="30591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43"/>
            <p:cNvSpPr/>
            <p:nvPr/>
          </p:nvSpPr>
          <p:spPr>
            <a:xfrm>
              <a:off x="5994150" y="30115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43"/>
            <p:cNvSpPr/>
            <p:nvPr/>
          </p:nvSpPr>
          <p:spPr>
            <a:xfrm>
              <a:off x="5994150" y="31067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43"/>
            <p:cNvSpPr/>
            <p:nvPr/>
          </p:nvSpPr>
          <p:spPr>
            <a:xfrm>
              <a:off x="5994150" y="28684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43"/>
            <p:cNvSpPr/>
            <p:nvPr/>
          </p:nvSpPr>
          <p:spPr>
            <a:xfrm>
              <a:off x="5994150" y="28209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43"/>
            <p:cNvSpPr/>
            <p:nvPr/>
          </p:nvSpPr>
          <p:spPr>
            <a:xfrm>
              <a:off x="5994150" y="29160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43"/>
            <p:cNvSpPr/>
            <p:nvPr/>
          </p:nvSpPr>
          <p:spPr>
            <a:xfrm>
              <a:off x="5994150" y="29639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43"/>
            <p:cNvSpPr/>
            <p:nvPr/>
          </p:nvSpPr>
          <p:spPr>
            <a:xfrm>
              <a:off x="5994150" y="31892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43"/>
            <p:cNvSpPr/>
            <p:nvPr/>
          </p:nvSpPr>
          <p:spPr>
            <a:xfrm>
              <a:off x="5994150" y="3141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43"/>
            <p:cNvSpPr/>
            <p:nvPr/>
          </p:nvSpPr>
          <p:spPr>
            <a:xfrm>
              <a:off x="5994150" y="32371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43"/>
            <p:cNvSpPr/>
            <p:nvPr/>
          </p:nvSpPr>
          <p:spPr>
            <a:xfrm>
              <a:off x="5994150" y="32847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43"/>
            <p:cNvSpPr/>
            <p:nvPr/>
          </p:nvSpPr>
          <p:spPr>
            <a:xfrm>
              <a:off x="6003475" y="191662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43"/>
            <p:cNvSpPr/>
            <p:nvPr/>
          </p:nvSpPr>
          <p:spPr>
            <a:xfrm>
              <a:off x="6003475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43"/>
            <p:cNvSpPr/>
            <p:nvPr/>
          </p:nvSpPr>
          <p:spPr>
            <a:xfrm>
              <a:off x="6003475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43"/>
            <p:cNvSpPr/>
            <p:nvPr/>
          </p:nvSpPr>
          <p:spPr>
            <a:xfrm>
              <a:off x="5974550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43"/>
            <p:cNvSpPr/>
            <p:nvPr/>
          </p:nvSpPr>
          <p:spPr>
            <a:xfrm>
              <a:off x="5974550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8" y="1169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43"/>
            <p:cNvSpPr/>
            <p:nvPr/>
          </p:nvSpPr>
          <p:spPr>
            <a:xfrm>
              <a:off x="5945050" y="1974475"/>
              <a:ext cx="28925" cy="29225"/>
            </a:xfrm>
            <a:custGeom>
              <a:avLst/>
              <a:gdLst/>
              <a:ahLst/>
              <a:cxnLst/>
              <a:rect l="l" t="t" r="r" b="b"/>
              <a:pathLst>
                <a:path w="115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43"/>
            <p:cNvSpPr/>
            <p:nvPr/>
          </p:nvSpPr>
          <p:spPr>
            <a:xfrm>
              <a:off x="59161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43"/>
            <p:cNvSpPr/>
            <p:nvPr/>
          </p:nvSpPr>
          <p:spPr>
            <a:xfrm>
              <a:off x="6032400" y="194555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0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43"/>
            <p:cNvSpPr/>
            <p:nvPr/>
          </p:nvSpPr>
          <p:spPr>
            <a:xfrm>
              <a:off x="6032400" y="197447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69" y="116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43"/>
            <p:cNvSpPr/>
            <p:nvPr/>
          </p:nvSpPr>
          <p:spPr>
            <a:xfrm>
              <a:off x="6061300" y="1974475"/>
              <a:ext cx="29250" cy="29225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70" y="116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43"/>
            <p:cNvSpPr/>
            <p:nvPr/>
          </p:nvSpPr>
          <p:spPr>
            <a:xfrm>
              <a:off x="600347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43"/>
            <p:cNvSpPr/>
            <p:nvPr/>
          </p:nvSpPr>
          <p:spPr>
            <a:xfrm>
              <a:off x="5974550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8" y="115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43"/>
            <p:cNvSpPr/>
            <p:nvPr/>
          </p:nvSpPr>
          <p:spPr>
            <a:xfrm>
              <a:off x="5945050" y="2003975"/>
              <a:ext cx="28925" cy="28950"/>
            </a:xfrm>
            <a:custGeom>
              <a:avLst/>
              <a:gdLst/>
              <a:ahLst/>
              <a:cxnLst/>
              <a:rect l="l" t="t" r="r" b="b"/>
              <a:pathLst>
                <a:path w="1157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43"/>
            <p:cNvSpPr/>
            <p:nvPr/>
          </p:nvSpPr>
          <p:spPr>
            <a:xfrm>
              <a:off x="6032400" y="2003975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69" y="115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43"/>
            <p:cNvSpPr/>
            <p:nvPr/>
          </p:nvSpPr>
          <p:spPr>
            <a:xfrm>
              <a:off x="6003475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43"/>
            <p:cNvSpPr/>
            <p:nvPr/>
          </p:nvSpPr>
          <p:spPr>
            <a:xfrm>
              <a:off x="5974550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43"/>
            <p:cNvSpPr/>
            <p:nvPr/>
          </p:nvSpPr>
          <p:spPr>
            <a:xfrm>
              <a:off x="6032400" y="203290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43"/>
            <p:cNvSpPr/>
            <p:nvPr/>
          </p:nvSpPr>
          <p:spPr>
            <a:xfrm>
              <a:off x="6061300" y="2003975"/>
              <a:ext cx="29250" cy="28950"/>
            </a:xfrm>
            <a:custGeom>
              <a:avLst/>
              <a:gdLst/>
              <a:ahLst/>
              <a:cxnLst/>
              <a:rect l="l" t="t" r="r" b="b"/>
              <a:pathLst>
                <a:path w="1170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70" y="11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43"/>
            <p:cNvSpPr/>
            <p:nvPr/>
          </p:nvSpPr>
          <p:spPr>
            <a:xfrm>
              <a:off x="60905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9" name="Google Shape;9859;p43"/>
          <p:cNvGrpSpPr/>
          <p:nvPr/>
        </p:nvGrpSpPr>
        <p:grpSpPr>
          <a:xfrm rot="10800000" flipH="1">
            <a:off x="551845" y="-1"/>
            <a:ext cx="322757" cy="2247555"/>
            <a:chOff x="5916125" y="1916625"/>
            <a:chExt cx="203350" cy="1416050"/>
          </a:xfrm>
        </p:grpSpPr>
        <p:sp>
          <p:nvSpPr>
            <p:cNvPr id="9860" name="Google Shape;9860;p43"/>
            <p:cNvSpPr/>
            <p:nvPr/>
          </p:nvSpPr>
          <p:spPr>
            <a:xfrm>
              <a:off x="5994150" y="26817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43"/>
            <p:cNvSpPr/>
            <p:nvPr/>
          </p:nvSpPr>
          <p:spPr>
            <a:xfrm>
              <a:off x="5994150" y="263382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43"/>
            <p:cNvSpPr/>
            <p:nvPr/>
          </p:nvSpPr>
          <p:spPr>
            <a:xfrm>
              <a:off x="5994150" y="272962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43"/>
            <p:cNvSpPr/>
            <p:nvPr/>
          </p:nvSpPr>
          <p:spPr>
            <a:xfrm>
              <a:off x="5994150" y="2776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43"/>
            <p:cNvSpPr/>
            <p:nvPr/>
          </p:nvSpPr>
          <p:spPr>
            <a:xfrm>
              <a:off x="5994150" y="24910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43"/>
            <p:cNvSpPr/>
            <p:nvPr/>
          </p:nvSpPr>
          <p:spPr>
            <a:xfrm>
              <a:off x="5994150" y="24434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43"/>
            <p:cNvSpPr/>
            <p:nvPr/>
          </p:nvSpPr>
          <p:spPr>
            <a:xfrm>
              <a:off x="5994150" y="25386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43"/>
            <p:cNvSpPr/>
            <p:nvPr/>
          </p:nvSpPr>
          <p:spPr>
            <a:xfrm>
              <a:off x="5994150" y="25865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43"/>
            <p:cNvSpPr/>
            <p:nvPr/>
          </p:nvSpPr>
          <p:spPr>
            <a:xfrm>
              <a:off x="5994150" y="23003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43"/>
            <p:cNvSpPr/>
            <p:nvPr/>
          </p:nvSpPr>
          <p:spPr>
            <a:xfrm>
              <a:off x="5994150" y="225250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43"/>
            <p:cNvSpPr/>
            <p:nvPr/>
          </p:nvSpPr>
          <p:spPr>
            <a:xfrm>
              <a:off x="5994150" y="23479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43"/>
            <p:cNvSpPr/>
            <p:nvPr/>
          </p:nvSpPr>
          <p:spPr>
            <a:xfrm>
              <a:off x="5994150" y="239557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43"/>
            <p:cNvSpPr/>
            <p:nvPr/>
          </p:nvSpPr>
          <p:spPr>
            <a:xfrm>
              <a:off x="5994150" y="210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43"/>
            <p:cNvSpPr/>
            <p:nvPr/>
          </p:nvSpPr>
          <p:spPr>
            <a:xfrm>
              <a:off x="5994150" y="206182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43"/>
            <p:cNvSpPr/>
            <p:nvPr/>
          </p:nvSpPr>
          <p:spPr>
            <a:xfrm>
              <a:off x="5994150" y="215730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43"/>
            <p:cNvSpPr/>
            <p:nvPr/>
          </p:nvSpPr>
          <p:spPr>
            <a:xfrm>
              <a:off x="5994150" y="22049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43"/>
            <p:cNvSpPr/>
            <p:nvPr/>
          </p:nvSpPr>
          <p:spPr>
            <a:xfrm>
              <a:off x="5994150" y="30591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43"/>
            <p:cNvSpPr/>
            <p:nvPr/>
          </p:nvSpPr>
          <p:spPr>
            <a:xfrm>
              <a:off x="5994150" y="3011550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5"/>
                  </a:lnTo>
                  <a:lnTo>
                    <a:pt x="1904" y="1905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43"/>
            <p:cNvSpPr/>
            <p:nvPr/>
          </p:nvSpPr>
          <p:spPr>
            <a:xfrm>
              <a:off x="5994150" y="310675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43"/>
            <p:cNvSpPr/>
            <p:nvPr/>
          </p:nvSpPr>
          <p:spPr>
            <a:xfrm>
              <a:off x="5994150" y="28684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43"/>
            <p:cNvSpPr/>
            <p:nvPr/>
          </p:nvSpPr>
          <p:spPr>
            <a:xfrm>
              <a:off x="5994150" y="28209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43"/>
            <p:cNvSpPr/>
            <p:nvPr/>
          </p:nvSpPr>
          <p:spPr>
            <a:xfrm>
              <a:off x="5994150" y="29160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43"/>
            <p:cNvSpPr/>
            <p:nvPr/>
          </p:nvSpPr>
          <p:spPr>
            <a:xfrm>
              <a:off x="5994150" y="29639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43"/>
            <p:cNvSpPr/>
            <p:nvPr/>
          </p:nvSpPr>
          <p:spPr>
            <a:xfrm>
              <a:off x="5994150" y="31892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1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8C5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43"/>
            <p:cNvSpPr/>
            <p:nvPr/>
          </p:nvSpPr>
          <p:spPr>
            <a:xfrm>
              <a:off x="5994150" y="3141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43"/>
            <p:cNvSpPr/>
            <p:nvPr/>
          </p:nvSpPr>
          <p:spPr>
            <a:xfrm>
              <a:off x="5994150" y="3237175"/>
              <a:ext cx="47600" cy="47625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D88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43"/>
            <p:cNvSpPr/>
            <p:nvPr/>
          </p:nvSpPr>
          <p:spPr>
            <a:xfrm>
              <a:off x="5994150" y="3284775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43"/>
            <p:cNvSpPr/>
            <p:nvPr/>
          </p:nvSpPr>
          <p:spPr>
            <a:xfrm>
              <a:off x="6003475" y="191662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43"/>
            <p:cNvSpPr/>
            <p:nvPr/>
          </p:nvSpPr>
          <p:spPr>
            <a:xfrm>
              <a:off x="6003475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43"/>
            <p:cNvSpPr/>
            <p:nvPr/>
          </p:nvSpPr>
          <p:spPr>
            <a:xfrm>
              <a:off x="6003475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43"/>
            <p:cNvSpPr/>
            <p:nvPr/>
          </p:nvSpPr>
          <p:spPr>
            <a:xfrm>
              <a:off x="5974550" y="194555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0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43"/>
            <p:cNvSpPr/>
            <p:nvPr/>
          </p:nvSpPr>
          <p:spPr>
            <a:xfrm>
              <a:off x="5974550" y="1974475"/>
              <a:ext cx="28950" cy="29225"/>
            </a:xfrm>
            <a:custGeom>
              <a:avLst/>
              <a:gdLst/>
              <a:ahLst/>
              <a:cxnLst/>
              <a:rect l="l" t="t" r="r" b="b"/>
              <a:pathLst>
                <a:path w="1158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58" y="1169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43"/>
            <p:cNvSpPr/>
            <p:nvPr/>
          </p:nvSpPr>
          <p:spPr>
            <a:xfrm>
              <a:off x="5945050" y="1974475"/>
              <a:ext cx="28925" cy="29225"/>
            </a:xfrm>
            <a:custGeom>
              <a:avLst/>
              <a:gdLst/>
              <a:ahLst/>
              <a:cxnLst/>
              <a:rect l="l" t="t" r="r" b="b"/>
              <a:pathLst>
                <a:path w="115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57" y="116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43"/>
            <p:cNvSpPr/>
            <p:nvPr/>
          </p:nvSpPr>
          <p:spPr>
            <a:xfrm>
              <a:off x="59161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43"/>
            <p:cNvSpPr/>
            <p:nvPr/>
          </p:nvSpPr>
          <p:spPr>
            <a:xfrm>
              <a:off x="6032400" y="194555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0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43"/>
            <p:cNvSpPr/>
            <p:nvPr/>
          </p:nvSpPr>
          <p:spPr>
            <a:xfrm>
              <a:off x="6032400" y="197447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1169" y="116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43"/>
            <p:cNvSpPr/>
            <p:nvPr/>
          </p:nvSpPr>
          <p:spPr>
            <a:xfrm>
              <a:off x="6061300" y="1974475"/>
              <a:ext cx="29250" cy="29225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1170" y="116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43"/>
            <p:cNvSpPr/>
            <p:nvPr/>
          </p:nvSpPr>
          <p:spPr>
            <a:xfrm>
              <a:off x="600347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43"/>
            <p:cNvSpPr/>
            <p:nvPr/>
          </p:nvSpPr>
          <p:spPr>
            <a:xfrm>
              <a:off x="5974550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8" y="115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43"/>
            <p:cNvSpPr/>
            <p:nvPr/>
          </p:nvSpPr>
          <p:spPr>
            <a:xfrm>
              <a:off x="5945050" y="2003975"/>
              <a:ext cx="28925" cy="28950"/>
            </a:xfrm>
            <a:custGeom>
              <a:avLst/>
              <a:gdLst/>
              <a:ahLst/>
              <a:cxnLst/>
              <a:rect l="l" t="t" r="r" b="b"/>
              <a:pathLst>
                <a:path w="1157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43"/>
            <p:cNvSpPr/>
            <p:nvPr/>
          </p:nvSpPr>
          <p:spPr>
            <a:xfrm>
              <a:off x="6032400" y="2003975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8"/>
                  </a:lnTo>
                  <a:lnTo>
                    <a:pt x="1169" y="115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43"/>
            <p:cNvSpPr/>
            <p:nvPr/>
          </p:nvSpPr>
          <p:spPr>
            <a:xfrm>
              <a:off x="6003475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7" y="115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D88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43"/>
            <p:cNvSpPr/>
            <p:nvPr/>
          </p:nvSpPr>
          <p:spPr>
            <a:xfrm>
              <a:off x="5974550" y="2032900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158" y="115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43"/>
            <p:cNvSpPr/>
            <p:nvPr/>
          </p:nvSpPr>
          <p:spPr>
            <a:xfrm>
              <a:off x="6032400" y="2032900"/>
              <a:ext cx="29225" cy="28950"/>
            </a:xfrm>
            <a:custGeom>
              <a:avLst/>
              <a:gdLst/>
              <a:ahLst/>
              <a:cxnLst/>
              <a:rect l="l" t="t" r="r" b="b"/>
              <a:pathLst>
                <a:path w="1169" h="1158" extrusionOk="0">
                  <a:moveTo>
                    <a:pt x="0" y="1"/>
                  </a:moveTo>
                  <a:lnTo>
                    <a:pt x="0" y="1157"/>
                  </a:lnTo>
                  <a:lnTo>
                    <a:pt x="1169" y="1157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43"/>
            <p:cNvSpPr/>
            <p:nvPr/>
          </p:nvSpPr>
          <p:spPr>
            <a:xfrm>
              <a:off x="6061300" y="2003975"/>
              <a:ext cx="29250" cy="28950"/>
            </a:xfrm>
            <a:custGeom>
              <a:avLst/>
              <a:gdLst/>
              <a:ahLst/>
              <a:cxnLst/>
              <a:rect l="l" t="t" r="r" b="b"/>
              <a:pathLst>
                <a:path w="1170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70" y="1158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43"/>
            <p:cNvSpPr/>
            <p:nvPr/>
          </p:nvSpPr>
          <p:spPr>
            <a:xfrm>
              <a:off x="6090525" y="2003975"/>
              <a:ext cx="28950" cy="2895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" y="1"/>
                  </a:moveTo>
                  <a:lnTo>
                    <a:pt x="1" y="1158"/>
                  </a:lnTo>
                  <a:lnTo>
                    <a:pt x="1157" y="115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A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6" name="Google Shape;9906;p43"/>
          <p:cNvGrpSpPr/>
          <p:nvPr/>
        </p:nvGrpSpPr>
        <p:grpSpPr>
          <a:xfrm>
            <a:off x="302103" y="3881626"/>
            <a:ext cx="831787" cy="721972"/>
            <a:chOff x="2788951" y="3310126"/>
            <a:chExt cx="831787" cy="721972"/>
          </a:xfrm>
        </p:grpSpPr>
        <p:sp>
          <p:nvSpPr>
            <p:cNvPr id="9907" name="Google Shape;9907;p43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43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43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43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43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43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43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43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43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43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43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43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43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43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43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43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43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43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43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43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43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43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43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43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43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43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43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43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9935;p43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9936;p43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9937;p43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43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43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43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43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43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43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43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43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43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43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43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43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43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43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43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43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43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5" name="Google Shape;9955;p43"/>
          <p:cNvGrpSpPr/>
          <p:nvPr/>
        </p:nvGrpSpPr>
        <p:grpSpPr>
          <a:xfrm>
            <a:off x="-98650" y="4610925"/>
            <a:ext cx="9242700" cy="1302100"/>
            <a:chOff x="-98650" y="4010850"/>
            <a:chExt cx="9242700" cy="1302100"/>
          </a:xfrm>
        </p:grpSpPr>
        <p:sp>
          <p:nvSpPr>
            <p:cNvPr id="9956" name="Google Shape;9956;p43"/>
            <p:cNvSpPr/>
            <p:nvPr/>
          </p:nvSpPr>
          <p:spPr>
            <a:xfrm>
              <a:off x="-98650" y="4010850"/>
              <a:ext cx="9242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43"/>
            <p:cNvSpPr/>
            <p:nvPr/>
          </p:nvSpPr>
          <p:spPr>
            <a:xfrm>
              <a:off x="-98650" y="4584050"/>
              <a:ext cx="9242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43"/>
            <p:cNvSpPr/>
            <p:nvPr/>
          </p:nvSpPr>
          <p:spPr>
            <a:xfrm>
              <a:off x="-98650" y="4745950"/>
              <a:ext cx="9242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9" name="Google Shape;9959;p43"/>
          <p:cNvGrpSpPr/>
          <p:nvPr/>
        </p:nvGrpSpPr>
        <p:grpSpPr>
          <a:xfrm flipH="1">
            <a:off x="8014878" y="1"/>
            <a:ext cx="831787" cy="721972"/>
            <a:chOff x="2788951" y="3310126"/>
            <a:chExt cx="831787" cy="721972"/>
          </a:xfrm>
        </p:grpSpPr>
        <p:sp>
          <p:nvSpPr>
            <p:cNvPr id="9960" name="Google Shape;9960;p43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9961;p43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9962;p43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9963;p43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43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43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43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43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43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43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43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43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43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43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43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43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43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43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43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43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43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43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43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43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43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9985;p43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9986;p43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9987;p43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9988;p43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9989;p43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9990;p43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9991;p43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9992;p43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9993;p43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9994;p43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9995;p43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43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43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9998;p43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9999;p43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0000;p43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0001;p43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0002;p43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0003;p43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0004;p43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0005;p43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0006;p43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0007;p43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8" name="Google Shape;10008;p43"/>
          <p:cNvSpPr/>
          <p:nvPr/>
        </p:nvSpPr>
        <p:spPr>
          <a:xfrm>
            <a:off x="3852900" y="4543425"/>
            <a:ext cx="1438200" cy="136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7" name="Google Shape;2967;p16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968" name="Google Shape;2968;p16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6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6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6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6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16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978" name="Google Shape;297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16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983" name="Google Shape;2983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7" name="Google Shape;2987;p16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988" name="Google Shape;298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1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3" name="Google Shape;2993;p1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94" name="Google Shape;2994;p16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27"/>
          <p:cNvGrpSpPr/>
          <p:nvPr/>
        </p:nvGrpSpPr>
        <p:grpSpPr>
          <a:xfrm>
            <a:off x="322655" y="362054"/>
            <a:ext cx="949170" cy="474582"/>
            <a:chOff x="311697" y="-12"/>
            <a:chExt cx="4437449" cy="2218709"/>
          </a:xfrm>
        </p:grpSpPr>
        <p:sp>
          <p:nvSpPr>
            <p:cNvPr id="5193" name="Google Shape;519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2" name="Google Shape;5522;p27"/>
          <p:cNvGrpSpPr/>
          <p:nvPr/>
        </p:nvGrpSpPr>
        <p:grpSpPr>
          <a:xfrm>
            <a:off x="8049776" y="2065878"/>
            <a:ext cx="1443946" cy="721968"/>
            <a:chOff x="311697" y="-12"/>
            <a:chExt cx="4437449" cy="2218709"/>
          </a:xfrm>
        </p:grpSpPr>
        <p:sp>
          <p:nvSpPr>
            <p:cNvPr id="5523" name="Google Shape;552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2" name="Google Shape;5852;p27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5853" name="Google Shape;5853;p27"/>
            <p:cNvGrpSpPr/>
            <p:nvPr/>
          </p:nvGrpSpPr>
          <p:grpSpPr>
            <a:xfrm>
              <a:off x="4156107" y="3310126"/>
              <a:ext cx="831787" cy="721972"/>
              <a:chOff x="2788951" y="3310126"/>
              <a:chExt cx="831787" cy="721972"/>
            </a:xfrm>
          </p:grpSpPr>
          <p:sp>
            <p:nvSpPr>
              <p:cNvPr id="5854" name="Google Shape;5854;p27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7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7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7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7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7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7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7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7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7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7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7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7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7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7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7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7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7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7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7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7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7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7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7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7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7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7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7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7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7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7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7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7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7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7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7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7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7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7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7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7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7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7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7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7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7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7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7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2" name="Google Shape;5902;p27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5903" name="Google Shape;5903;p27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7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7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6" name="Google Shape;5906;p27"/>
            <p:cNvSpPr/>
            <p:nvPr/>
          </p:nvSpPr>
          <p:spPr>
            <a:xfrm>
              <a:off x="22344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7"/>
            <p:cNvSpPr/>
            <p:nvPr/>
          </p:nvSpPr>
          <p:spPr>
            <a:xfrm>
              <a:off x="70606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5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" name="Google Shape;5909;p2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5910" name="Google Shape;5910;p28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5911" name="Google Shape;5911;p28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5912" name="Google Shape;5912;p28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3" name="Google Shape;5913;p28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5" name="Google Shape;5915;p28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6" name="Google Shape;5916;p28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8" name="Google Shape;5918;p28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9" name="Google Shape;5919;p28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0" name="Google Shape;5920;p28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1" name="Google Shape;5921;p28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28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3" name="Google Shape;5923;p28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4" name="Google Shape;5924;p28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5" name="Google Shape;5925;p28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28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28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8" name="Google Shape;5928;p28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9" name="Google Shape;5929;p28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28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28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2" name="Google Shape;5932;p28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3" name="Google Shape;5933;p28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28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28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6" name="Google Shape;5936;p28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7" name="Google Shape;5937;p28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28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28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0" name="Google Shape;5940;p28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1" name="Google Shape;5941;p28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28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28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4" name="Google Shape;5944;p28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5" name="Google Shape;5945;p28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6" name="Google Shape;5946;p28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28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28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9" name="Google Shape;5949;p28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50" name="Google Shape;5950;p28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7" name="Google Shape;5957;p28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5958" name="Google Shape;5958;p28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28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28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1" name="Google Shape;5961;p28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2" name="Google Shape;5962;p28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28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28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5" name="Google Shape;5965;p28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6" name="Google Shape;5966;p28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7" name="Google Shape;5967;p28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28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28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0" name="Google Shape;5970;p28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1" name="Google Shape;5971;p28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28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28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4" name="Google Shape;5974;p28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5" name="Google Shape;5975;p28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28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28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28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28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28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28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2" name="Google Shape;5982;p28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3" name="Google Shape;5983;p28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28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28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6" name="Google Shape;5986;p28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7" name="Google Shape;5987;p28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8" name="Google Shape;5988;p28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28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28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1" name="Google Shape;5991;p28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2" name="Google Shape;5992;p28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28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28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5" name="Google Shape;5995;p28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6" name="Google Shape;5996;p28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28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28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9" name="Google Shape;5999;p28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0" name="Google Shape;6000;p28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28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28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3" name="Google Shape;6003;p28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4" name="Google Shape;6004;p28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5" name="Google Shape;6005;p28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6" name="Google Shape;6006;p28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7" name="Google Shape;6007;p28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8" name="Google Shape;6008;p28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9" name="Google Shape;6009;p28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0" name="Google Shape;6010;p28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1" name="Google Shape;6011;p28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2" name="Google Shape;6012;p28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3" name="Google Shape;6013;p28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4" name="Google Shape;6014;p28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5" name="Google Shape;6015;p28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6" name="Google Shape;6016;p28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7" name="Google Shape;6017;p28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8" name="Google Shape;6018;p28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9" name="Google Shape;6019;p28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0" name="Google Shape;6020;p28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1" name="Google Shape;6021;p28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2" name="Google Shape;6022;p28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3" name="Google Shape;6023;p28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4" name="Google Shape;6024;p28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5" name="Google Shape;6025;p28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6" name="Google Shape;6026;p28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7" name="Google Shape;6027;p28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8" name="Google Shape;6028;p28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9" name="Google Shape;6029;p28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0" name="Google Shape;6030;p28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1" name="Google Shape;6031;p28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2" name="Google Shape;6032;p28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3" name="Google Shape;6033;p28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4" name="Google Shape;6034;p28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5" name="Google Shape;6035;p28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6" name="Google Shape;6036;p28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7" name="Google Shape;6037;p28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8" name="Google Shape;6038;p28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9" name="Google Shape;6039;p28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0" name="Google Shape;6040;p28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1" name="Google Shape;6041;p28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2" name="Google Shape;6042;p28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3" name="Google Shape;6043;p28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4" name="Google Shape;6044;p28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5" name="Google Shape;6045;p28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6" name="Google Shape;6046;p28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7" name="Google Shape;6047;p28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8" name="Google Shape;6048;p28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9" name="Google Shape;6049;p28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0" name="Google Shape;6050;p28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1" name="Google Shape;6051;p28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2" name="Google Shape;6052;p28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3" name="Google Shape;6053;p28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4" name="Google Shape;6054;p28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28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28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28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28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28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28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28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28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28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28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28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28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28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8" name="Google Shape;6068;p28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9" name="Google Shape;6069;p28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0" name="Google Shape;6070;p28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1" name="Google Shape;6071;p28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2" name="Google Shape;6072;p28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28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28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28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6" name="Google Shape;6076;p28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7" name="Google Shape;6077;p28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8" name="Google Shape;6078;p28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9" name="Google Shape;6079;p28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0" name="Google Shape;6080;p28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1" name="Google Shape;6081;p28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28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28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28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28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28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7" name="Google Shape;6087;p28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8" name="Google Shape;6088;p28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9" name="Google Shape;6089;p28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0" name="Google Shape;6090;p28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28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2" name="Google Shape;6092;p28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3" name="Google Shape;6093;p28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4" name="Google Shape;6094;p28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5" name="Google Shape;6095;p28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6" name="Google Shape;6096;p28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7" name="Google Shape;6097;p28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6098" name="Google Shape;6098;p28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8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8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8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8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8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8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8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8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8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8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8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8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8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8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8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8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8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8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8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8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8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8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8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8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8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8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8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8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8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8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8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8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8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8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8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8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8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8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8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8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8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8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8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8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8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8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8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8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8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8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8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8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8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8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8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8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8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8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8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8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8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8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8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8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8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8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8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8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8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8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8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8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8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8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8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8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8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8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8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8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8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8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8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8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8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8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8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8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8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8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8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8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8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8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8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8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8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8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8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8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8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8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8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8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8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8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8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8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8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8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8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8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8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8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8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8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8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8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8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8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8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8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8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8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8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8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8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8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8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8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8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8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8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8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8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8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8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8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8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8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8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8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8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8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8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8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8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8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8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8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8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8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8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8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8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8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8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8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28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28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28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28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8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8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8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8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8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8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8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8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8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8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8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8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8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8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8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8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8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8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8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8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8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28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6283" name="Google Shape;6283;p28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8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8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8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8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8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9" name="Google Shape;6289;p28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6290" name="Google Shape;6290;p28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28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28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28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28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28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28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28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8" name="Google Shape;6298;p28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29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6301" name="Google Shape;630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0" name="Google Shape;6630;p29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6631" name="Google Shape;663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0" name="Google Shape;6960;p29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6961" name="Google Shape;696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2" r:id="rId6"/>
    <p:sldLayoutId id="2147483673" r:id="rId7"/>
    <p:sldLayoutId id="2147483674" r:id="rId8"/>
    <p:sldLayoutId id="2147483675" r:id="rId9"/>
    <p:sldLayoutId id="2147483682" r:id="rId10"/>
    <p:sldLayoutId id="2147483687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3" name="Google Shape;10033;p50"/>
          <p:cNvSpPr txBox="1">
            <a:spLocks noGrp="1"/>
          </p:cNvSpPr>
          <p:nvPr>
            <p:ph type="ctrTitle"/>
          </p:nvPr>
        </p:nvSpPr>
        <p:spPr>
          <a:xfrm>
            <a:off x="2650544" y="3664324"/>
            <a:ext cx="3842912" cy="1009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Walter</a:t>
            </a:r>
            <a:endParaRPr sz="6600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2618AE2-6BC2-C0AA-4F68-FED9964F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8" b="90514" l="10000" r="90000">
                        <a14:foregroundMark x1="12941" y1="82476" x2="22157" y2="90514"/>
                        <a14:foregroundMark x1="25490" y1="58521" x2="37451" y2="38907"/>
                        <a14:foregroundMark x1="41569" y1="40354" x2="58627" y2="33441"/>
                        <a14:foregroundMark x1="58627" y1="33441" x2="59608" y2="33441"/>
                        <a14:foregroundMark x1="36471" y1="33119" x2="60000" y2="37299"/>
                        <a14:foregroundMark x1="60000" y1="37299" x2="61373" y2="37942"/>
                        <a14:foregroundMark x1="45294" y1="43891" x2="57843" y2="45659"/>
                        <a14:foregroundMark x1="54706" y1="39711" x2="62157" y2="46785"/>
                        <a14:foregroundMark x1="56078" y1="37621" x2="59216" y2="38264"/>
                        <a14:foregroundMark x1="38824" y1="32797" x2="57843" y2="25884"/>
                        <a14:foregroundMark x1="57843" y1="25884" x2="59804" y2="22026"/>
                        <a14:foregroundMark x1="40000" y1="21543" x2="55686" y2="26527"/>
                        <a14:foregroundMark x1="60000" y1="23473" x2="41961" y2="14148"/>
                        <a14:foregroundMark x1="41961" y1="14148" x2="40392" y2="13826"/>
                        <a14:foregroundMark x1="38039" y1="22990" x2="51961" y2="14309"/>
                        <a14:foregroundMark x1="58431" y1="22990" x2="57059" y2="13826"/>
                        <a14:foregroundMark x1="26078" y1="56431" x2="37059" y2="35209"/>
                        <a14:foregroundMark x1="70980" y1="54341" x2="62157" y2="37781"/>
                        <a14:foregroundMark x1="62157" y1="37781" x2="61569" y2="372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806" y="619518"/>
            <a:ext cx="2507876" cy="30586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Google Shape;10140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0141" name="Google Shape;10141;p52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142" name="Google Shape;10142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6" name="Google Shape;10146;p5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147" name="Google Shape;10147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1" name="Google Shape;10151;p52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216958" y="1855694"/>
            <a:ext cx="3020291" cy="447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Our team</a:t>
            </a:r>
            <a:endParaRPr sz="2400" dirty="0"/>
          </a:p>
        </p:txBody>
      </p:sp>
      <p:sp>
        <p:nvSpPr>
          <p:cNvPr id="10153" name="Google Shape;10153;p52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216958" y="3018865"/>
            <a:ext cx="3430272" cy="498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Stages of </a:t>
            </a:r>
            <a:r>
              <a:rPr lang="en" sz="2000" dirty="0"/>
              <a:t>Realization</a:t>
            </a:r>
            <a:endParaRPr sz="1800" dirty="0"/>
          </a:p>
        </p:txBody>
      </p:sp>
      <p:sp>
        <p:nvSpPr>
          <p:cNvPr id="10157" name="Google Shape;10157;p52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4800600" y="1812671"/>
            <a:ext cx="3194950" cy="501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Our goal</a:t>
            </a:r>
            <a:endParaRPr sz="2400" dirty="0"/>
          </a:p>
        </p:txBody>
      </p:sp>
      <p:sp>
        <p:nvSpPr>
          <p:cNvPr id="10159" name="Google Shape;10159;p52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666131" y="2916564"/>
            <a:ext cx="3430272" cy="57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4. Used Technologies</a:t>
            </a:r>
            <a:endParaRPr sz="20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6" name="Google Shape;12426;p82"/>
          <p:cNvSpPr txBox="1">
            <a:spLocks noGrp="1"/>
          </p:cNvSpPr>
          <p:nvPr>
            <p:ph type="title" idx="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2427" name="Google Shape;12427;p82"/>
          <p:cNvSpPr txBox="1">
            <a:spLocks noGrp="1"/>
          </p:cNvSpPr>
          <p:nvPr>
            <p:ph type="title"/>
          </p:nvPr>
        </p:nvSpPr>
        <p:spPr>
          <a:xfrm>
            <a:off x="4741572" y="3853240"/>
            <a:ext cx="2102978" cy="687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rbitron" panose="020B0604020202020204" charset="0"/>
              </a:rPr>
              <a:t>Front-end developer</a:t>
            </a:r>
            <a:endParaRPr dirty="0">
              <a:latin typeface="Orbitron" panose="020B0604020202020204" charset="0"/>
            </a:endParaRPr>
          </a:p>
        </p:txBody>
      </p:sp>
      <p:sp>
        <p:nvSpPr>
          <p:cNvPr id="12428" name="Google Shape;12428;p82"/>
          <p:cNvSpPr txBox="1">
            <a:spLocks noGrp="1"/>
          </p:cNvSpPr>
          <p:nvPr>
            <p:ph type="title" idx="3"/>
          </p:nvPr>
        </p:nvSpPr>
        <p:spPr>
          <a:xfrm>
            <a:off x="4701105" y="3270476"/>
            <a:ext cx="210297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Nikolai</a:t>
            </a:r>
            <a:br>
              <a:rPr lang="en" dirty="0"/>
            </a:br>
            <a:r>
              <a:rPr lang="en" dirty="0"/>
              <a:t> Stoqnov</a:t>
            </a:r>
            <a:endParaRPr dirty="0"/>
          </a:p>
        </p:txBody>
      </p:sp>
      <p:sp>
        <p:nvSpPr>
          <p:cNvPr id="12429" name="Google Shape;12429;p82"/>
          <p:cNvSpPr txBox="1">
            <a:spLocks noGrp="1"/>
          </p:cNvSpPr>
          <p:nvPr>
            <p:ph type="title" idx="2"/>
          </p:nvPr>
        </p:nvSpPr>
        <p:spPr>
          <a:xfrm>
            <a:off x="6783410" y="3920333"/>
            <a:ext cx="2048890" cy="284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rbitron" panose="020B0604020202020204" charset="0"/>
              </a:rPr>
              <a:t>QA engineer</a:t>
            </a:r>
            <a:endParaRPr dirty="0">
              <a:latin typeface="Orbitron" panose="020B0604020202020204" charset="0"/>
            </a:endParaRPr>
          </a:p>
        </p:txBody>
      </p:sp>
      <p:sp>
        <p:nvSpPr>
          <p:cNvPr id="12430" name="Google Shape;12430;p82"/>
          <p:cNvSpPr txBox="1">
            <a:spLocks noGrp="1"/>
          </p:cNvSpPr>
          <p:nvPr>
            <p:ph type="title" idx="4"/>
          </p:nvPr>
        </p:nvSpPr>
        <p:spPr>
          <a:xfrm>
            <a:off x="6770553" y="3255825"/>
            <a:ext cx="198242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Yana </a:t>
            </a:r>
            <a:br>
              <a:rPr lang="en" dirty="0"/>
            </a:br>
            <a:r>
              <a:rPr lang="en" dirty="0"/>
              <a:t>Ilcheva</a:t>
            </a:r>
            <a:endParaRPr dirty="0"/>
          </a:p>
        </p:txBody>
      </p:sp>
      <p:sp>
        <p:nvSpPr>
          <p:cNvPr id="12431" name="Google Shape;12431;p82"/>
          <p:cNvSpPr/>
          <p:nvPr/>
        </p:nvSpPr>
        <p:spPr>
          <a:xfrm flipH="1">
            <a:off x="2799526" y="2492100"/>
            <a:ext cx="650374" cy="567271"/>
          </a:xfrm>
          <a:custGeom>
            <a:avLst/>
            <a:gdLst/>
            <a:ahLst/>
            <a:cxnLst/>
            <a:rect l="l" t="t" r="r" b="b"/>
            <a:pathLst>
              <a:path w="22099" h="19272" extrusionOk="0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2" name="Google Shape;12432;p82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2433" name="Google Shape;12433;p8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8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8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8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7" name="Google Shape;12437;p8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2438" name="Google Shape;12438;p8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8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8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8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3A7FB642-922B-A535-60F8-03C19C7E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32" y="1525376"/>
            <a:ext cx="1459663" cy="1713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38797-D30A-A97C-F3BA-F21BC092F2AD}"/>
              </a:ext>
            </a:extLst>
          </p:cNvPr>
          <p:cNvSpPr txBox="1"/>
          <p:nvPr/>
        </p:nvSpPr>
        <p:spPr>
          <a:xfrm>
            <a:off x="598612" y="3238573"/>
            <a:ext cx="145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rbitron" panose="020B0604020202020204" charset="0"/>
              </a:rPr>
              <a:t>Atanas </a:t>
            </a:r>
            <a:r>
              <a:rPr lang="en-US" b="1" dirty="0" err="1">
                <a:solidFill>
                  <a:schemeClr val="accent1"/>
                </a:solidFill>
                <a:latin typeface="Orbitron" panose="020B0604020202020204" charset="0"/>
              </a:rPr>
              <a:t>Atanasov</a:t>
            </a:r>
            <a:endParaRPr lang="en-US" b="1" dirty="0">
              <a:solidFill>
                <a:schemeClr val="accent1"/>
              </a:solidFill>
              <a:latin typeface="Orbitro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53F4D-A579-5694-517E-A8590726CB26}"/>
              </a:ext>
            </a:extLst>
          </p:cNvPr>
          <p:cNvSpPr txBox="1"/>
          <p:nvPr/>
        </p:nvSpPr>
        <p:spPr>
          <a:xfrm>
            <a:off x="544579" y="3827225"/>
            <a:ext cx="1675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rbitron" panose="020B0604020202020204" charset="0"/>
              </a:rPr>
              <a:t>Scrum Trainer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1D066E-5B1F-9115-0079-0E9F060EACF2}"/>
              </a:ext>
            </a:extLst>
          </p:cNvPr>
          <p:cNvCxnSpPr>
            <a:cxnSpLocks/>
          </p:cNvCxnSpPr>
          <p:nvPr/>
        </p:nvCxnSpPr>
        <p:spPr>
          <a:xfrm>
            <a:off x="457200" y="3827225"/>
            <a:ext cx="1761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6D84DC-A670-8B3D-67E3-C145E0E69652}"/>
              </a:ext>
            </a:extLst>
          </p:cNvPr>
          <p:cNvCxnSpPr>
            <a:cxnSpLocks/>
          </p:cNvCxnSpPr>
          <p:nvPr/>
        </p:nvCxnSpPr>
        <p:spPr>
          <a:xfrm>
            <a:off x="7025075" y="3859127"/>
            <a:ext cx="1581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0B59A1-D9A0-7033-6CAD-08EB604AE847}"/>
              </a:ext>
            </a:extLst>
          </p:cNvPr>
          <p:cNvCxnSpPr>
            <a:cxnSpLocks/>
          </p:cNvCxnSpPr>
          <p:nvPr/>
        </p:nvCxnSpPr>
        <p:spPr>
          <a:xfrm>
            <a:off x="5016367" y="3874068"/>
            <a:ext cx="147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erson taking a selfie&#10;&#10;Description automatically generated">
            <a:extLst>
              <a:ext uri="{FF2B5EF4-FFF2-40B4-BE49-F238E27FC236}">
                <a16:creationId xmlns:a16="http://schemas.microsoft.com/office/drawing/2014/main" id="{3DEB7257-579C-494D-33EC-7B0DB2401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24" y="1525375"/>
            <a:ext cx="1713197" cy="1713197"/>
          </a:xfrm>
          <a:prstGeom prst="rect">
            <a:avLst/>
          </a:prstGeom>
        </p:spPr>
      </p:pic>
      <p:pic>
        <p:nvPicPr>
          <p:cNvPr id="26" name="Picture 2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A7EA7BFB-EEEC-3D61-669B-4139DF275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619" y="1518049"/>
            <a:ext cx="1745101" cy="1745101"/>
          </a:xfrm>
          <a:prstGeom prst="rect">
            <a:avLst/>
          </a:prstGeom>
        </p:spPr>
      </p:pic>
      <p:pic>
        <p:nvPicPr>
          <p:cNvPr id="30" name="Picture 29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6B8BA4BD-97F4-5B26-46C1-C7B44F249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43" y="1527654"/>
            <a:ext cx="1303999" cy="17405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079F41-42CB-EEBD-4A5F-1F322DF02EC5}"/>
              </a:ext>
            </a:extLst>
          </p:cNvPr>
          <p:cNvSpPr txBox="1"/>
          <p:nvPr/>
        </p:nvSpPr>
        <p:spPr>
          <a:xfrm>
            <a:off x="2644001" y="3280565"/>
            <a:ext cx="170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rbitron" panose="020B0604020202020204" charset="0"/>
              </a:rPr>
              <a:t>Ivan </a:t>
            </a:r>
          </a:p>
          <a:p>
            <a:pPr algn="ctr"/>
            <a:r>
              <a:rPr lang="en-US" b="1" dirty="0" err="1">
                <a:solidFill>
                  <a:schemeClr val="accent1"/>
                </a:solidFill>
                <a:latin typeface="Orbitron" panose="020B0604020202020204" charset="0"/>
              </a:rPr>
              <a:t>Delchilov</a:t>
            </a:r>
            <a:endParaRPr lang="en-US" b="1" dirty="0">
              <a:solidFill>
                <a:schemeClr val="accent1"/>
              </a:solidFill>
              <a:latin typeface="Orbitron" panose="020B060402020202020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46904F-3016-F968-6B9F-9170A9A0CB74}"/>
              </a:ext>
            </a:extLst>
          </p:cNvPr>
          <p:cNvCxnSpPr/>
          <p:nvPr/>
        </p:nvCxnSpPr>
        <p:spPr>
          <a:xfrm>
            <a:off x="2646286" y="3827225"/>
            <a:ext cx="169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DA6A5C-ECAE-C993-04DF-B65C408AF455}"/>
              </a:ext>
            </a:extLst>
          </p:cNvPr>
          <p:cNvSpPr txBox="1"/>
          <p:nvPr/>
        </p:nvSpPr>
        <p:spPr>
          <a:xfrm>
            <a:off x="2662179" y="3827225"/>
            <a:ext cx="164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rbitron" panose="020B0604020202020204" charset="0"/>
              </a:rPr>
              <a:t>Back-end developer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8" name="Google Shape;10198;p54"/>
          <p:cNvSpPr txBox="1">
            <a:spLocks noGrp="1"/>
          </p:cNvSpPr>
          <p:nvPr>
            <p:ph type="title" idx="2"/>
          </p:nvPr>
        </p:nvSpPr>
        <p:spPr>
          <a:xfrm>
            <a:off x="1828184" y="191724"/>
            <a:ext cx="5487631" cy="832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goal</a:t>
            </a:r>
            <a:endParaRPr sz="3600" dirty="0"/>
          </a:p>
        </p:txBody>
      </p:sp>
      <p:grpSp>
        <p:nvGrpSpPr>
          <p:cNvPr id="10200" name="Google Shape;10200;p5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0201" name="Google Shape;10201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8" name="Google Shape;10228;p5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229" name="Google Shape;10229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6" name="Google Shape;10256;p5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257" name="Google Shape;10257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5" name="Google Shape;10285;p5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6" name="Google Shape;10286;p5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CDE5B-249A-5EAE-3077-75A8136A5A96}"/>
              </a:ext>
            </a:extLst>
          </p:cNvPr>
          <p:cNvSpPr txBox="1"/>
          <p:nvPr/>
        </p:nvSpPr>
        <p:spPr>
          <a:xfrm>
            <a:off x="1894354" y="1162387"/>
            <a:ext cx="5355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rbitron" panose="020B0604020202020204" charset="0"/>
              </a:rPr>
              <a:t>Our goal is to make a game that can make learning to use the bitwise operators much easier and enjoyable.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3" name="Google Shape;11353;p71"/>
          <p:cNvSpPr txBox="1">
            <a:spLocks noGrp="1"/>
          </p:cNvSpPr>
          <p:nvPr>
            <p:ph type="title"/>
          </p:nvPr>
        </p:nvSpPr>
        <p:spPr>
          <a:xfrm>
            <a:off x="1812600" y="531542"/>
            <a:ext cx="5518800" cy="739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Stages of realization</a:t>
            </a:r>
            <a:endParaRPr sz="3200" dirty="0"/>
          </a:p>
        </p:txBody>
      </p:sp>
      <p:grpSp>
        <p:nvGrpSpPr>
          <p:cNvPr id="11354" name="Google Shape;11354;p71"/>
          <p:cNvGrpSpPr/>
          <p:nvPr/>
        </p:nvGrpSpPr>
        <p:grpSpPr>
          <a:xfrm>
            <a:off x="3356516" y="109702"/>
            <a:ext cx="574150" cy="287075"/>
            <a:chOff x="2871675" y="3222125"/>
            <a:chExt cx="574150" cy="287075"/>
          </a:xfrm>
        </p:grpSpPr>
        <p:sp>
          <p:nvSpPr>
            <p:cNvPr id="11355" name="Google Shape;11355;p71"/>
            <p:cNvSpPr/>
            <p:nvPr/>
          </p:nvSpPr>
          <p:spPr>
            <a:xfrm>
              <a:off x="31105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71"/>
            <p:cNvSpPr/>
            <p:nvPr/>
          </p:nvSpPr>
          <p:spPr>
            <a:xfrm>
              <a:off x="31584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7" name="Google Shape;11357;p71"/>
            <p:cNvSpPr/>
            <p:nvPr/>
          </p:nvSpPr>
          <p:spPr>
            <a:xfrm>
              <a:off x="3206650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8" name="Google Shape;11358;p71"/>
            <p:cNvSpPr/>
            <p:nvPr/>
          </p:nvSpPr>
          <p:spPr>
            <a:xfrm>
              <a:off x="325452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9" name="Google Shape;11359;p71"/>
            <p:cNvSpPr/>
            <p:nvPr/>
          </p:nvSpPr>
          <p:spPr>
            <a:xfrm>
              <a:off x="33021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71"/>
            <p:cNvSpPr/>
            <p:nvPr/>
          </p:nvSpPr>
          <p:spPr>
            <a:xfrm>
              <a:off x="33500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71"/>
            <p:cNvSpPr/>
            <p:nvPr/>
          </p:nvSpPr>
          <p:spPr>
            <a:xfrm>
              <a:off x="3397925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71"/>
            <p:cNvSpPr/>
            <p:nvPr/>
          </p:nvSpPr>
          <p:spPr>
            <a:xfrm>
              <a:off x="31105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3" name="Google Shape;11363;p71"/>
            <p:cNvSpPr/>
            <p:nvPr/>
          </p:nvSpPr>
          <p:spPr>
            <a:xfrm>
              <a:off x="31584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4" name="Google Shape;11364;p71"/>
            <p:cNvSpPr/>
            <p:nvPr/>
          </p:nvSpPr>
          <p:spPr>
            <a:xfrm>
              <a:off x="3206650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5" name="Google Shape;11365;p71"/>
            <p:cNvSpPr/>
            <p:nvPr/>
          </p:nvSpPr>
          <p:spPr>
            <a:xfrm>
              <a:off x="325452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11366;p71"/>
            <p:cNvSpPr/>
            <p:nvPr/>
          </p:nvSpPr>
          <p:spPr>
            <a:xfrm>
              <a:off x="33021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7" name="Google Shape;11367;p71"/>
            <p:cNvSpPr/>
            <p:nvPr/>
          </p:nvSpPr>
          <p:spPr>
            <a:xfrm>
              <a:off x="33500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11368;p71"/>
            <p:cNvSpPr/>
            <p:nvPr/>
          </p:nvSpPr>
          <p:spPr>
            <a:xfrm>
              <a:off x="3397925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11369;p71"/>
            <p:cNvSpPr/>
            <p:nvPr/>
          </p:nvSpPr>
          <p:spPr>
            <a:xfrm>
              <a:off x="3206650" y="3413700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11370;p71"/>
            <p:cNvSpPr/>
            <p:nvPr/>
          </p:nvSpPr>
          <p:spPr>
            <a:xfrm>
              <a:off x="33021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11371;p71"/>
            <p:cNvSpPr/>
            <p:nvPr/>
          </p:nvSpPr>
          <p:spPr>
            <a:xfrm>
              <a:off x="33500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11372;p71"/>
            <p:cNvSpPr/>
            <p:nvPr/>
          </p:nvSpPr>
          <p:spPr>
            <a:xfrm>
              <a:off x="29192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1" y="0"/>
                  </a:moveTo>
                  <a:lnTo>
                    <a:pt x="1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11373;p71"/>
            <p:cNvSpPr/>
            <p:nvPr/>
          </p:nvSpPr>
          <p:spPr>
            <a:xfrm>
              <a:off x="29671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11374;p71"/>
            <p:cNvSpPr/>
            <p:nvPr/>
          </p:nvSpPr>
          <p:spPr>
            <a:xfrm>
              <a:off x="3015075" y="322212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11375;p71"/>
            <p:cNvSpPr/>
            <p:nvPr/>
          </p:nvSpPr>
          <p:spPr>
            <a:xfrm>
              <a:off x="2871675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11376;p71"/>
            <p:cNvSpPr/>
            <p:nvPr/>
          </p:nvSpPr>
          <p:spPr>
            <a:xfrm>
              <a:off x="29192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11377;p71"/>
            <p:cNvSpPr/>
            <p:nvPr/>
          </p:nvSpPr>
          <p:spPr>
            <a:xfrm>
              <a:off x="29671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11378;p71"/>
            <p:cNvSpPr/>
            <p:nvPr/>
          </p:nvSpPr>
          <p:spPr>
            <a:xfrm>
              <a:off x="3015075" y="326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11379;p71"/>
            <p:cNvSpPr/>
            <p:nvPr/>
          </p:nvSpPr>
          <p:spPr>
            <a:xfrm>
              <a:off x="3062950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11380;p71"/>
            <p:cNvSpPr/>
            <p:nvPr/>
          </p:nvSpPr>
          <p:spPr>
            <a:xfrm>
              <a:off x="287167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11381;p71"/>
            <p:cNvSpPr/>
            <p:nvPr/>
          </p:nvSpPr>
          <p:spPr>
            <a:xfrm>
              <a:off x="291927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11382;p71"/>
            <p:cNvSpPr/>
            <p:nvPr/>
          </p:nvSpPr>
          <p:spPr>
            <a:xfrm>
              <a:off x="3015075" y="33176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11383;p71"/>
            <p:cNvSpPr/>
            <p:nvPr/>
          </p:nvSpPr>
          <p:spPr>
            <a:xfrm>
              <a:off x="3062950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11384;p71"/>
            <p:cNvSpPr/>
            <p:nvPr/>
          </p:nvSpPr>
          <p:spPr>
            <a:xfrm>
              <a:off x="287167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11385;p71"/>
            <p:cNvSpPr/>
            <p:nvPr/>
          </p:nvSpPr>
          <p:spPr>
            <a:xfrm>
              <a:off x="291927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11386;p71"/>
            <p:cNvSpPr/>
            <p:nvPr/>
          </p:nvSpPr>
          <p:spPr>
            <a:xfrm>
              <a:off x="3015075" y="33658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11387;p71"/>
            <p:cNvSpPr/>
            <p:nvPr/>
          </p:nvSpPr>
          <p:spPr>
            <a:xfrm>
              <a:off x="3062950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11388;p71"/>
            <p:cNvSpPr/>
            <p:nvPr/>
          </p:nvSpPr>
          <p:spPr>
            <a:xfrm>
              <a:off x="2871675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11389;p71"/>
            <p:cNvSpPr/>
            <p:nvPr/>
          </p:nvSpPr>
          <p:spPr>
            <a:xfrm>
              <a:off x="29192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11390;p71"/>
            <p:cNvSpPr/>
            <p:nvPr/>
          </p:nvSpPr>
          <p:spPr>
            <a:xfrm>
              <a:off x="29671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11391;p71"/>
            <p:cNvSpPr/>
            <p:nvPr/>
          </p:nvSpPr>
          <p:spPr>
            <a:xfrm>
              <a:off x="3015075" y="3413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71"/>
            <p:cNvSpPr/>
            <p:nvPr/>
          </p:nvSpPr>
          <p:spPr>
            <a:xfrm>
              <a:off x="3062950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71"/>
            <p:cNvSpPr/>
            <p:nvPr/>
          </p:nvSpPr>
          <p:spPr>
            <a:xfrm>
              <a:off x="29192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11394;p71"/>
            <p:cNvSpPr/>
            <p:nvPr/>
          </p:nvSpPr>
          <p:spPr>
            <a:xfrm>
              <a:off x="29671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11395;p71"/>
            <p:cNvSpPr/>
            <p:nvPr/>
          </p:nvSpPr>
          <p:spPr>
            <a:xfrm>
              <a:off x="3015075" y="34612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6" name="Google Shape;11396;p71"/>
          <p:cNvGrpSpPr/>
          <p:nvPr/>
        </p:nvGrpSpPr>
        <p:grpSpPr>
          <a:xfrm>
            <a:off x="4219844" y="109702"/>
            <a:ext cx="574150" cy="287075"/>
            <a:chOff x="2871675" y="3222125"/>
            <a:chExt cx="574150" cy="287075"/>
          </a:xfrm>
        </p:grpSpPr>
        <p:sp>
          <p:nvSpPr>
            <p:cNvPr id="11397" name="Google Shape;11397;p71"/>
            <p:cNvSpPr/>
            <p:nvPr/>
          </p:nvSpPr>
          <p:spPr>
            <a:xfrm>
              <a:off x="31105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11398;p71"/>
            <p:cNvSpPr/>
            <p:nvPr/>
          </p:nvSpPr>
          <p:spPr>
            <a:xfrm>
              <a:off x="31584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11399;p71"/>
            <p:cNvSpPr/>
            <p:nvPr/>
          </p:nvSpPr>
          <p:spPr>
            <a:xfrm>
              <a:off x="3206650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11400;p71"/>
            <p:cNvSpPr/>
            <p:nvPr/>
          </p:nvSpPr>
          <p:spPr>
            <a:xfrm>
              <a:off x="325452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11401;p71"/>
            <p:cNvSpPr/>
            <p:nvPr/>
          </p:nvSpPr>
          <p:spPr>
            <a:xfrm>
              <a:off x="33021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11402;p71"/>
            <p:cNvSpPr/>
            <p:nvPr/>
          </p:nvSpPr>
          <p:spPr>
            <a:xfrm>
              <a:off x="33500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11403;p71"/>
            <p:cNvSpPr/>
            <p:nvPr/>
          </p:nvSpPr>
          <p:spPr>
            <a:xfrm>
              <a:off x="3397925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11404;p71"/>
            <p:cNvSpPr/>
            <p:nvPr/>
          </p:nvSpPr>
          <p:spPr>
            <a:xfrm>
              <a:off x="31105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11405;p71"/>
            <p:cNvSpPr/>
            <p:nvPr/>
          </p:nvSpPr>
          <p:spPr>
            <a:xfrm>
              <a:off x="31584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11406;p71"/>
            <p:cNvSpPr/>
            <p:nvPr/>
          </p:nvSpPr>
          <p:spPr>
            <a:xfrm>
              <a:off x="3206650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71"/>
            <p:cNvSpPr/>
            <p:nvPr/>
          </p:nvSpPr>
          <p:spPr>
            <a:xfrm>
              <a:off x="325452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71"/>
            <p:cNvSpPr/>
            <p:nvPr/>
          </p:nvSpPr>
          <p:spPr>
            <a:xfrm>
              <a:off x="33021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9" name="Google Shape;11409;p71"/>
            <p:cNvSpPr/>
            <p:nvPr/>
          </p:nvSpPr>
          <p:spPr>
            <a:xfrm>
              <a:off x="33500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0" name="Google Shape;11410;p71"/>
            <p:cNvSpPr/>
            <p:nvPr/>
          </p:nvSpPr>
          <p:spPr>
            <a:xfrm>
              <a:off x="3397925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1" name="Google Shape;11411;p71"/>
            <p:cNvSpPr/>
            <p:nvPr/>
          </p:nvSpPr>
          <p:spPr>
            <a:xfrm>
              <a:off x="3206650" y="3413700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2" name="Google Shape;11412;p71"/>
            <p:cNvSpPr/>
            <p:nvPr/>
          </p:nvSpPr>
          <p:spPr>
            <a:xfrm>
              <a:off x="33021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3" name="Google Shape;11413;p71"/>
            <p:cNvSpPr/>
            <p:nvPr/>
          </p:nvSpPr>
          <p:spPr>
            <a:xfrm>
              <a:off x="33500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4" name="Google Shape;11414;p71"/>
            <p:cNvSpPr/>
            <p:nvPr/>
          </p:nvSpPr>
          <p:spPr>
            <a:xfrm>
              <a:off x="29192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1" y="0"/>
                  </a:moveTo>
                  <a:lnTo>
                    <a:pt x="1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5" name="Google Shape;11415;p71"/>
            <p:cNvSpPr/>
            <p:nvPr/>
          </p:nvSpPr>
          <p:spPr>
            <a:xfrm>
              <a:off x="29671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6" name="Google Shape;11416;p71"/>
            <p:cNvSpPr/>
            <p:nvPr/>
          </p:nvSpPr>
          <p:spPr>
            <a:xfrm>
              <a:off x="3015075" y="322212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7" name="Google Shape;11417;p71"/>
            <p:cNvSpPr/>
            <p:nvPr/>
          </p:nvSpPr>
          <p:spPr>
            <a:xfrm>
              <a:off x="2871675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8" name="Google Shape;11418;p71"/>
            <p:cNvSpPr/>
            <p:nvPr/>
          </p:nvSpPr>
          <p:spPr>
            <a:xfrm>
              <a:off x="29192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9" name="Google Shape;11419;p71"/>
            <p:cNvSpPr/>
            <p:nvPr/>
          </p:nvSpPr>
          <p:spPr>
            <a:xfrm>
              <a:off x="29671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0" name="Google Shape;11420;p71"/>
            <p:cNvSpPr/>
            <p:nvPr/>
          </p:nvSpPr>
          <p:spPr>
            <a:xfrm>
              <a:off x="3015075" y="326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1" name="Google Shape;11421;p71"/>
            <p:cNvSpPr/>
            <p:nvPr/>
          </p:nvSpPr>
          <p:spPr>
            <a:xfrm>
              <a:off x="3062950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2" name="Google Shape;11422;p71"/>
            <p:cNvSpPr/>
            <p:nvPr/>
          </p:nvSpPr>
          <p:spPr>
            <a:xfrm>
              <a:off x="287167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3" name="Google Shape;11423;p71"/>
            <p:cNvSpPr/>
            <p:nvPr/>
          </p:nvSpPr>
          <p:spPr>
            <a:xfrm>
              <a:off x="291927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4" name="Google Shape;11424;p71"/>
            <p:cNvSpPr/>
            <p:nvPr/>
          </p:nvSpPr>
          <p:spPr>
            <a:xfrm>
              <a:off x="3015075" y="33176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5" name="Google Shape;11425;p71"/>
            <p:cNvSpPr/>
            <p:nvPr/>
          </p:nvSpPr>
          <p:spPr>
            <a:xfrm>
              <a:off x="3062950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6" name="Google Shape;11426;p71"/>
            <p:cNvSpPr/>
            <p:nvPr/>
          </p:nvSpPr>
          <p:spPr>
            <a:xfrm>
              <a:off x="287167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7" name="Google Shape;11427;p71"/>
            <p:cNvSpPr/>
            <p:nvPr/>
          </p:nvSpPr>
          <p:spPr>
            <a:xfrm>
              <a:off x="291927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8" name="Google Shape;11428;p71"/>
            <p:cNvSpPr/>
            <p:nvPr/>
          </p:nvSpPr>
          <p:spPr>
            <a:xfrm>
              <a:off x="3015075" y="33658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9" name="Google Shape;11429;p71"/>
            <p:cNvSpPr/>
            <p:nvPr/>
          </p:nvSpPr>
          <p:spPr>
            <a:xfrm>
              <a:off x="3062950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0" name="Google Shape;11430;p71"/>
            <p:cNvSpPr/>
            <p:nvPr/>
          </p:nvSpPr>
          <p:spPr>
            <a:xfrm>
              <a:off x="2871675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11431;p71"/>
            <p:cNvSpPr/>
            <p:nvPr/>
          </p:nvSpPr>
          <p:spPr>
            <a:xfrm>
              <a:off x="29192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2" name="Google Shape;11432;p71"/>
            <p:cNvSpPr/>
            <p:nvPr/>
          </p:nvSpPr>
          <p:spPr>
            <a:xfrm>
              <a:off x="29671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3" name="Google Shape;11433;p71"/>
            <p:cNvSpPr/>
            <p:nvPr/>
          </p:nvSpPr>
          <p:spPr>
            <a:xfrm>
              <a:off x="3015075" y="3413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11434;p71"/>
            <p:cNvSpPr/>
            <p:nvPr/>
          </p:nvSpPr>
          <p:spPr>
            <a:xfrm>
              <a:off x="3062950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5" name="Google Shape;11435;p71"/>
            <p:cNvSpPr/>
            <p:nvPr/>
          </p:nvSpPr>
          <p:spPr>
            <a:xfrm>
              <a:off x="29192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6" name="Google Shape;11436;p71"/>
            <p:cNvSpPr/>
            <p:nvPr/>
          </p:nvSpPr>
          <p:spPr>
            <a:xfrm>
              <a:off x="29671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11437;p71"/>
            <p:cNvSpPr/>
            <p:nvPr/>
          </p:nvSpPr>
          <p:spPr>
            <a:xfrm>
              <a:off x="3015075" y="34612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8" name="Google Shape;11438;p71"/>
          <p:cNvGrpSpPr/>
          <p:nvPr/>
        </p:nvGrpSpPr>
        <p:grpSpPr>
          <a:xfrm>
            <a:off x="5034947" y="109702"/>
            <a:ext cx="574150" cy="287075"/>
            <a:chOff x="2871675" y="3222125"/>
            <a:chExt cx="574150" cy="287075"/>
          </a:xfrm>
        </p:grpSpPr>
        <p:sp>
          <p:nvSpPr>
            <p:cNvPr id="11439" name="Google Shape;11439;p71"/>
            <p:cNvSpPr/>
            <p:nvPr/>
          </p:nvSpPr>
          <p:spPr>
            <a:xfrm>
              <a:off x="31105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0" name="Google Shape;11440;p71"/>
            <p:cNvSpPr/>
            <p:nvPr/>
          </p:nvSpPr>
          <p:spPr>
            <a:xfrm>
              <a:off x="3158450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1" name="Google Shape;11441;p71"/>
            <p:cNvSpPr/>
            <p:nvPr/>
          </p:nvSpPr>
          <p:spPr>
            <a:xfrm>
              <a:off x="3206650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2" name="Google Shape;11442;p71"/>
            <p:cNvSpPr/>
            <p:nvPr/>
          </p:nvSpPr>
          <p:spPr>
            <a:xfrm>
              <a:off x="325452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3" name="Google Shape;11443;p71"/>
            <p:cNvSpPr/>
            <p:nvPr/>
          </p:nvSpPr>
          <p:spPr>
            <a:xfrm>
              <a:off x="33021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4" name="Google Shape;11444;p71"/>
            <p:cNvSpPr/>
            <p:nvPr/>
          </p:nvSpPr>
          <p:spPr>
            <a:xfrm>
              <a:off x="335002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5" name="Google Shape;11445;p71"/>
            <p:cNvSpPr/>
            <p:nvPr/>
          </p:nvSpPr>
          <p:spPr>
            <a:xfrm>
              <a:off x="3397925" y="33176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6" name="Google Shape;11446;p71"/>
            <p:cNvSpPr/>
            <p:nvPr/>
          </p:nvSpPr>
          <p:spPr>
            <a:xfrm>
              <a:off x="31105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7" name="Google Shape;11447;p71"/>
            <p:cNvSpPr/>
            <p:nvPr/>
          </p:nvSpPr>
          <p:spPr>
            <a:xfrm>
              <a:off x="3158450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8" name="Google Shape;11448;p71"/>
            <p:cNvSpPr/>
            <p:nvPr/>
          </p:nvSpPr>
          <p:spPr>
            <a:xfrm>
              <a:off x="3206650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9" name="Google Shape;11449;p71"/>
            <p:cNvSpPr/>
            <p:nvPr/>
          </p:nvSpPr>
          <p:spPr>
            <a:xfrm>
              <a:off x="325452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0" name="Google Shape;11450;p71"/>
            <p:cNvSpPr/>
            <p:nvPr/>
          </p:nvSpPr>
          <p:spPr>
            <a:xfrm>
              <a:off x="33021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1" name="Google Shape;11451;p71"/>
            <p:cNvSpPr/>
            <p:nvPr/>
          </p:nvSpPr>
          <p:spPr>
            <a:xfrm>
              <a:off x="335002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71"/>
            <p:cNvSpPr/>
            <p:nvPr/>
          </p:nvSpPr>
          <p:spPr>
            <a:xfrm>
              <a:off x="3397925" y="33658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71"/>
            <p:cNvSpPr/>
            <p:nvPr/>
          </p:nvSpPr>
          <p:spPr>
            <a:xfrm>
              <a:off x="3206650" y="3413700"/>
              <a:ext cx="47900" cy="47900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71"/>
            <p:cNvSpPr/>
            <p:nvPr/>
          </p:nvSpPr>
          <p:spPr>
            <a:xfrm>
              <a:off x="33021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71"/>
            <p:cNvSpPr/>
            <p:nvPr/>
          </p:nvSpPr>
          <p:spPr>
            <a:xfrm>
              <a:off x="335002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71"/>
            <p:cNvSpPr/>
            <p:nvPr/>
          </p:nvSpPr>
          <p:spPr>
            <a:xfrm>
              <a:off x="29192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1" y="0"/>
                  </a:moveTo>
                  <a:lnTo>
                    <a:pt x="1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71"/>
            <p:cNvSpPr/>
            <p:nvPr/>
          </p:nvSpPr>
          <p:spPr>
            <a:xfrm>
              <a:off x="2967175" y="3222125"/>
              <a:ext cx="47925" cy="47600"/>
            </a:xfrm>
            <a:custGeom>
              <a:avLst/>
              <a:gdLst/>
              <a:ahLst/>
              <a:cxnLst/>
              <a:rect l="l" t="t" r="r" b="b"/>
              <a:pathLst>
                <a:path w="1917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16" y="1904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71"/>
            <p:cNvSpPr/>
            <p:nvPr/>
          </p:nvSpPr>
          <p:spPr>
            <a:xfrm>
              <a:off x="3015075" y="3222125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0" y="0"/>
                  </a:moveTo>
                  <a:lnTo>
                    <a:pt x="0" y="1904"/>
                  </a:lnTo>
                  <a:lnTo>
                    <a:pt x="1904" y="1904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71"/>
            <p:cNvSpPr/>
            <p:nvPr/>
          </p:nvSpPr>
          <p:spPr>
            <a:xfrm>
              <a:off x="2871675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71"/>
            <p:cNvSpPr/>
            <p:nvPr/>
          </p:nvSpPr>
          <p:spPr>
            <a:xfrm>
              <a:off x="29192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71"/>
            <p:cNvSpPr/>
            <p:nvPr/>
          </p:nvSpPr>
          <p:spPr>
            <a:xfrm>
              <a:off x="2967175" y="32697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71"/>
            <p:cNvSpPr/>
            <p:nvPr/>
          </p:nvSpPr>
          <p:spPr>
            <a:xfrm>
              <a:off x="3015075" y="32697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71"/>
            <p:cNvSpPr/>
            <p:nvPr/>
          </p:nvSpPr>
          <p:spPr>
            <a:xfrm>
              <a:off x="3062950" y="32697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FE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71"/>
            <p:cNvSpPr/>
            <p:nvPr/>
          </p:nvSpPr>
          <p:spPr>
            <a:xfrm>
              <a:off x="2871675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71"/>
            <p:cNvSpPr/>
            <p:nvPr/>
          </p:nvSpPr>
          <p:spPr>
            <a:xfrm>
              <a:off x="2919275" y="33176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71"/>
            <p:cNvSpPr/>
            <p:nvPr/>
          </p:nvSpPr>
          <p:spPr>
            <a:xfrm>
              <a:off x="3015075" y="33176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71"/>
            <p:cNvSpPr/>
            <p:nvPr/>
          </p:nvSpPr>
          <p:spPr>
            <a:xfrm>
              <a:off x="3062950" y="33176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71"/>
            <p:cNvSpPr/>
            <p:nvPr/>
          </p:nvSpPr>
          <p:spPr>
            <a:xfrm>
              <a:off x="2871675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71"/>
            <p:cNvSpPr/>
            <p:nvPr/>
          </p:nvSpPr>
          <p:spPr>
            <a:xfrm>
              <a:off x="2919275" y="33658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71"/>
            <p:cNvSpPr/>
            <p:nvPr/>
          </p:nvSpPr>
          <p:spPr>
            <a:xfrm>
              <a:off x="3015075" y="3365800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71"/>
            <p:cNvSpPr/>
            <p:nvPr/>
          </p:nvSpPr>
          <p:spPr>
            <a:xfrm>
              <a:off x="3062950" y="3365800"/>
              <a:ext cx="47625" cy="47925"/>
            </a:xfrm>
            <a:custGeom>
              <a:avLst/>
              <a:gdLst/>
              <a:ahLst/>
              <a:cxnLst/>
              <a:rect l="l" t="t" r="r" b="b"/>
              <a:pathLst>
                <a:path w="1905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71"/>
            <p:cNvSpPr/>
            <p:nvPr/>
          </p:nvSpPr>
          <p:spPr>
            <a:xfrm>
              <a:off x="2871675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71"/>
            <p:cNvSpPr/>
            <p:nvPr/>
          </p:nvSpPr>
          <p:spPr>
            <a:xfrm>
              <a:off x="29192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71"/>
            <p:cNvSpPr/>
            <p:nvPr/>
          </p:nvSpPr>
          <p:spPr>
            <a:xfrm>
              <a:off x="2967175" y="3413700"/>
              <a:ext cx="47925" cy="47900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16" y="191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71"/>
            <p:cNvSpPr/>
            <p:nvPr/>
          </p:nvSpPr>
          <p:spPr>
            <a:xfrm>
              <a:off x="3015075" y="3413700"/>
              <a:ext cx="47600" cy="47900"/>
            </a:xfrm>
            <a:custGeom>
              <a:avLst/>
              <a:gdLst/>
              <a:ahLst/>
              <a:cxnLst/>
              <a:rect l="l" t="t" r="r" b="b"/>
              <a:pathLst>
                <a:path w="1904" h="1916" extrusionOk="0">
                  <a:moveTo>
                    <a:pt x="0" y="0"/>
                  </a:moveTo>
                  <a:lnTo>
                    <a:pt x="0" y="1916"/>
                  </a:lnTo>
                  <a:lnTo>
                    <a:pt x="1904" y="191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71"/>
            <p:cNvSpPr/>
            <p:nvPr/>
          </p:nvSpPr>
          <p:spPr>
            <a:xfrm>
              <a:off x="3062950" y="3413700"/>
              <a:ext cx="47625" cy="47900"/>
            </a:xfrm>
            <a:custGeom>
              <a:avLst/>
              <a:gdLst/>
              <a:ahLst/>
              <a:cxnLst/>
              <a:rect l="l" t="t" r="r" b="b"/>
              <a:pathLst>
                <a:path w="190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05" y="191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71"/>
            <p:cNvSpPr/>
            <p:nvPr/>
          </p:nvSpPr>
          <p:spPr>
            <a:xfrm>
              <a:off x="29192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71"/>
            <p:cNvSpPr/>
            <p:nvPr/>
          </p:nvSpPr>
          <p:spPr>
            <a:xfrm>
              <a:off x="2967175" y="3461275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6" y="1917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71"/>
            <p:cNvSpPr/>
            <p:nvPr/>
          </p:nvSpPr>
          <p:spPr>
            <a:xfrm>
              <a:off x="3015075" y="3461275"/>
              <a:ext cx="47600" cy="47925"/>
            </a:xfrm>
            <a:custGeom>
              <a:avLst/>
              <a:gdLst/>
              <a:ahLst/>
              <a:cxnLst/>
              <a:rect l="l" t="t" r="r" b="b"/>
              <a:pathLst>
                <a:path w="1904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04" y="191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470C73C-695E-4661-3274-A5BA487F8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530798"/>
              </p:ext>
            </p:extLst>
          </p:nvPr>
        </p:nvGraphicFramePr>
        <p:xfrm>
          <a:off x="1524000" y="1454044"/>
          <a:ext cx="6096000" cy="215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4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grpSp>
        <p:nvGrpSpPr>
          <p:cNvPr id="10316" name="Google Shape;10316;p5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317" name="Google Shape;10317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1" name="Google Shape;10321;p5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322" name="Google Shape;10322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56"/>
          <p:cNvGrpSpPr/>
          <p:nvPr/>
        </p:nvGrpSpPr>
        <p:grpSpPr>
          <a:xfrm>
            <a:off x="7946219" y="3728090"/>
            <a:ext cx="442939" cy="1415410"/>
            <a:chOff x="1386675" y="1023225"/>
            <a:chExt cx="346425" cy="1107000"/>
          </a:xfrm>
        </p:grpSpPr>
        <p:sp>
          <p:nvSpPr>
            <p:cNvPr id="10327" name="Google Shape;10327;p56"/>
            <p:cNvSpPr/>
            <p:nvPr/>
          </p:nvSpPr>
          <p:spPr>
            <a:xfrm>
              <a:off x="1429750" y="1192500"/>
              <a:ext cx="255450" cy="214800"/>
            </a:xfrm>
            <a:custGeom>
              <a:avLst/>
              <a:gdLst/>
              <a:ahLst/>
              <a:cxnLst/>
              <a:rect l="l" t="t" r="r" b="b"/>
              <a:pathLst>
                <a:path w="10218" h="8592" extrusionOk="0">
                  <a:moveTo>
                    <a:pt x="0" y="0"/>
                  </a:moveTo>
                  <a:lnTo>
                    <a:pt x="0" y="8591"/>
                  </a:lnTo>
                  <a:lnTo>
                    <a:pt x="10218" y="8591"/>
                  </a:lnTo>
                  <a:lnTo>
                    <a:pt x="10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56"/>
            <p:cNvSpPr/>
            <p:nvPr/>
          </p:nvSpPr>
          <p:spPr>
            <a:xfrm>
              <a:off x="1495700" y="1222625"/>
              <a:ext cx="41600" cy="45200"/>
            </a:xfrm>
            <a:custGeom>
              <a:avLst/>
              <a:gdLst/>
              <a:ahLst/>
              <a:cxnLst/>
              <a:rect l="l" t="t" r="r" b="b"/>
              <a:pathLst>
                <a:path w="1664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664" y="1808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56"/>
            <p:cNvSpPr/>
            <p:nvPr/>
          </p:nvSpPr>
          <p:spPr>
            <a:xfrm>
              <a:off x="1582450" y="1222625"/>
              <a:ext cx="45225" cy="45200"/>
            </a:xfrm>
            <a:custGeom>
              <a:avLst/>
              <a:gdLst/>
              <a:ahLst/>
              <a:cxnLst/>
              <a:rect l="l" t="t" r="r" b="b"/>
              <a:pathLst>
                <a:path w="1809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808" y="1808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56"/>
            <p:cNvSpPr/>
            <p:nvPr/>
          </p:nvSpPr>
          <p:spPr>
            <a:xfrm>
              <a:off x="1386675" y="1106050"/>
              <a:ext cx="342500" cy="86475"/>
            </a:xfrm>
            <a:custGeom>
              <a:avLst/>
              <a:gdLst/>
              <a:ahLst/>
              <a:cxnLst/>
              <a:rect l="l" t="t" r="r" b="b"/>
              <a:pathLst>
                <a:path w="13700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13700" y="3458"/>
                  </a:lnTo>
                  <a:lnTo>
                    <a:pt x="13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56"/>
            <p:cNvSpPr/>
            <p:nvPr/>
          </p:nvSpPr>
          <p:spPr>
            <a:xfrm>
              <a:off x="1386675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3458" y="3458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56"/>
            <p:cNvSpPr/>
            <p:nvPr/>
          </p:nvSpPr>
          <p:spPr>
            <a:xfrm>
              <a:off x="1642700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1" y="0"/>
                  </a:moveTo>
                  <a:lnTo>
                    <a:pt x="1" y="3458"/>
                  </a:lnTo>
                  <a:lnTo>
                    <a:pt x="3459" y="3458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56"/>
            <p:cNvSpPr/>
            <p:nvPr/>
          </p:nvSpPr>
          <p:spPr>
            <a:xfrm>
              <a:off x="1492100" y="1392200"/>
              <a:ext cx="101525" cy="67800"/>
            </a:xfrm>
            <a:custGeom>
              <a:avLst/>
              <a:gdLst/>
              <a:ahLst/>
              <a:cxnLst/>
              <a:rect l="l" t="t" r="r" b="b"/>
              <a:pathLst>
                <a:path w="4061" h="2712" extrusionOk="0">
                  <a:moveTo>
                    <a:pt x="0" y="1"/>
                  </a:moveTo>
                  <a:lnTo>
                    <a:pt x="0" y="2712"/>
                  </a:lnTo>
                  <a:lnTo>
                    <a:pt x="4061" y="2712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56"/>
            <p:cNvSpPr/>
            <p:nvPr/>
          </p:nvSpPr>
          <p:spPr>
            <a:xfrm>
              <a:off x="1427925" y="1742225"/>
              <a:ext cx="260000" cy="131950"/>
            </a:xfrm>
            <a:custGeom>
              <a:avLst/>
              <a:gdLst/>
              <a:ahLst/>
              <a:cxnLst/>
              <a:rect l="l" t="t" r="r" b="b"/>
              <a:pathLst>
                <a:path w="10400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10399" y="5278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56"/>
            <p:cNvSpPr/>
            <p:nvPr/>
          </p:nvSpPr>
          <p:spPr>
            <a:xfrm>
              <a:off x="1386675" y="1508775"/>
              <a:ext cx="41275" cy="256075"/>
            </a:xfrm>
            <a:custGeom>
              <a:avLst/>
              <a:gdLst/>
              <a:ahLst/>
              <a:cxnLst/>
              <a:rect l="l" t="t" r="r" b="b"/>
              <a:pathLst>
                <a:path w="1651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651" y="1024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56"/>
            <p:cNvSpPr/>
            <p:nvPr/>
          </p:nvSpPr>
          <p:spPr>
            <a:xfrm>
              <a:off x="1687900" y="1508775"/>
              <a:ext cx="45200" cy="256075"/>
            </a:xfrm>
            <a:custGeom>
              <a:avLst/>
              <a:gdLst/>
              <a:ahLst/>
              <a:cxnLst/>
              <a:rect l="l" t="t" r="r" b="b"/>
              <a:pathLst>
                <a:path w="1808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807" y="10242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56"/>
            <p:cNvSpPr/>
            <p:nvPr/>
          </p:nvSpPr>
          <p:spPr>
            <a:xfrm>
              <a:off x="1461975" y="1911800"/>
              <a:ext cx="37675" cy="206975"/>
            </a:xfrm>
            <a:custGeom>
              <a:avLst/>
              <a:gdLst/>
              <a:ahLst/>
              <a:cxnLst/>
              <a:rect l="l" t="t" r="r" b="b"/>
              <a:pathLst>
                <a:path w="1507" h="8279" extrusionOk="0">
                  <a:moveTo>
                    <a:pt x="0" y="1"/>
                  </a:moveTo>
                  <a:lnTo>
                    <a:pt x="0" y="8278"/>
                  </a:lnTo>
                  <a:lnTo>
                    <a:pt x="1506" y="827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56"/>
            <p:cNvSpPr/>
            <p:nvPr/>
          </p:nvSpPr>
          <p:spPr>
            <a:xfrm>
              <a:off x="1612575" y="1874150"/>
              <a:ext cx="37675" cy="248550"/>
            </a:xfrm>
            <a:custGeom>
              <a:avLst/>
              <a:gdLst/>
              <a:ahLst/>
              <a:cxnLst/>
              <a:rect l="l" t="t" r="r" b="b"/>
              <a:pathLst>
                <a:path w="1507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507" y="9941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56"/>
            <p:cNvSpPr/>
            <p:nvPr/>
          </p:nvSpPr>
          <p:spPr>
            <a:xfrm>
              <a:off x="1386675" y="1463600"/>
              <a:ext cx="41275" cy="75325"/>
            </a:xfrm>
            <a:custGeom>
              <a:avLst/>
              <a:gdLst/>
              <a:ahLst/>
              <a:cxnLst/>
              <a:rect l="l" t="t" r="r" b="b"/>
              <a:pathLst>
                <a:path w="1651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651" y="3013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56"/>
            <p:cNvSpPr/>
            <p:nvPr/>
          </p:nvSpPr>
          <p:spPr>
            <a:xfrm>
              <a:off x="1687900" y="1463600"/>
              <a:ext cx="45200" cy="75325"/>
            </a:xfrm>
            <a:custGeom>
              <a:avLst/>
              <a:gdLst/>
              <a:ahLst/>
              <a:cxnLst/>
              <a:rect l="l" t="t" r="r" b="b"/>
              <a:pathLst>
                <a:path w="1808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807" y="301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56"/>
            <p:cNvSpPr/>
            <p:nvPr/>
          </p:nvSpPr>
          <p:spPr>
            <a:xfrm>
              <a:off x="1427925" y="1448525"/>
              <a:ext cx="260000" cy="305175"/>
            </a:xfrm>
            <a:custGeom>
              <a:avLst/>
              <a:gdLst/>
              <a:ahLst/>
              <a:cxnLst/>
              <a:rect l="l" t="t" r="r" b="b"/>
              <a:pathLst>
                <a:path w="10400" h="12207" extrusionOk="0">
                  <a:moveTo>
                    <a:pt x="1" y="1"/>
                  </a:moveTo>
                  <a:lnTo>
                    <a:pt x="1" y="12206"/>
                  </a:lnTo>
                  <a:lnTo>
                    <a:pt x="10399" y="12206"/>
                  </a:lnTo>
                  <a:lnTo>
                    <a:pt x="10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56"/>
            <p:cNvSpPr/>
            <p:nvPr/>
          </p:nvSpPr>
          <p:spPr>
            <a:xfrm>
              <a:off x="1427925" y="1791325"/>
              <a:ext cx="86775" cy="259675"/>
            </a:xfrm>
            <a:custGeom>
              <a:avLst/>
              <a:gdLst/>
              <a:ahLst/>
              <a:cxnLst/>
              <a:rect l="l" t="t" r="r" b="b"/>
              <a:pathLst>
                <a:path w="3471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56"/>
            <p:cNvSpPr/>
            <p:nvPr/>
          </p:nvSpPr>
          <p:spPr>
            <a:xfrm>
              <a:off x="1601125" y="1791325"/>
              <a:ext cx="86800" cy="259675"/>
            </a:xfrm>
            <a:custGeom>
              <a:avLst/>
              <a:gdLst/>
              <a:ahLst/>
              <a:cxnLst/>
              <a:rect l="l" t="t" r="r" b="b"/>
              <a:pathLst>
                <a:path w="3472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56"/>
            <p:cNvSpPr/>
            <p:nvPr/>
          </p:nvSpPr>
          <p:spPr>
            <a:xfrm>
              <a:off x="1427925" y="1723550"/>
              <a:ext cx="260000" cy="41300"/>
            </a:xfrm>
            <a:custGeom>
              <a:avLst/>
              <a:gdLst/>
              <a:ahLst/>
              <a:cxnLst/>
              <a:rect l="l" t="t" r="r" b="b"/>
              <a:pathLst>
                <a:path w="10400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0399" y="1651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56"/>
            <p:cNvSpPr/>
            <p:nvPr/>
          </p:nvSpPr>
          <p:spPr>
            <a:xfrm>
              <a:off x="1537275" y="1723550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56"/>
            <p:cNvSpPr/>
            <p:nvPr/>
          </p:nvSpPr>
          <p:spPr>
            <a:xfrm>
              <a:off x="1427925" y="2088625"/>
              <a:ext cx="86775" cy="41600"/>
            </a:xfrm>
            <a:custGeom>
              <a:avLst/>
              <a:gdLst/>
              <a:ahLst/>
              <a:cxnLst/>
              <a:rect l="l" t="t" r="r" b="b"/>
              <a:pathLst>
                <a:path w="3471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56"/>
            <p:cNvSpPr/>
            <p:nvPr/>
          </p:nvSpPr>
          <p:spPr>
            <a:xfrm>
              <a:off x="1386675" y="2088625"/>
              <a:ext cx="41275" cy="41600"/>
            </a:xfrm>
            <a:custGeom>
              <a:avLst/>
              <a:gdLst/>
              <a:ahLst/>
              <a:cxnLst/>
              <a:rect l="l" t="t" r="r" b="b"/>
              <a:pathLst>
                <a:path w="1651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651" y="1663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56"/>
            <p:cNvSpPr/>
            <p:nvPr/>
          </p:nvSpPr>
          <p:spPr>
            <a:xfrm>
              <a:off x="1601125" y="2088625"/>
              <a:ext cx="86800" cy="41600"/>
            </a:xfrm>
            <a:custGeom>
              <a:avLst/>
              <a:gdLst/>
              <a:ahLst/>
              <a:cxnLst/>
              <a:rect l="l" t="t" r="r" b="b"/>
              <a:pathLst>
                <a:path w="3472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56"/>
            <p:cNvSpPr/>
            <p:nvPr/>
          </p:nvSpPr>
          <p:spPr>
            <a:xfrm>
              <a:off x="1687900" y="2088625"/>
              <a:ext cx="45200" cy="41600"/>
            </a:xfrm>
            <a:custGeom>
              <a:avLst/>
              <a:gdLst/>
              <a:ahLst/>
              <a:cxnLst/>
              <a:rect l="l" t="t" r="r" b="b"/>
              <a:pathLst>
                <a:path w="1808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807" y="1663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56"/>
            <p:cNvSpPr/>
            <p:nvPr/>
          </p:nvSpPr>
          <p:spPr>
            <a:xfrm>
              <a:off x="1571025" y="1538900"/>
              <a:ext cx="86775" cy="86775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0" y="1"/>
                  </a:moveTo>
                  <a:lnTo>
                    <a:pt x="0" y="3471"/>
                  </a:lnTo>
                  <a:lnTo>
                    <a:pt x="3470" y="3471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56"/>
            <p:cNvSpPr/>
            <p:nvPr/>
          </p:nvSpPr>
          <p:spPr>
            <a:xfrm>
              <a:off x="1593600" y="1603050"/>
              <a:ext cx="41600" cy="45225"/>
            </a:xfrm>
            <a:custGeom>
              <a:avLst/>
              <a:gdLst/>
              <a:ahLst/>
              <a:cxnLst/>
              <a:rect l="l" t="t" r="r" b="b"/>
              <a:pathLst>
                <a:path w="1664" h="1809" extrusionOk="0">
                  <a:moveTo>
                    <a:pt x="1" y="1"/>
                  </a:moveTo>
                  <a:lnTo>
                    <a:pt x="1" y="1808"/>
                  </a:lnTo>
                  <a:lnTo>
                    <a:pt x="1663" y="1808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56"/>
            <p:cNvSpPr/>
            <p:nvPr/>
          </p:nvSpPr>
          <p:spPr>
            <a:xfrm>
              <a:off x="1473125" y="1023225"/>
              <a:ext cx="169600" cy="86475"/>
            </a:xfrm>
            <a:custGeom>
              <a:avLst/>
              <a:gdLst/>
              <a:ahLst/>
              <a:cxnLst/>
              <a:rect l="l" t="t" r="r" b="b"/>
              <a:pathLst>
                <a:path w="6784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6784" y="3458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56"/>
            <p:cNvSpPr/>
            <p:nvPr/>
          </p:nvSpPr>
          <p:spPr>
            <a:xfrm>
              <a:off x="13866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56"/>
            <p:cNvSpPr/>
            <p:nvPr/>
          </p:nvSpPr>
          <p:spPr>
            <a:xfrm>
              <a:off x="16839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56"/>
            <p:cNvSpPr/>
            <p:nvPr/>
          </p:nvSpPr>
          <p:spPr>
            <a:xfrm>
              <a:off x="1431850" y="1320525"/>
              <a:ext cx="256075" cy="128025"/>
            </a:xfrm>
            <a:custGeom>
              <a:avLst/>
              <a:gdLst/>
              <a:ahLst/>
              <a:cxnLst/>
              <a:rect l="l" t="t" r="r" b="b"/>
              <a:pathLst>
                <a:path w="10243" h="5121" extrusionOk="0">
                  <a:moveTo>
                    <a:pt x="1" y="0"/>
                  </a:moveTo>
                  <a:lnTo>
                    <a:pt x="1" y="5121"/>
                  </a:lnTo>
                  <a:lnTo>
                    <a:pt x="10242" y="5121"/>
                  </a:lnTo>
                  <a:lnTo>
                    <a:pt x="10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56"/>
            <p:cNvSpPr/>
            <p:nvPr/>
          </p:nvSpPr>
          <p:spPr>
            <a:xfrm>
              <a:off x="1514675" y="1365700"/>
              <a:ext cx="86475" cy="41600"/>
            </a:xfrm>
            <a:custGeom>
              <a:avLst/>
              <a:gdLst/>
              <a:ahLst/>
              <a:cxnLst/>
              <a:rect l="l" t="t" r="r" b="b"/>
              <a:pathLst>
                <a:path w="3459" h="1664" extrusionOk="0">
                  <a:moveTo>
                    <a:pt x="1" y="0"/>
                  </a:moveTo>
                  <a:lnTo>
                    <a:pt x="1" y="1663"/>
                  </a:lnTo>
                  <a:lnTo>
                    <a:pt x="3459" y="1663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21A9E5E-85AD-D8CA-2EED-55D51B8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2" y="1023049"/>
            <a:ext cx="1548701" cy="1548701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16F532B-3620-452A-A648-550994A5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15" y="1067947"/>
            <a:ext cx="1458903" cy="1458903"/>
          </a:xfrm>
          <a:prstGeom prst="rect">
            <a:avLst/>
          </a:prstGeom>
        </p:spPr>
      </p:pic>
      <p:pic>
        <p:nvPicPr>
          <p:cNvPr id="23" name="Picture 22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329EF63A-0CFC-DBB2-845E-135EB3AA4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40" y="990467"/>
            <a:ext cx="1636919" cy="1636919"/>
          </a:xfrm>
          <a:prstGeom prst="rect">
            <a:avLst/>
          </a:prstGeom>
        </p:spPr>
      </p:pic>
      <p:pic>
        <p:nvPicPr>
          <p:cNvPr id="25" name="Picture 2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E3E42F99-DABB-FD38-DA9A-939479816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729" y="2779664"/>
            <a:ext cx="1410400" cy="14104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3469C55-E803-9D59-EDF2-0F487686B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314" y="2830008"/>
            <a:ext cx="1410399" cy="131136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42FB514F-59DF-C8FB-525A-43AD671C6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8824" y="2796988"/>
            <a:ext cx="1410399" cy="1311230"/>
          </a:xfrm>
          <a:prstGeom prst="rect">
            <a:avLst/>
          </a:prstGeom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4F1EBDDE-A33A-B3A9-18E9-E99CA2E2D0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083" y="1023049"/>
            <a:ext cx="1537765" cy="153776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8" name="Google Shape;11348;p70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Let’s move on to the game</a:t>
            </a:r>
            <a:endParaRPr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1" name="Google Shape;10701;p59"/>
          <p:cNvSpPr txBox="1">
            <a:spLocks noGrp="1"/>
          </p:cNvSpPr>
          <p:nvPr>
            <p:ph type="title" idx="2"/>
          </p:nvPr>
        </p:nvSpPr>
        <p:spPr>
          <a:xfrm>
            <a:off x="1739713" y="1633816"/>
            <a:ext cx="5664573" cy="1190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Thanks for your attention!</a:t>
            </a:r>
            <a:endParaRPr sz="3600" dirty="0"/>
          </a:p>
        </p:txBody>
      </p:sp>
      <p:grpSp>
        <p:nvGrpSpPr>
          <p:cNvPr id="10704" name="Google Shape;10704;p59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0705" name="Google Shape;10705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0712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0713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0714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0715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0716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0717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0718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0719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0720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0721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0722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0723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0724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0725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0726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0727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0728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0729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0730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0731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2" name="Google Shape;10732;p59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733" name="Google Shape;10733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0742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0746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0747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0748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0" name="Google Shape;10760;p59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761" name="Google Shape;10761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88" name="Google Shape;10788;p5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9" name="Google Shape;10789;p59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0" name="Google Shape;10790;p59">
            <a:hlinkClick r:id="rId4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1" grpId="0"/>
    </p:bld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Advent Pro Medium</vt:lpstr>
      <vt:lpstr>Orbitron</vt:lpstr>
      <vt:lpstr>Advent Pro</vt:lpstr>
      <vt:lpstr>Orbitron ExtraBold</vt:lpstr>
      <vt:lpstr>Arial</vt:lpstr>
      <vt:lpstr>Retro Video Games Newsletter XL by Slidesgo</vt:lpstr>
      <vt:lpstr>Walter</vt:lpstr>
      <vt:lpstr>TABLE OF CONTENTS</vt:lpstr>
      <vt:lpstr>Our team</vt:lpstr>
      <vt:lpstr>Our goal</vt:lpstr>
      <vt:lpstr>Stages of realization</vt:lpstr>
      <vt:lpstr>Used technologies</vt:lpstr>
      <vt:lpstr>Let’s move on to the game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Walter</dc:title>
  <dc:creator>nako8</dc:creator>
  <cp:lastModifiedBy>Атанас Данаилов Атанасов</cp:lastModifiedBy>
  <cp:revision>1</cp:revision>
  <dcterms:modified xsi:type="dcterms:W3CDTF">2023-03-26T11:47:40Z</dcterms:modified>
</cp:coreProperties>
</file>