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0E4"/>
    <a:srgbClr val="6DA6D9"/>
    <a:srgbClr val="2698BC"/>
    <a:srgbClr val="2254C2"/>
    <a:srgbClr val="235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3968" autoAdjust="0"/>
  </p:normalViewPr>
  <p:slideViewPr>
    <p:cSldViewPr snapToGrid="0">
      <p:cViewPr varScale="1">
        <p:scale>
          <a:sx n="108" d="100"/>
          <a:sy n="108" d="100"/>
        </p:scale>
        <p:origin x="5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B520F-D4CB-4DB2-A3BD-5C23F7E79A1C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AF055-AA07-4983-A91E-5B2DB637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AF055-AA07-4983-A91E-5B2DB6372E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4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5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0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6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4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00">
              <a:schemeClr val="accent1">
                <a:lumMod val="40000"/>
                <a:lumOff val="60000"/>
                <a:alpha val="62000"/>
              </a:schemeClr>
            </a:gs>
            <a:gs pos="71000">
              <a:schemeClr val="accent1">
                <a:lumMod val="60000"/>
                <a:lumOff val="40000"/>
              </a:schemeClr>
            </a:gs>
            <a:gs pos="8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-536331" y="4642339"/>
            <a:ext cx="3736730" cy="3692770"/>
          </a:xfrm>
          <a:prstGeom prst="ellipse">
            <a:avLst/>
          </a:prstGeom>
          <a:gradFill>
            <a:gsLst>
              <a:gs pos="11000">
                <a:srgbClr val="002060"/>
              </a:gs>
              <a:gs pos="100000">
                <a:schemeClr val="accent1">
                  <a:lumMod val="40000"/>
                  <a:lumOff val="60000"/>
                </a:schemeClr>
              </a:gs>
              <a:gs pos="72000">
                <a:srgbClr val="2698BC"/>
              </a:gs>
              <a:gs pos="4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вал 2"/>
          <p:cNvSpPr/>
          <p:nvPr/>
        </p:nvSpPr>
        <p:spPr>
          <a:xfrm>
            <a:off x="10227030" y="-949778"/>
            <a:ext cx="2751992" cy="2760785"/>
          </a:xfrm>
          <a:prstGeom prst="ellipse">
            <a:avLst/>
          </a:prstGeom>
          <a:gradFill>
            <a:gsLst>
              <a:gs pos="95000">
                <a:srgbClr val="00B0F0"/>
              </a:gs>
              <a:gs pos="76000">
                <a:srgbClr val="2698BC"/>
              </a:gs>
              <a:gs pos="47000">
                <a:srgbClr val="2254C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9307058" y="4642339"/>
            <a:ext cx="3587262" cy="3290836"/>
          </a:xfrm>
          <a:prstGeom prst="ellipse">
            <a:avLst/>
          </a:prstGeom>
          <a:gradFill>
            <a:gsLst>
              <a:gs pos="32000">
                <a:srgbClr val="2254C2"/>
              </a:gs>
              <a:gs pos="87000">
                <a:srgbClr val="97C0E4"/>
              </a:gs>
              <a:gs pos="56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-1122276" y="2067449"/>
            <a:ext cx="2244551" cy="218551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332034" y="-803030"/>
            <a:ext cx="2244551" cy="218551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3974177" y="4611358"/>
            <a:ext cx="1874646" cy="187736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9128299" y="2219849"/>
            <a:ext cx="1641650" cy="1656304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6112125" y="-295545"/>
            <a:ext cx="1854235" cy="1891602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6622602" y="5472165"/>
            <a:ext cx="1874646" cy="187736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4786652" y="1808599"/>
            <a:ext cx="2773273" cy="2802759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5124261" y="3514281"/>
            <a:ext cx="19905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ChevronInverted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Welcome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9" name="Картина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468" y="2510641"/>
            <a:ext cx="1523997" cy="1135115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2011012" y="1553063"/>
            <a:ext cx="1886902" cy="165691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213">
              <a:srgbClr val="2698BC"/>
            </a:gs>
            <a:gs pos="71000">
              <a:schemeClr val="accent1">
                <a:lumMod val="60000"/>
                <a:lumOff val="40000"/>
              </a:schemeClr>
            </a:gs>
            <a:gs pos="41000">
              <a:srgbClr val="6DA6D9"/>
            </a:gs>
            <a:gs pos="9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1157427" y="-1767229"/>
            <a:ext cx="4613059" cy="4346930"/>
          </a:xfrm>
          <a:prstGeom prst="ellipse">
            <a:avLst/>
          </a:prstGeom>
          <a:gradFill>
            <a:gsLst>
              <a:gs pos="11213">
                <a:srgbClr val="002060"/>
              </a:gs>
              <a:gs pos="71000">
                <a:srgbClr val="2698BC"/>
              </a:gs>
              <a:gs pos="41000">
                <a:srgbClr val="0070C0"/>
              </a:gs>
              <a:gs pos="91000">
                <a:srgbClr val="6DA6D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6689693" y="-790201"/>
            <a:ext cx="3617280" cy="3040433"/>
          </a:xfrm>
          <a:prstGeom prst="ellipse">
            <a:avLst/>
          </a:prstGeom>
          <a:gradFill>
            <a:gsLst>
              <a:gs pos="11213">
                <a:srgbClr val="002060"/>
              </a:gs>
              <a:gs pos="71000">
                <a:srgbClr val="2698BC"/>
              </a:gs>
              <a:gs pos="41000">
                <a:srgbClr val="0070C0"/>
              </a:gs>
              <a:gs pos="91000">
                <a:srgbClr val="6DA6D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T E A M</a:t>
            </a:r>
            <a:endParaRPr 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1846555" y="6741"/>
            <a:ext cx="3524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8800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8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U R</a:t>
            </a:r>
            <a:endParaRPr lang="en-US" sz="8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20" y="2648127"/>
            <a:ext cx="2251598" cy="2554398"/>
          </a:xfrm>
          <a:prstGeom prst="ellipse">
            <a:avLst/>
          </a:prstGeom>
          <a:ln w="63500" cap="rnd">
            <a:solidFill>
              <a:srgbClr val="97C0E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986" y="2681655"/>
            <a:ext cx="2306664" cy="2487342"/>
          </a:xfrm>
          <a:prstGeom prst="ellipse">
            <a:avLst/>
          </a:prstGeom>
          <a:ln w="63500" cap="rnd">
            <a:solidFill>
              <a:srgbClr val="97C0E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160" y="2579701"/>
            <a:ext cx="2420492" cy="2500930"/>
          </a:xfrm>
          <a:prstGeom prst="ellipse">
            <a:avLst/>
          </a:prstGeom>
          <a:ln w="63500" cap="rnd">
            <a:solidFill>
              <a:srgbClr val="97C0E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899" y="2619416"/>
            <a:ext cx="2292241" cy="2562457"/>
          </a:xfrm>
          <a:prstGeom prst="ellipse">
            <a:avLst/>
          </a:prstGeom>
          <a:ln w="63500" cap="rnd">
            <a:solidFill>
              <a:srgbClr val="97C0E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Овал 10"/>
          <p:cNvSpPr/>
          <p:nvPr/>
        </p:nvSpPr>
        <p:spPr>
          <a:xfrm>
            <a:off x="684940" y="5248490"/>
            <a:ext cx="2448878" cy="916785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shade val="67500"/>
                  <a:satMod val="115000"/>
                </a:schemeClr>
              </a:gs>
              <a:gs pos="44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9223899" y="5270951"/>
            <a:ext cx="2448878" cy="916785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shade val="67500"/>
                  <a:satMod val="115000"/>
                </a:schemeClr>
              </a:gs>
              <a:gs pos="44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6492718" y="5270951"/>
            <a:ext cx="2448878" cy="916785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shade val="67500"/>
                  <a:satMod val="115000"/>
                </a:schemeClr>
              </a:gs>
              <a:gs pos="44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3547203" y="5270951"/>
            <a:ext cx="2448878" cy="916785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shade val="67500"/>
                  <a:satMod val="115000"/>
                </a:schemeClr>
              </a:gs>
              <a:gs pos="44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974717" y="5406177"/>
            <a:ext cx="232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Frontend developer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      Вичо Вичев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3828850" y="5406177"/>
            <a:ext cx="216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Backend developer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    Мартин Ненков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6880194" y="5383716"/>
            <a:ext cx="2061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2060"/>
                </a:solidFill>
              </a:rPr>
              <a:t>            </a:t>
            </a:r>
            <a:r>
              <a:rPr lang="en-US" dirty="0" smtClean="0">
                <a:solidFill>
                  <a:srgbClr val="002060"/>
                </a:solidFill>
              </a:rPr>
              <a:t>QA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Никола Пасков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Текстово поле 17"/>
          <p:cNvSpPr txBox="1"/>
          <p:nvPr/>
        </p:nvSpPr>
        <p:spPr>
          <a:xfrm>
            <a:off x="9747681" y="5406177"/>
            <a:ext cx="238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Scrum Trainer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Добрил Пеев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" name="Картина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36" y="5982265"/>
            <a:ext cx="1175755" cy="87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9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213">
              <a:srgbClr val="2254C2">
                <a:lumMod val="73000"/>
              </a:srgbClr>
            </a:gs>
            <a:gs pos="35000">
              <a:srgbClr val="235889">
                <a:lumMod val="64000"/>
                <a:lumOff val="36000"/>
              </a:srgbClr>
            </a:gs>
            <a:gs pos="87000">
              <a:srgbClr val="6DA6D9">
                <a:lumMod val="62000"/>
                <a:alpha val="73000"/>
              </a:srgbClr>
            </a:gs>
            <a:gs pos="100000">
              <a:srgbClr val="97C0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564082" y="145473"/>
            <a:ext cx="3117273" cy="288901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3493061" y="946605"/>
            <a:ext cx="3387133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</a:t>
            </a:r>
            <a:r>
              <a:rPr lang="bg-BG" sz="8800" dirty="0" smtClean="0">
                <a:solidFill>
                  <a:srgbClr val="002060"/>
                </a:solidFill>
              </a:rPr>
              <a:t> </a:t>
            </a:r>
            <a:r>
              <a:rPr lang="de-DE" sz="8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U R</a:t>
            </a:r>
            <a:endParaRPr lang="en-US" sz="8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614166" y="1527615"/>
            <a:ext cx="2402698" cy="2228108"/>
          </a:xfrm>
          <a:prstGeom prst="ellipse">
            <a:avLst/>
          </a:prstGeom>
          <a:gradFill>
            <a:gsLst>
              <a:gs pos="8000">
                <a:srgbClr val="2254C2"/>
              </a:gs>
              <a:gs pos="87000">
                <a:srgbClr val="97C0E4"/>
              </a:gs>
              <a:gs pos="56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681355" y="2111160"/>
            <a:ext cx="2870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 D E A</a:t>
            </a:r>
            <a:endParaRPr lang="en-US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38" y="3194287"/>
            <a:ext cx="3124939" cy="3124939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-765372" y="-569544"/>
            <a:ext cx="2228021" cy="215952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9826329" y="3985103"/>
            <a:ext cx="3308401" cy="3293883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0577111" y="-706855"/>
            <a:ext cx="2228021" cy="215952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399121" y="1527615"/>
            <a:ext cx="1271435" cy="1100480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9352851" y="372907"/>
            <a:ext cx="1025421" cy="822150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9836080" y="2641669"/>
            <a:ext cx="1265858" cy="1349224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558261" y="4161039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-1335435" y="2675960"/>
            <a:ext cx="2228021" cy="215952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Картина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2" y="6058087"/>
            <a:ext cx="1073957" cy="7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24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0070C0"/>
            </a:gs>
            <a:gs pos="77000">
              <a:srgbClr val="6DA6D9"/>
            </a:gs>
            <a:gs pos="37000">
              <a:srgbClr val="2698B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-1384917" y="-798991"/>
            <a:ext cx="4767307" cy="4438835"/>
          </a:xfrm>
          <a:prstGeom prst="ellipse">
            <a:avLst/>
          </a:prstGeom>
          <a:gradFill>
            <a:gsLst>
              <a:gs pos="86000">
                <a:srgbClr val="0070C0"/>
              </a:gs>
              <a:gs pos="28000">
                <a:srgbClr val="6DA6D9"/>
              </a:gs>
              <a:gs pos="3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240487" y="1151494"/>
            <a:ext cx="524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rgbClr val="002060"/>
                </a:solidFill>
              </a:rPr>
              <a:t>S T A G E S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075838" y="507754"/>
            <a:ext cx="1416719" cy="139164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3992429" y="3639844"/>
            <a:ext cx="1598910" cy="1435403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3998121" y="2015738"/>
            <a:ext cx="1593218" cy="1448681"/>
          </a:xfrm>
          <a:prstGeom prst="ellipse">
            <a:avLst/>
          </a:prstGeom>
          <a:gradFill>
            <a:gsLst>
              <a:gs pos="32000">
                <a:srgbClr val="2254C2"/>
              </a:gs>
              <a:gs pos="87000">
                <a:srgbClr val="97C0E4"/>
              </a:gs>
              <a:gs pos="56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3998121" y="5191586"/>
            <a:ext cx="1593218" cy="1448681"/>
          </a:xfrm>
          <a:prstGeom prst="ellipse">
            <a:avLst/>
          </a:prstGeom>
          <a:gradFill>
            <a:gsLst>
              <a:gs pos="32000">
                <a:srgbClr val="2254C2"/>
              </a:gs>
              <a:gs pos="87000">
                <a:srgbClr val="97C0E4"/>
              </a:gs>
              <a:gs pos="56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en-US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4492100" y="725397"/>
            <a:ext cx="843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Текстово поле 13"/>
          <p:cNvSpPr txBox="1"/>
          <p:nvPr/>
        </p:nvSpPr>
        <p:spPr>
          <a:xfrm>
            <a:off x="4492100" y="2167157"/>
            <a:ext cx="878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4478783" y="3844731"/>
            <a:ext cx="870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4478783" y="5408094"/>
            <a:ext cx="843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774434" y="2074824"/>
            <a:ext cx="6070637" cy="127168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Овал 18"/>
          <p:cNvSpPr/>
          <p:nvPr/>
        </p:nvSpPr>
        <p:spPr>
          <a:xfrm>
            <a:off x="6072001" y="5254336"/>
            <a:ext cx="5780166" cy="1323178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Овал 19"/>
          <p:cNvSpPr/>
          <p:nvPr/>
        </p:nvSpPr>
        <p:spPr>
          <a:xfrm>
            <a:off x="5903451" y="455672"/>
            <a:ext cx="5941620" cy="1391644"/>
          </a:xfrm>
          <a:prstGeom prst="ellipse">
            <a:avLst/>
          </a:prstGeom>
          <a:gradFill>
            <a:gsLst>
              <a:gs pos="11000">
                <a:srgbClr val="002060"/>
              </a:gs>
              <a:gs pos="100000">
                <a:schemeClr val="accent1">
                  <a:lumMod val="40000"/>
                  <a:lumOff val="60000"/>
                </a:schemeClr>
              </a:gs>
              <a:gs pos="72000">
                <a:srgbClr val="2698BC"/>
              </a:gs>
              <a:gs pos="4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5915644" y="3573225"/>
            <a:ext cx="5929427" cy="1391644"/>
          </a:xfrm>
          <a:prstGeom prst="ellipse">
            <a:avLst/>
          </a:prstGeom>
          <a:gradFill>
            <a:gsLst>
              <a:gs pos="11000">
                <a:srgbClr val="002060"/>
              </a:gs>
              <a:gs pos="100000">
                <a:schemeClr val="accent1">
                  <a:lumMod val="40000"/>
                  <a:lumOff val="60000"/>
                </a:schemeClr>
              </a:gs>
              <a:gs pos="72000">
                <a:srgbClr val="2698BC"/>
              </a:gs>
              <a:gs pos="4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Овал 21"/>
          <p:cNvSpPr/>
          <p:nvPr/>
        </p:nvSpPr>
        <p:spPr>
          <a:xfrm>
            <a:off x="-420301" y="5694466"/>
            <a:ext cx="1854235" cy="1891602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Овал 22"/>
          <p:cNvSpPr/>
          <p:nvPr/>
        </p:nvSpPr>
        <p:spPr>
          <a:xfrm>
            <a:off x="1352229" y="3529466"/>
            <a:ext cx="1373573" cy="1435403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Овал 23"/>
          <p:cNvSpPr/>
          <p:nvPr/>
        </p:nvSpPr>
        <p:spPr>
          <a:xfrm>
            <a:off x="1914596" y="5488295"/>
            <a:ext cx="1103596" cy="1026469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6587307" y="859898"/>
            <a:ext cx="4749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I D E A   D I S C U S </a:t>
            </a:r>
            <a:r>
              <a:rPr lang="en-US" sz="3200" dirty="0" err="1">
                <a:solidFill>
                  <a:srgbClr val="002060"/>
                </a:solidFill>
              </a:rPr>
              <a:t>S</a:t>
            </a:r>
            <a:r>
              <a:rPr lang="en-US" sz="3200" dirty="0">
                <a:solidFill>
                  <a:srgbClr val="002060"/>
                </a:solidFill>
              </a:rPr>
              <a:t> I O N</a:t>
            </a:r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6659282" y="2427976"/>
            <a:ext cx="4677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D E S I G N  C R E A T I O N</a:t>
            </a:r>
          </a:p>
          <a:p>
            <a:endParaRPr lang="en-US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6965084" y="3927169"/>
            <a:ext cx="40659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G A M E  C R E A T I O N </a:t>
            </a:r>
          </a:p>
          <a:p>
            <a:endParaRPr lang="en-US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7225640" y="5570642"/>
            <a:ext cx="3808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 R E S E N T I N G</a:t>
            </a:r>
          </a:p>
          <a:p>
            <a:endParaRPr lang="en-US" dirty="0"/>
          </a:p>
        </p:txBody>
      </p:sp>
      <p:pic>
        <p:nvPicPr>
          <p:cNvPr id="30" name="Картина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4" y="6001529"/>
            <a:ext cx="1073957" cy="7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9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rgbClr val="2254C2"/>
            </a:gs>
            <a:gs pos="98000">
              <a:srgbClr val="6DA6D9"/>
            </a:gs>
            <a:gs pos="69000">
              <a:srgbClr val="2698B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-701388" y="-1537854"/>
            <a:ext cx="5237018" cy="498763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5839691" y="-457200"/>
            <a:ext cx="3485921" cy="348095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332508" y="436420"/>
            <a:ext cx="4021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U S E D </a:t>
            </a:r>
            <a:endParaRPr lang="en-US" sz="8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5766955" y="990889"/>
            <a:ext cx="514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P R O G R A M E S</a:t>
            </a:r>
            <a:endParaRPr lang="en-US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02" y="3600968"/>
            <a:ext cx="1523247" cy="1523247"/>
          </a:xfrm>
          <a:prstGeom prst="rect">
            <a:avLst/>
          </a:prstGeom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163" y="3600968"/>
            <a:ext cx="1491088" cy="1390082"/>
          </a:xfrm>
          <a:prstGeom prst="rect">
            <a:avLst/>
          </a:prstGeom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736" y="3540068"/>
            <a:ext cx="1146748" cy="1511882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110" y="3540068"/>
            <a:ext cx="1541239" cy="1733195"/>
          </a:xfrm>
          <a:prstGeom prst="rect">
            <a:avLst/>
          </a:prstGeom>
        </p:spPr>
      </p:pic>
      <p:pic>
        <p:nvPicPr>
          <p:cNvPr id="14" name="Картина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6232" y="3480744"/>
            <a:ext cx="2716559" cy="1763692"/>
          </a:xfrm>
          <a:prstGeom prst="rect">
            <a:avLst/>
          </a:prstGeom>
        </p:spPr>
      </p:pic>
      <p:pic>
        <p:nvPicPr>
          <p:cNvPr id="1032" name="Picture 8" descr="File:Microsoft Office PowerPoint (2019–present)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743" y="5459458"/>
            <a:ext cx="1413151" cy="131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Картина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5509" y="5328906"/>
            <a:ext cx="1507545" cy="1504087"/>
          </a:xfrm>
          <a:prstGeom prst="rect">
            <a:avLst/>
          </a:prstGeom>
        </p:spPr>
      </p:pic>
      <p:pic>
        <p:nvPicPr>
          <p:cNvPr id="1036" name="Picture 12" descr="Discord - Free social ic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90" y="5215668"/>
            <a:ext cx="1624323" cy="16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Raylib logo.png - Wikimedia Common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284" y="5358515"/>
            <a:ext cx="1349328" cy="134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Овал 22"/>
          <p:cNvSpPr/>
          <p:nvPr/>
        </p:nvSpPr>
        <p:spPr>
          <a:xfrm>
            <a:off x="11188481" y="-298258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Овал 23"/>
          <p:cNvSpPr/>
          <p:nvPr/>
        </p:nvSpPr>
        <p:spPr>
          <a:xfrm>
            <a:off x="11188481" y="5909941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Овал 24"/>
          <p:cNvSpPr/>
          <p:nvPr/>
        </p:nvSpPr>
        <p:spPr>
          <a:xfrm>
            <a:off x="10311217" y="1632075"/>
            <a:ext cx="1198476" cy="1263894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Картина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24" y="6001529"/>
            <a:ext cx="1073957" cy="7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3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2698BC"/>
            </a:gs>
            <a:gs pos="93000">
              <a:srgbClr val="97C0E4"/>
            </a:gs>
            <a:gs pos="57000">
              <a:srgbClr val="6DA6D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80301" y="491392"/>
            <a:ext cx="3456617" cy="312570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728946" y="633846"/>
            <a:ext cx="2666909" cy="2724374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3504481" y="3647209"/>
            <a:ext cx="2730064" cy="270163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7607926" y="2379519"/>
            <a:ext cx="4422084" cy="4592781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1163781" y="1662545"/>
            <a:ext cx="3419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L E T  ‘ S</a:t>
            </a:r>
            <a:endParaRPr lang="en-US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5875306" y="1608812"/>
            <a:ext cx="261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 I V E</a:t>
            </a:r>
            <a:endParaRPr lang="en-US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3678382" y="4536362"/>
            <a:ext cx="2867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 N T O</a:t>
            </a:r>
            <a:endParaRPr lang="en-US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7607926" y="3647209"/>
            <a:ext cx="5860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        T H E   </a:t>
            </a:r>
          </a:p>
          <a:p>
            <a:r>
              <a:rPr lang="en-US" sz="4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P R O J E C T !</a:t>
            </a:r>
            <a:endParaRPr lang="en-US" sz="4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-335319" y="5600700"/>
            <a:ext cx="1982327" cy="1859973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0920846" y="-587606"/>
            <a:ext cx="1900090" cy="1876079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8686424" y="301304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946792" y="3757028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7" y="5948888"/>
            <a:ext cx="1073957" cy="7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133</Words>
  <Application>Microsoft Office PowerPoint</Application>
  <PresentationFormat>Широк екран</PresentationFormat>
  <Paragraphs>31</Paragraphs>
  <Slides>6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User</cp:lastModifiedBy>
  <cp:revision>21</cp:revision>
  <dcterms:created xsi:type="dcterms:W3CDTF">2023-03-26T07:06:06Z</dcterms:created>
  <dcterms:modified xsi:type="dcterms:W3CDTF">2023-03-26T20:32:33Z</dcterms:modified>
</cp:coreProperties>
</file>