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0E4"/>
    <a:srgbClr val="6DA6D9"/>
    <a:srgbClr val="2698BC"/>
    <a:srgbClr val="2254C2"/>
    <a:srgbClr val="235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>
      <p:cViewPr varScale="1">
        <p:scale>
          <a:sx n="106" d="100"/>
          <a:sy n="106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520F-D4CB-4DB2-A3BD-5C23F7E79A1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AF055-AA07-4983-A91E-5B2DB637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AF055-AA07-4983-A91E-5B2DB6372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40000"/>
                <a:lumOff val="60000"/>
                <a:alpha val="62000"/>
              </a:schemeClr>
            </a:gs>
            <a:gs pos="71000">
              <a:schemeClr val="accent1">
                <a:lumMod val="60000"/>
                <a:lumOff val="40000"/>
              </a:schemeClr>
            </a:gs>
            <a:gs pos="8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536331" y="4642339"/>
            <a:ext cx="3736730" cy="3692770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0227030" y="-949778"/>
            <a:ext cx="2751992" cy="2760785"/>
          </a:xfrm>
          <a:prstGeom prst="ellipse">
            <a:avLst/>
          </a:prstGeom>
          <a:gradFill>
            <a:gsLst>
              <a:gs pos="95000">
                <a:srgbClr val="00B0F0"/>
              </a:gs>
              <a:gs pos="76000">
                <a:srgbClr val="2698BC"/>
              </a:gs>
              <a:gs pos="47000">
                <a:srgbClr val="2254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9307058" y="4642339"/>
            <a:ext cx="3587262" cy="3290836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-1122276" y="2067449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332034" y="-803030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3974177" y="4611358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128299" y="2219849"/>
            <a:ext cx="1641650" cy="165630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6112125" y="-295545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6622602" y="5472165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86652" y="1808599"/>
            <a:ext cx="2773273" cy="280275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124261" y="3514281"/>
            <a:ext cx="19905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Welcome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68" y="2510641"/>
            <a:ext cx="1523997" cy="1135115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2011012" y="1553063"/>
            <a:ext cx="1886902" cy="165691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698BC"/>
            </a:gs>
            <a:gs pos="71000">
              <a:schemeClr val="accent1">
                <a:lumMod val="60000"/>
                <a:lumOff val="40000"/>
              </a:schemeClr>
            </a:gs>
            <a:gs pos="41000">
              <a:srgbClr val="6DA6D9"/>
            </a:gs>
            <a:gs pos="9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157427" y="-1767229"/>
            <a:ext cx="4613059" cy="4346930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6689693" y="-790201"/>
            <a:ext cx="3617280" cy="3040433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 E A M</a:t>
            </a:r>
            <a:endParaRPr 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846555" y="6741"/>
            <a:ext cx="3524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0" y="2648127"/>
            <a:ext cx="2251598" cy="2554398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86" y="2681655"/>
            <a:ext cx="2306664" cy="2487342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60" y="2579701"/>
            <a:ext cx="2420492" cy="2500930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99" y="2619416"/>
            <a:ext cx="2292241" cy="2562457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Овал 10"/>
          <p:cNvSpPr/>
          <p:nvPr/>
        </p:nvSpPr>
        <p:spPr>
          <a:xfrm>
            <a:off x="684940" y="5248490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9223899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6492718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3547203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974717" y="5406177"/>
            <a:ext cx="232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Frontend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  Вичо Вичев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828850" y="5406177"/>
            <a:ext cx="216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Мартин Ненков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6880194" y="5383716"/>
            <a:ext cx="206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2060"/>
                </a:solidFill>
              </a:rPr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QA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Никола Пасков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9747681" y="5406177"/>
            <a:ext cx="23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Scrum Trainer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Добрил Пеев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36" y="5982265"/>
            <a:ext cx="1175755" cy="8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905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254C2">
                <a:lumMod val="73000"/>
              </a:srgbClr>
            </a:gs>
            <a:gs pos="35000">
              <a:srgbClr val="235889">
                <a:lumMod val="64000"/>
                <a:lumOff val="36000"/>
              </a:srgbClr>
            </a:gs>
            <a:gs pos="87000">
              <a:srgbClr val="6DA6D9">
                <a:lumMod val="62000"/>
                <a:alpha val="73000"/>
              </a:srgbClr>
            </a:gs>
            <a:gs pos="100000">
              <a:srgbClr val="97C0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564082" y="145473"/>
            <a:ext cx="3117273" cy="288901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3493061" y="946605"/>
            <a:ext cx="338713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bg-BG" sz="8800" dirty="0" smtClean="0">
                <a:solidFill>
                  <a:srgbClr val="002060"/>
                </a:solidFill>
              </a:rPr>
              <a:t> </a:t>
            </a:r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4166" y="1527615"/>
            <a:ext cx="2402698" cy="2228108"/>
          </a:xfrm>
          <a:prstGeom prst="ellipse">
            <a:avLst/>
          </a:prstGeom>
          <a:gradFill>
            <a:gsLst>
              <a:gs pos="8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681355" y="2111160"/>
            <a:ext cx="287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D E A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8" y="3194287"/>
            <a:ext cx="3124939" cy="3124939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-765372" y="-569544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9826329" y="3985103"/>
            <a:ext cx="3308401" cy="329388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577111" y="-706855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121" y="1527615"/>
            <a:ext cx="1271435" cy="110048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352851" y="372907"/>
            <a:ext cx="1025421" cy="82215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9836080" y="2641669"/>
            <a:ext cx="1265858" cy="134922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558261" y="4161039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-1335435" y="2675960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Картина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2" y="6058087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40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070C0"/>
            </a:gs>
            <a:gs pos="77000">
              <a:srgbClr val="6DA6D9"/>
            </a:gs>
            <a:gs pos="37000">
              <a:srgbClr val="2698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1384917" y="-798991"/>
            <a:ext cx="4767307" cy="4438835"/>
          </a:xfrm>
          <a:prstGeom prst="ellipse">
            <a:avLst/>
          </a:prstGeom>
          <a:gradFill>
            <a:gsLst>
              <a:gs pos="86000">
                <a:srgbClr val="0070C0"/>
              </a:gs>
              <a:gs pos="28000">
                <a:srgbClr val="6DA6D9"/>
              </a:gs>
              <a:gs pos="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40487" y="1151494"/>
            <a:ext cx="52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</a:rPr>
              <a:t>S T A G E 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075838" y="507754"/>
            <a:ext cx="1416719" cy="139164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3992429" y="3639844"/>
            <a:ext cx="1598910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3998121" y="2015738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8121" y="5191586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en-US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4492100" y="725397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4492100" y="2167157"/>
            <a:ext cx="878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478783" y="3844731"/>
            <a:ext cx="87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478783" y="5408094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774434" y="2074824"/>
            <a:ext cx="6070637" cy="127168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/>
          <p:cNvSpPr/>
          <p:nvPr/>
        </p:nvSpPr>
        <p:spPr>
          <a:xfrm>
            <a:off x="6072001" y="5254336"/>
            <a:ext cx="5780166" cy="1323178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/>
          <p:cNvSpPr/>
          <p:nvPr/>
        </p:nvSpPr>
        <p:spPr>
          <a:xfrm>
            <a:off x="5903451" y="455672"/>
            <a:ext cx="5941620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5915644" y="3573225"/>
            <a:ext cx="5929427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-420301" y="5694466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1352229" y="3529466"/>
            <a:ext cx="1373573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914596" y="5488295"/>
            <a:ext cx="1103596" cy="102646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6587307" y="859898"/>
            <a:ext cx="474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I D E A   D I S C U S </a:t>
            </a:r>
            <a:r>
              <a:rPr lang="en-US" sz="3200" dirty="0" err="1">
                <a:solidFill>
                  <a:srgbClr val="002060"/>
                </a:solidFill>
              </a:rPr>
              <a:t>S</a:t>
            </a:r>
            <a:r>
              <a:rPr lang="en-US" sz="3200" dirty="0">
                <a:solidFill>
                  <a:srgbClr val="002060"/>
                </a:solidFill>
              </a:rPr>
              <a:t> I O 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6659282" y="2427976"/>
            <a:ext cx="4677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 E S I G N  C R E A T I O N</a:t>
            </a:r>
          </a:p>
          <a:p>
            <a:endParaRPr lang="en-US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6965084" y="3927169"/>
            <a:ext cx="4065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 A M E  C R E A T I O N </a:t>
            </a:r>
          </a:p>
          <a:p>
            <a:endParaRPr lang="en-US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7225640" y="5570642"/>
            <a:ext cx="3808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R E S E N T I N G</a:t>
            </a:r>
          </a:p>
          <a:p>
            <a:endParaRPr lang="en-US" dirty="0"/>
          </a:p>
        </p:txBody>
      </p:sp>
      <p:pic>
        <p:nvPicPr>
          <p:cNvPr id="30" name="Картина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" y="6001529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760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254C2"/>
            </a:gs>
            <a:gs pos="98000">
              <a:srgbClr val="6DA6D9"/>
            </a:gs>
            <a:gs pos="69000">
              <a:srgbClr val="2698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701388" y="-1537854"/>
            <a:ext cx="5237018" cy="4987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5839691" y="-457200"/>
            <a:ext cx="3485921" cy="348095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332508" y="436420"/>
            <a:ext cx="4021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S E D </a:t>
            </a:r>
            <a:endParaRPr lang="en-US" sz="8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5766955" y="990889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G R A M E S</a:t>
            </a:r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02" y="3600968"/>
            <a:ext cx="1523247" cy="1523247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63" y="3600968"/>
            <a:ext cx="1491088" cy="139008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36" y="3540068"/>
            <a:ext cx="1146748" cy="1511882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110" y="3540068"/>
            <a:ext cx="1541239" cy="173319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32" y="3480744"/>
            <a:ext cx="2716559" cy="1763692"/>
          </a:xfrm>
          <a:prstGeom prst="rect">
            <a:avLst/>
          </a:prstGeom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43" y="5459458"/>
            <a:ext cx="1413151" cy="13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5509" y="5328906"/>
            <a:ext cx="1507545" cy="1504087"/>
          </a:xfrm>
          <a:prstGeom prst="rect">
            <a:avLst/>
          </a:prstGeom>
        </p:spPr>
      </p:pic>
      <p:pic>
        <p:nvPicPr>
          <p:cNvPr id="1036" name="Picture 12" descr="Discord - Free social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90" y="5215668"/>
            <a:ext cx="1624323" cy="16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Raylib logo.png - Wikimedia Comm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84" y="5358515"/>
            <a:ext cx="1349328" cy="13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/>
          <p:cNvSpPr/>
          <p:nvPr/>
        </p:nvSpPr>
        <p:spPr>
          <a:xfrm>
            <a:off x="11188481" y="-29825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1188481" y="5909941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10311217" y="1632075"/>
            <a:ext cx="1198476" cy="126389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24" y="6001529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337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2698BC"/>
            </a:gs>
            <a:gs pos="93000">
              <a:srgbClr val="97C0E4"/>
            </a:gs>
            <a:gs pos="57000">
              <a:srgbClr val="6DA6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80301" y="491392"/>
            <a:ext cx="3456617" cy="312570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728946" y="633846"/>
            <a:ext cx="2666909" cy="272437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3504481" y="3647209"/>
            <a:ext cx="2730064" cy="2701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7607926" y="2379519"/>
            <a:ext cx="4422084" cy="4592781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163781" y="1662545"/>
            <a:ext cx="341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 E T  ‘ S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875306" y="1608812"/>
            <a:ext cx="261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 I V E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678382" y="4536362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N T O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607926" y="3647209"/>
            <a:ext cx="5860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       T H E   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J E C T !</a:t>
            </a:r>
            <a:endParaRPr lang="en-US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-335319" y="5600700"/>
            <a:ext cx="1982327" cy="185997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920846" y="-587606"/>
            <a:ext cx="1900090" cy="187607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8686424" y="301304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46792" y="375702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7" y="5948888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:circle/>
      </p:transition>
    </mc:Choice>
    <mc:Fallback>
      <p:transition spd="slow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133</Words>
  <Application>Microsoft Office PowerPoint</Application>
  <PresentationFormat>Широк екран</PresentationFormat>
  <Paragraphs>31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18</cp:revision>
  <dcterms:created xsi:type="dcterms:W3CDTF">2023-03-26T07:06:06Z</dcterms:created>
  <dcterms:modified xsi:type="dcterms:W3CDTF">2023-03-26T19:13:57Z</dcterms:modified>
</cp:coreProperties>
</file>