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7" r:id="rId3"/>
    <p:sldId id="259" r:id="rId4"/>
    <p:sldId id="258" r:id="rId5"/>
    <p:sldId id="277" r:id="rId6"/>
    <p:sldId id="278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Lilita One" panose="020B0604020202020204" charset="0"/>
      <p:regular r:id="rId10"/>
    </p:embeddedFont>
    <p:embeddedFont>
      <p:font typeface="Manrope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6B50F-F872-4E8C-8251-E7AF836C486F}">
  <a:tblStyle styleId="{F1B6B50F-F872-4E8C-8251-E7AF836C4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b058aa14d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b058aa14d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b0982327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b0982327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9f8ac72d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29f8ac72d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b058aa14d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2b058aa14d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b0982327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b0982327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68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b0982327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b0982327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5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6763" y="1249575"/>
            <a:ext cx="43983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rgbClr val="97351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6763" y="3255825"/>
            <a:ext cx="4398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6750" y="-139250"/>
            <a:ext cx="3218025" cy="797394"/>
            <a:chOff x="-76750" y="-139250"/>
            <a:chExt cx="3218025" cy="797394"/>
          </a:xfrm>
        </p:grpSpPr>
        <p:sp>
          <p:nvSpPr>
            <p:cNvPr id="12" name="Google Shape;12;p2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138908" y="-301426"/>
            <a:ext cx="2233703" cy="753181"/>
            <a:chOff x="7138908" y="-301426"/>
            <a:chExt cx="2233703" cy="753181"/>
          </a:xfrm>
        </p:grpSpPr>
        <p:sp>
          <p:nvSpPr>
            <p:cNvPr id="15" name="Google Shape;15;p2"/>
            <p:cNvSpPr/>
            <p:nvPr/>
          </p:nvSpPr>
          <p:spPr>
            <a:xfrm>
              <a:off x="7138908" y="-219652"/>
              <a:ext cx="2233703" cy="613535"/>
            </a:xfrm>
            <a:custGeom>
              <a:avLst/>
              <a:gdLst/>
              <a:ahLst/>
              <a:cxnLst/>
              <a:rect l="l" t="t" r="r" b="b"/>
              <a:pathLst>
                <a:path w="15324" h="4209" extrusionOk="0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55088" y="-301426"/>
              <a:ext cx="2028757" cy="753181"/>
            </a:xfrm>
            <a:custGeom>
              <a:avLst/>
              <a:gdLst/>
              <a:ahLst/>
              <a:cxnLst/>
              <a:rect l="l" t="t" r="r" b="b"/>
              <a:pathLst>
                <a:path w="13918" h="5167" fill="none" extrusionOk="0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>
            <a:off x="-210103" y="4064842"/>
            <a:ext cx="2486855" cy="1624830"/>
            <a:chOff x="6890035" y="3683842"/>
            <a:chExt cx="2486855" cy="1624830"/>
          </a:xfrm>
        </p:grpSpPr>
        <p:sp>
          <p:nvSpPr>
            <p:cNvPr id="18" name="Google Shape;18;p2"/>
            <p:cNvSpPr/>
            <p:nvPr/>
          </p:nvSpPr>
          <p:spPr>
            <a:xfrm>
              <a:off x="6890035" y="3683842"/>
              <a:ext cx="2486855" cy="1624830"/>
            </a:xfrm>
            <a:custGeom>
              <a:avLst/>
              <a:gdLst/>
              <a:ahLst/>
              <a:cxnLst/>
              <a:rect l="l" t="t" r="r" b="b"/>
              <a:pathLst>
                <a:path w="16954" h="11077" extrusionOk="0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9744" y="3700564"/>
              <a:ext cx="2135844" cy="1466703"/>
            </a:xfrm>
            <a:custGeom>
              <a:avLst/>
              <a:gdLst/>
              <a:ahLst/>
              <a:cxnLst/>
              <a:rect l="l" t="t" r="r" b="b"/>
              <a:pathLst>
                <a:path w="14561" h="9999" fill="none" extrusionOk="0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3118703" y="4575674"/>
            <a:ext cx="1943867" cy="1131835"/>
            <a:chOff x="3306066" y="4163786"/>
            <a:chExt cx="1943867" cy="1131835"/>
          </a:xfrm>
        </p:grpSpPr>
        <p:sp>
          <p:nvSpPr>
            <p:cNvPr id="21" name="Google Shape;21;p2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7576984" y="3987238"/>
            <a:ext cx="1876105" cy="1678967"/>
            <a:chOff x="-210102" y="3707428"/>
            <a:chExt cx="1762926" cy="1577679"/>
          </a:xfrm>
        </p:grpSpPr>
        <p:sp>
          <p:nvSpPr>
            <p:cNvPr id="24" name="Google Shape;24;p2"/>
            <p:cNvSpPr/>
            <p:nvPr/>
          </p:nvSpPr>
          <p:spPr>
            <a:xfrm>
              <a:off x="-210102" y="3708239"/>
              <a:ext cx="1727549" cy="1576869"/>
            </a:xfrm>
            <a:custGeom>
              <a:avLst/>
              <a:gdLst/>
              <a:ahLst/>
              <a:cxnLst/>
              <a:rect l="l" t="t" r="r" b="b"/>
              <a:pathLst>
                <a:path w="12795" h="11679" extrusionOk="0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615" y="3707428"/>
              <a:ext cx="1529208" cy="1487488"/>
            </a:xfrm>
            <a:custGeom>
              <a:avLst/>
              <a:gdLst/>
              <a:ahLst/>
              <a:cxnLst/>
              <a:rect l="l" t="t" r="r" b="b"/>
              <a:pathLst>
                <a:path w="11326" h="11017" fill="none" extrusionOk="0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023416" y="4267252"/>
            <a:ext cx="1030015" cy="1131865"/>
            <a:chOff x="3670550" y="4352162"/>
            <a:chExt cx="782329" cy="859688"/>
          </a:xfrm>
        </p:grpSpPr>
        <p:sp>
          <p:nvSpPr>
            <p:cNvPr id="27" name="Google Shape;27;p2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4845366" y="4267252"/>
            <a:ext cx="1030015" cy="1131865"/>
            <a:chOff x="3670550" y="4352162"/>
            <a:chExt cx="782329" cy="859688"/>
          </a:xfrm>
        </p:grpSpPr>
        <p:sp>
          <p:nvSpPr>
            <p:cNvPr id="30" name="Google Shape;30;p2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910575" y="4434345"/>
            <a:ext cx="1590207" cy="881083"/>
            <a:chOff x="7837900" y="4342625"/>
            <a:chExt cx="1590207" cy="881083"/>
          </a:xfrm>
        </p:grpSpPr>
        <p:sp>
          <p:nvSpPr>
            <p:cNvPr id="33" name="Google Shape;33;p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2180925" y="2400250"/>
            <a:ext cx="47823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53450" y="1299900"/>
            <a:ext cx="10371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2180850" y="3371275"/>
            <a:ext cx="47823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530000" y="3807800"/>
            <a:ext cx="2589694" cy="1170647"/>
            <a:chOff x="6758600" y="3274400"/>
            <a:chExt cx="2589694" cy="1170647"/>
          </a:xfrm>
        </p:grpSpPr>
        <p:sp>
          <p:nvSpPr>
            <p:cNvPr id="40" name="Google Shape;40;p3"/>
            <p:cNvSpPr/>
            <p:nvPr/>
          </p:nvSpPr>
          <p:spPr>
            <a:xfrm>
              <a:off x="6758600" y="3274400"/>
              <a:ext cx="577862" cy="447896"/>
            </a:xfrm>
            <a:custGeom>
              <a:avLst/>
              <a:gdLst/>
              <a:ahLst/>
              <a:cxnLst/>
              <a:rect l="l" t="t" r="r" b="b"/>
              <a:pathLst>
                <a:path w="3406" h="2640" extrusionOk="0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693603" y="3616943"/>
              <a:ext cx="1433627" cy="828098"/>
            </a:xfrm>
            <a:custGeom>
              <a:avLst/>
              <a:gdLst/>
              <a:ahLst/>
              <a:cxnLst/>
              <a:rect l="l" t="t" r="r" b="b"/>
              <a:pathLst>
                <a:path w="8450" h="4881" extrusionOk="0">
                  <a:moveTo>
                    <a:pt x="1" y="0"/>
                  </a:moveTo>
                  <a:lnTo>
                    <a:pt x="1" y="4880"/>
                  </a:lnTo>
                  <a:lnTo>
                    <a:pt x="8449" y="4880"/>
                  </a:lnTo>
                  <a:lnTo>
                    <a:pt x="8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270790" y="4025484"/>
              <a:ext cx="279260" cy="419563"/>
            </a:xfrm>
            <a:custGeom>
              <a:avLst/>
              <a:gdLst/>
              <a:ahLst/>
              <a:cxnLst/>
              <a:rect l="l" t="t" r="r" b="b"/>
              <a:pathLst>
                <a:path w="1646" h="2473" extrusionOk="0">
                  <a:moveTo>
                    <a:pt x="0" y="0"/>
                  </a:moveTo>
                  <a:lnTo>
                    <a:pt x="0" y="2472"/>
                  </a:lnTo>
                  <a:lnTo>
                    <a:pt x="1646" y="2472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04848" y="3274400"/>
              <a:ext cx="788919" cy="1170637"/>
            </a:xfrm>
            <a:custGeom>
              <a:avLst/>
              <a:gdLst/>
              <a:ahLst/>
              <a:cxnLst/>
              <a:rect l="l" t="t" r="r" b="b"/>
              <a:pathLst>
                <a:path w="4650" h="6900" extrusionOk="0">
                  <a:moveTo>
                    <a:pt x="2329" y="0"/>
                  </a:moveTo>
                  <a:lnTo>
                    <a:pt x="0" y="2019"/>
                  </a:lnTo>
                  <a:lnTo>
                    <a:pt x="0" y="6899"/>
                  </a:lnTo>
                  <a:lnTo>
                    <a:pt x="4650" y="6899"/>
                  </a:lnTo>
                  <a:lnTo>
                    <a:pt x="4650" y="201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399750" y="3735535"/>
              <a:ext cx="159141" cy="196972"/>
            </a:xfrm>
            <a:custGeom>
              <a:avLst/>
              <a:gdLst/>
              <a:ahLst/>
              <a:cxnLst/>
              <a:rect l="l" t="t" r="r" b="b"/>
              <a:pathLst>
                <a:path w="938" h="1161" extrusionOk="0">
                  <a:moveTo>
                    <a:pt x="0" y="0"/>
                  </a:moveTo>
                  <a:lnTo>
                    <a:pt x="0" y="1161"/>
                  </a:lnTo>
                  <a:lnTo>
                    <a:pt x="938" y="1161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40916" y="3735535"/>
              <a:ext cx="157953" cy="196972"/>
            </a:xfrm>
            <a:custGeom>
              <a:avLst/>
              <a:gdLst/>
              <a:ahLst/>
              <a:cxnLst/>
              <a:rect l="l" t="t" r="r" b="b"/>
              <a:pathLst>
                <a:path w="931" h="1161" extrusionOk="0">
                  <a:moveTo>
                    <a:pt x="1" y="0"/>
                  </a:moveTo>
                  <a:lnTo>
                    <a:pt x="1" y="1161"/>
                  </a:lnTo>
                  <a:lnTo>
                    <a:pt x="931" y="1161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20248" y="3456445"/>
              <a:ext cx="159311" cy="196972"/>
            </a:xfrm>
            <a:custGeom>
              <a:avLst/>
              <a:gdLst/>
              <a:ahLst/>
              <a:cxnLst/>
              <a:rect l="l" t="t" r="r" b="b"/>
              <a:pathLst>
                <a:path w="939" h="1161" extrusionOk="0">
                  <a:moveTo>
                    <a:pt x="1" y="0"/>
                  </a:moveTo>
                  <a:lnTo>
                    <a:pt x="1" y="1161"/>
                  </a:lnTo>
                  <a:lnTo>
                    <a:pt x="939" y="1161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99819" y="3274400"/>
              <a:ext cx="2048475" cy="383087"/>
            </a:xfrm>
            <a:custGeom>
              <a:avLst/>
              <a:gdLst/>
              <a:ahLst/>
              <a:cxnLst/>
              <a:rect l="l" t="t" r="r" b="b"/>
              <a:pathLst>
                <a:path w="12074" h="2258" extrusionOk="0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538908" y="2619345"/>
            <a:ext cx="1283665" cy="2262042"/>
            <a:chOff x="386508" y="2523625"/>
            <a:chExt cx="1283665" cy="2262042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386508" y="3714777"/>
              <a:ext cx="1283665" cy="1070889"/>
              <a:chOff x="386508" y="3714777"/>
              <a:chExt cx="1283665" cy="1070889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1352594" y="3714777"/>
                <a:ext cx="317578" cy="1070889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7142" extrusionOk="0">
                    <a:moveTo>
                      <a:pt x="354" y="1"/>
                    </a:moveTo>
                    <a:cubicBezTo>
                      <a:pt x="178" y="1"/>
                      <a:pt x="0" y="140"/>
                      <a:pt x="51" y="370"/>
                    </a:cubicBezTo>
                    <a:lnTo>
                      <a:pt x="1482" y="6903"/>
                    </a:lnTo>
                    <a:cubicBezTo>
                      <a:pt x="1513" y="7038"/>
                      <a:pt x="1641" y="7141"/>
                      <a:pt x="1784" y="7141"/>
                    </a:cubicBezTo>
                    <a:cubicBezTo>
                      <a:pt x="1808" y="7141"/>
                      <a:pt x="1831" y="7141"/>
                      <a:pt x="1847" y="7133"/>
                    </a:cubicBezTo>
                    <a:cubicBezTo>
                      <a:pt x="2014" y="7094"/>
                      <a:pt x="2117" y="6935"/>
                      <a:pt x="2078" y="6776"/>
                    </a:cubicBezTo>
                    <a:lnTo>
                      <a:pt x="647" y="243"/>
                    </a:lnTo>
                    <a:cubicBezTo>
                      <a:pt x="610" y="75"/>
                      <a:pt x="483" y="1"/>
                      <a:pt x="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86508" y="3714777"/>
                <a:ext cx="317578" cy="1070889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7142" extrusionOk="0">
                    <a:moveTo>
                      <a:pt x="1764" y="1"/>
                    </a:moveTo>
                    <a:cubicBezTo>
                      <a:pt x="1635" y="1"/>
                      <a:pt x="1508" y="75"/>
                      <a:pt x="1471" y="243"/>
                    </a:cubicBezTo>
                    <a:lnTo>
                      <a:pt x="40" y="6776"/>
                    </a:lnTo>
                    <a:cubicBezTo>
                      <a:pt x="1" y="6935"/>
                      <a:pt x="104" y="7102"/>
                      <a:pt x="271" y="7133"/>
                    </a:cubicBezTo>
                    <a:cubicBezTo>
                      <a:pt x="287" y="7141"/>
                      <a:pt x="311" y="7141"/>
                      <a:pt x="334" y="7141"/>
                    </a:cubicBezTo>
                    <a:cubicBezTo>
                      <a:pt x="477" y="7141"/>
                      <a:pt x="605" y="7046"/>
                      <a:pt x="636" y="6903"/>
                    </a:cubicBezTo>
                    <a:lnTo>
                      <a:pt x="2067" y="370"/>
                    </a:lnTo>
                    <a:cubicBezTo>
                      <a:pt x="2118" y="140"/>
                      <a:pt x="1940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982384" y="3715077"/>
                <a:ext cx="91915" cy="10705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7140" extrusionOk="0">
                    <a:moveTo>
                      <a:pt x="307" y="0"/>
                    </a:moveTo>
                    <a:cubicBezTo>
                      <a:pt x="154" y="0"/>
                      <a:pt x="1" y="102"/>
                      <a:pt x="1" y="304"/>
                    </a:cubicBezTo>
                    <a:lnTo>
                      <a:pt x="1" y="6837"/>
                    </a:lnTo>
                    <a:cubicBezTo>
                      <a:pt x="9" y="7004"/>
                      <a:pt x="144" y="7139"/>
                      <a:pt x="303" y="7139"/>
                    </a:cubicBezTo>
                    <a:cubicBezTo>
                      <a:pt x="477" y="7139"/>
                      <a:pt x="613" y="7004"/>
                      <a:pt x="613" y="6837"/>
                    </a:cubicBezTo>
                    <a:lnTo>
                      <a:pt x="613" y="304"/>
                    </a:lnTo>
                    <a:cubicBezTo>
                      <a:pt x="613" y="102"/>
                      <a:pt x="460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68827" y="4269419"/>
                <a:ext cx="1117971" cy="90715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05" extrusionOk="0">
                    <a:moveTo>
                      <a:pt x="405" y="1"/>
                    </a:moveTo>
                    <a:cubicBezTo>
                      <a:pt x="0" y="1"/>
                      <a:pt x="0" y="605"/>
                      <a:pt x="405" y="605"/>
                    </a:cubicBezTo>
                    <a:lnTo>
                      <a:pt x="7058" y="605"/>
                    </a:lnTo>
                    <a:cubicBezTo>
                      <a:pt x="7455" y="605"/>
                      <a:pt x="7455" y="1"/>
                      <a:pt x="7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54;p3"/>
            <p:cNvSpPr/>
            <p:nvPr/>
          </p:nvSpPr>
          <p:spPr>
            <a:xfrm>
              <a:off x="473475" y="2523625"/>
              <a:ext cx="1109724" cy="1266864"/>
            </a:xfrm>
            <a:custGeom>
              <a:avLst/>
              <a:gdLst/>
              <a:ahLst/>
              <a:cxnLst/>
              <a:rect l="l" t="t" r="r" b="b"/>
              <a:pathLst>
                <a:path w="7401" h="8449" extrusionOk="0">
                  <a:moveTo>
                    <a:pt x="1010" y="0"/>
                  </a:moveTo>
                  <a:cubicBezTo>
                    <a:pt x="454" y="0"/>
                    <a:pt x="1" y="445"/>
                    <a:pt x="1" y="1002"/>
                  </a:cubicBezTo>
                  <a:lnTo>
                    <a:pt x="1" y="7447"/>
                  </a:lnTo>
                  <a:cubicBezTo>
                    <a:pt x="1" y="7598"/>
                    <a:pt x="33" y="7749"/>
                    <a:pt x="104" y="7885"/>
                  </a:cubicBezTo>
                  <a:cubicBezTo>
                    <a:pt x="271" y="8226"/>
                    <a:pt x="621" y="8449"/>
                    <a:pt x="1002" y="8449"/>
                  </a:cubicBezTo>
                  <a:lnTo>
                    <a:pt x="6391" y="8449"/>
                  </a:lnTo>
                  <a:cubicBezTo>
                    <a:pt x="6780" y="8449"/>
                    <a:pt x="7130" y="8226"/>
                    <a:pt x="7297" y="7885"/>
                  </a:cubicBezTo>
                  <a:cubicBezTo>
                    <a:pt x="7361" y="7749"/>
                    <a:pt x="7400" y="7598"/>
                    <a:pt x="7400" y="7447"/>
                  </a:cubicBezTo>
                  <a:lnTo>
                    <a:pt x="7400" y="1002"/>
                  </a:lnTo>
                  <a:cubicBezTo>
                    <a:pt x="7400" y="851"/>
                    <a:pt x="7368" y="708"/>
                    <a:pt x="7297" y="573"/>
                  </a:cubicBezTo>
                  <a:cubicBezTo>
                    <a:pt x="7138" y="223"/>
                    <a:pt x="6780" y="0"/>
                    <a:pt x="6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3"/>
            <p:cNvGrpSpPr/>
            <p:nvPr/>
          </p:nvGrpSpPr>
          <p:grpSpPr>
            <a:xfrm>
              <a:off x="473475" y="2609393"/>
              <a:ext cx="1109724" cy="1096537"/>
              <a:chOff x="473475" y="2609393"/>
              <a:chExt cx="1109724" cy="1096537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473475" y="2609393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04" y="1"/>
                    </a:moveTo>
                    <a:cubicBezTo>
                      <a:pt x="33" y="136"/>
                      <a:pt x="1" y="279"/>
                      <a:pt x="1" y="430"/>
                    </a:cubicBez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430"/>
                    </a:lnTo>
                    <a:cubicBezTo>
                      <a:pt x="7400" y="279"/>
                      <a:pt x="7368" y="136"/>
                      <a:pt x="7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73475" y="2779879"/>
                <a:ext cx="1109724" cy="6687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46" extrusionOk="0">
                    <a:moveTo>
                      <a:pt x="1" y="0"/>
                    </a:moveTo>
                    <a:lnTo>
                      <a:pt x="1" y="445"/>
                    </a:lnTo>
                    <a:lnTo>
                      <a:pt x="7400" y="445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73475" y="2952614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73475" y="3124299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473475" y="3295835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73475" y="3467520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73475" y="3639056"/>
                <a:ext cx="1109724" cy="6687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46" extrusionOk="0">
                    <a:moveTo>
                      <a:pt x="1" y="1"/>
                    </a:moveTo>
                    <a:lnTo>
                      <a:pt x="1" y="8"/>
                    </a:lnTo>
                    <a:cubicBezTo>
                      <a:pt x="1" y="159"/>
                      <a:pt x="33" y="310"/>
                      <a:pt x="104" y="446"/>
                    </a:cubicBezTo>
                    <a:lnTo>
                      <a:pt x="7297" y="446"/>
                    </a:lnTo>
                    <a:cubicBezTo>
                      <a:pt x="7361" y="310"/>
                      <a:pt x="7400" y="159"/>
                      <a:pt x="7400" y="8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4053450" y="4331070"/>
            <a:ext cx="1590207" cy="881083"/>
            <a:chOff x="7837900" y="4342625"/>
            <a:chExt cx="1590207" cy="881083"/>
          </a:xfrm>
        </p:grpSpPr>
        <p:sp>
          <p:nvSpPr>
            <p:cNvPr id="64" name="Google Shape;64;p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>
            <a:off x="-361615" y="3636454"/>
            <a:ext cx="2486855" cy="1624830"/>
            <a:chOff x="6890035" y="3683842"/>
            <a:chExt cx="2486855" cy="1624830"/>
          </a:xfrm>
        </p:grpSpPr>
        <p:sp>
          <p:nvSpPr>
            <p:cNvPr id="67" name="Google Shape;67;p3"/>
            <p:cNvSpPr/>
            <p:nvPr/>
          </p:nvSpPr>
          <p:spPr>
            <a:xfrm>
              <a:off x="6890035" y="3683842"/>
              <a:ext cx="2486855" cy="1624830"/>
            </a:xfrm>
            <a:custGeom>
              <a:avLst/>
              <a:gdLst/>
              <a:ahLst/>
              <a:cxnLst/>
              <a:rect l="l" t="t" r="r" b="b"/>
              <a:pathLst>
                <a:path w="16954" h="11077" extrusionOk="0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119744" y="3700564"/>
              <a:ext cx="2135844" cy="1466703"/>
            </a:xfrm>
            <a:custGeom>
              <a:avLst/>
              <a:gdLst/>
              <a:ahLst/>
              <a:cxnLst/>
              <a:rect l="l" t="t" r="r" b="b"/>
              <a:pathLst>
                <a:path w="14561" h="9999" fill="none" extrusionOk="0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flipH="1">
            <a:off x="6282675" y="136300"/>
            <a:ext cx="3218025" cy="797394"/>
            <a:chOff x="-76750" y="-139250"/>
            <a:chExt cx="3218025" cy="797394"/>
          </a:xfrm>
        </p:grpSpPr>
        <p:sp>
          <p:nvSpPr>
            <p:cNvPr id="70" name="Google Shape;70;p3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-88146" y="289475"/>
            <a:ext cx="1910721" cy="644222"/>
            <a:chOff x="-58546" y="-205050"/>
            <a:chExt cx="1910721" cy="644222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-3487876">
            <a:off x="2468212" y="4552727"/>
            <a:ext cx="1082448" cy="1168459"/>
            <a:chOff x="-189425" y="4176700"/>
            <a:chExt cx="1082397" cy="1168404"/>
          </a:xfrm>
        </p:grpSpPr>
        <p:sp>
          <p:nvSpPr>
            <p:cNvPr id="76" name="Google Shape;76;p3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 flipH="1">
            <a:off x="1970336" y="1667850"/>
            <a:ext cx="379976" cy="350963"/>
            <a:chOff x="5162486" y="3741525"/>
            <a:chExt cx="379976" cy="350963"/>
          </a:xfrm>
        </p:grpSpPr>
        <p:sp>
          <p:nvSpPr>
            <p:cNvPr id="79" name="Google Shape;79;p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flipH="1">
            <a:off x="6140766" y="4267252"/>
            <a:ext cx="1030015" cy="1131865"/>
            <a:chOff x="3670550" y="4352162"/>
            <a:chExt cx="782329" cy="859688"/>
          </a:xfrm>
        </p:grpSpPr>
        <p:sp>
          <p:nvSpPr>
            <p:cNvPr id="82" name="Google Shape;82;p3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412781" y="2456149"/>
            <a:ext cx="476769" cy="470901"/>
            <a:chOff x="4252781" y="935174"/>
            <a:chExt cx="476769" cy="470901"/>
          </a:xfrm>
        </p:grpSpPr>
        <p:sp>
          <p:nvSpPr>
            <p:cNvPr id="85" name="Google Shape;85;p3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59351" y="2576858"/>
            <a:ext cx="1109724" cy="1266864"/>
          </a:xfrm>
          <a:custGeom>
            <a:avLst/>
            <a:gdLst/>
            <a:ahLst/>
            <a:cxnLst/>
            <a:rect l="l" t="t" r="r" b="b"/>
            <a:pathLst>
              <a:path w="7401" h="8449" extrusionOk="0">
                <a:moveTo>
                  <a:pt x="1010" y="0"/>
                </a:moveTo>
                <a:cubicBezTo>
                  <a:pt x="454" y="0"/>
                  <a:pt x="1" y="445"/>
                  <a:pt x="1" y="1002"/>
                </a:cubicBezTo>
                <a:lnTo>
                  <a:pt x="1" y="7447"/>
                </a:lnTo>
                <a:cubicBezTo>
                  <a:pt x="1" y="7598"/>
                  <a:pt x="33" y="7749"/>
                  <a:pt x="104" y="7885"/>
                </a:cubicBezTo>
                <a:cubicBezTo>
                  <a:pt x="271" y="8226"/>
                  <a:pt x="621" y="8449"/>
                  <a:pt x="1002" y="8449"/>
                </a:cubicBezTo>
                <a:lnTo>
                  <a:pt x="6391" y="8449"/>
                </a:lnTo>
                <a:cubicBezTo>
                  <a:pt x="6780" y="8449"/>
                  <a:pt x="7130" y="8226"/>
                  <a:pt x="7297" y="7885"/>
                </a:cubicBezTo>
                <a:cubicBezTo>
                  <a:pt x="7361" y="7749"/>
                  <a:pt x="7400" y="7598"/>
                  <a:pt x="7400" y="7447"/>
                </a:cubicBezTo>
                <a:lnTo>
                  <a:pt x="7400" y="1002"/>
                </a:lnTo>
                <a:cubicBezTo>
                  <a:pt x="7400" y="851"/>
                  <a:pt x="7368" y="708"/>
                  <a:pt x="7297" y="573"/>
                </a:cubicBezTo>
                <a:cubicBezTo>
                  <a:pt x="7138" y="223"/>
                  <a:pt x="6780" y="0"/>
                  <a:pt x="6399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6488113" y="3802125"/>
            <a:ext cx="2589694" cy="447896"/>
            <a:chOff x="6758600" y="3274400"/>
            <a:chExt cx="2589694" cy="447896"/>
          </a:xfrm>
        </p:grpSpPr>
        <p:sp>
          <p:nvSpPr>
            <p:cNvPr id="89" name="Google Shape;89;p3"/>
            <p:cNvSpPr/>
            <p:nvPr/>
          </p:nvSpPr>
          <p:spPr>
            <a:xfrm>
              <a:off x="6758600" y="3274400"/>
              <a:ext cx="577862" cy="447896"/>
            </a:xfrm>
            <a:custGeom>
              <a:avLst/>
              <a:gdLst/>
              <a:ahLst/>
              <a:cxnLst/>
              <a:rect l="l" t="t" r="r" b="b"/>
              <a:pathLst>
                <a:path w="3406" h="2640" extrusionOk="0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299819" y="3274400"/>
              <a:ext cx="2048475" cy="383087"/>
            </a:xfrm>
            <a:custGeom>
              <a:avLst/>
              <a:gdLst/>
              <a:ahLst/>
              <a:cxnLst/>
              <a:rect l="l" t="t" r="r" b="b"/>
              <a:pathLst>
                <a:path w="12074" h="2258" extrusionOk="0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flipH="1">
            <a:off x="7412772" y="3533188"/>
            <a:ext cx="1876105" cy="1678967"/>
            <a:chOff x="-210102" y="3707428"/>
            <a:chExt cx="1762926" cy="1577679"/>
          </a:xfrm>
        </p:grpSpPr>
        <p:sp>
          <p:nvSpPr>
            <p:cNvPr id="92" name="Google Shape;92;p3"/>
            <p:cNvSpPr/>
            <p:nvPr/>
          </p:nvSpPr>
          <p:spPr>
            <a:xfrm>
              <a:off x="-210102" y="3708239"/>
              <a:ext cx="1727549" cy="1576869"/>
            </a:xfrm>
            <a:custGeom>
              <a:avLst/>
              <a:gdLst/>
              <a:ahLst/>
              <a:cxnLst/>
              <a:rect l="l" t="t" r="r" b="b"/>
              <a:pathLst>
                <a:path w="12795" h="11679" extrusionOk="0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15" y="3707428"/>
              <a:ext cx="1529208" cy="1487488"/>
            </a:xfrm>
            <a:custGeom>
              <a:avLst/>
              <a:gdLst/>
              <a:ahLst/>
              <a:cxnLst/>
              <a:rect l="l" t="t" r="r" b="b"/>
              <a:pathLst>
                <a:path w="11326" h="11017" fill="none" extrusionOk="0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title" hasCustomPrompt="1"/>
          </p:nvPr>
        </p:nvSpPr>
        <p:spPr>
          <a:xfrm>
            <a:off x="808056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1"/>
          </p:nvPr>
        </p:nvSpPr>
        <p:spPr>
          <a:xfrm>
            <a:off x="1710225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2"/>
          </p:nvPr>
        </p:nvSpPr>
        <p:spPr>
          <a:xfrm>
            <a:off x="1704900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3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4" hasCustomPrompt="1"/>
          </p:nvPr>
        </p:nvSpPr>
        <p:spPr>
          <a:xfrm>
            <a:off x="808056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5"/>
          </p:nvPr>
        </p:nvSpPr>
        <p:spPr>
          <a:xfrm>
            <a:off x="1710225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6"/>
          </p:nvPr>
        </p:nvSpPr>
        <p:spPr>
          <a:xfrm>
            <a:off x="1704900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8"/>
          </p:nvPr>
        </p:nvSpPr>
        <p:spPr>
          <a:xfrm flipH="1">
            <a:off x="4905713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9"/>
          </p:nvPr>
        </p:nvSpPr>
        <p:spPr>
          <a:xfrm flipH="1">
            <a:off x="4911038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614432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4"/>
          </p:nvPr>
        </p:nvSpPr>
        <p:spPr>
          <a:xfrm flipH="1">
            <a:off x="4905713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15"/>
          </p:nvPr>
        </p:nvSpPr>
        <p:spPr>
          <a:xfrm flipH="1">
            <a:off x="4911038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5" name="Google Shape;295;p13"/>
          <p:cNvGrpSpPr/>
          <p:nvPr/>
        </p:nvGrpSpPr>
        <p:grpSpPr>
          <a:xfrm flipH="1">
            <a:off x="7154815" y="-359175"/>
            <a:ext cx="2358444" cy="794403"/>
            <a:chOff x="-57910" y="-359175"/>
            <a:chExt cx="2358444" cy="794403"/>
          </a:xfrm>
        </p:grpSpPr>
        <p:sp>
          <p:nvSpPr>
            <p:cNvPr id="296" name="Google Shape;296;p13"/>
            <p:cNvSpPr/>
            <p:nvPr/>
          </p:nvSpPr>
          <p:spPr>
            <a:xfrm>
              <a:off x="-57910" y="-290071"/>
              <a:ext cx="2358444" cy="695047"/>
            </a:xfrm>
            <a:custGeom>
              <a:avLst/>
              <a:gdLst/>
              <a:ahLst/>
              <a:cxnLst/>
              <a:rect l="l" t="t" r="r" b="b"/>
              <a:pathLst>
                <a:path w="15904" h="4687" extrusionOk="0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-43823" y="-359175"/>
              <a:ext cx="2344356" cy="794403"/>
            </a:xfrm>
            <a:custGeom>
              <a:avLst/>
              <a:gdLst/>
              <a:ahLst/>
              <a:cxnLst/>
              <a:rect l="l" t="t" r="r" b="b"/>
              <a:pathLst>
                <a:path w="15809" h="5357" fill="none" extrusionOk="0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3"/>
          <p:cNvGrpSpPr/>
          <p:nvPr/>
        </p:nvGrpSpPr>
        <p:grpSpPr>
          <a:xfrm>
            <a:off x="-1422075" y="-291650"/>
            <a:ext cx="3218025" cy="797394"/>
            <a:chOff x="-76750" y="-139250"/>
            <a:chExt cx="3218025" cy="797394"/>
          </a:xfrm>
        </p:grpSpPr>
        <p:sp>
          <p:nvSpPr>
            <p:cNvPr id="299" name="Google Shape;299;p13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3"/>
          <p:cNvGrpSpPr/>
          <p:nvPr/>
        </p:nvGrpSpPr>
        <p:grpSpPr>
          <a:xfrm>
            <a:off x="7820134" y="4153373"/>
            <a:ext cx="1634491" cy="1359015"/>
            <a:chOff x="7964583" y="3872325"/>
            <a:chExt cx="1470791" cy="1359015"/>
          </a:xfrm>
        </p:grpSpPr>
        <p:sp>
          <p:nvSpPr>
            <p:cNvPr id="302" name="Google Shape;302;p13"/>
            <p:cNvSpPr/>
            <p:nvPr/>
          </p:nvSpPr>
          <p:spPr>
            <a:xfrm flipH="1">
              <a:off x="8007044" y="3875418"/>
              <a:ext cx="1428330" cy="1315711"/>
            </a:xfrm>
            <a:custGeom>
              <a:avLst/>
              <a:gdLst/>
              <a:ahLst/>
              <a:cxnLst/>
              <a:rect l="l" t="t" r="r" b="b"/>
              <a:pathLst>
                <a:path w="10159" h="9358" extrusionOk="0">
                  <a:moveTo>
                    <a:pt x="5523" y="1"/>
                  </a:moveTo>
                  <a:cubicBezTo>
                    <a:pt x="5040" y="1"/>
                    <a:pt x="4554" y="246"/>
                    <a:pt x="4229" y="615"/>
                  </a:cubicBezTo>
                  <a:cubicBezTo>
                    <a:pt x="3871" y="1020"/>
                    <a:pt x="3744" y="1521"/>
                    <a:pt x="3720" y="2045"/>
                  </a:cubicBezTo>
                  <a:cubicBezTo>
                    <a:pt x="3720" y="1441"/>
                    <a:pt x="3649" y="805"/>
                    <a:pt x="3212" y="408"/>
                  </a:cubicBezTo>
                  <a:cubicBezTo>
                    <a:pt x="2939" y="167"/>
                    <a:pt x="2575" y="63"/>
                    <a:pt x="2213" y="63"/>
                  </a:cubicBezTo>
                  <a:cubicBezTo>
                    <a:pt x="2121" y="63"/>
                    <a:pt x="2030" y="69"/>
                    <a:pt x="1940" y="82"/>
                  </a:cubicBezTo>
                  <a:cubicBezTo>
                    <a:pt x="963" y="233"/>
                    <a:pt x="192" y="980"/>
                    <a:pt x="1" y="1942"/>
                  </a:cubicBezTo>
                  <a:lnTo>
                    <a:pt x="1" y="9357"/>
                  </a:lnTo>
                  <a:lnTo>
                    <a:pt x="8505" y="9357"/>
                  </a:lnTo>
                  <a:cubicBezTo>
                    <a:pt x="8942" y="9302"/>
                    <a:pt x="9340" y="9087"/>
                    <a:pt x="9618" y="8745"/>
                  </a:cubicBezTo>
                  <a:cubicBezTo>
                    <a:pt x="9888" y="8396"/>
                    <a:pt x="10055" y="7982"/>
                    <a:pt x="10095" y="7545"/>
                  </a:cubicBezTo>
                  <a:cubicBezTo>
                    <a:pt x="10158" y="6877"/>
                    <a:pt x="9936" y="6162"/>
                    <a:pt x="9435" y="5725"/>
                  </a:cubicBezTo>
                  <a:cubicBezTo>
                    <a:pt x="9109" y="5447"/>
                    <a:pt x="8700" y="5298"/>
                    <a:pt x="8282" y="5298"/>
                  </a:cubicBezTo>
                  <a:cubicBezTo>
                    <a:pt x="8150" y="5298"/>
                    <a:pt x="8017" y="5313"/>
                    <a:pt x="7885" y="5344"/>
                  </a:cubicBezTo>
                  <a:cubicBezTo>
                    <a:pt x="8259" y="5097"/>
                    <a:pt x="8489" y="4652"/>
                    <a:pt x="8402" y="4215"/>
                  </a:cubicBezTo>
                  <a:cubicBezTo>
                    <a:pt x="8298" y="3754"/>
                    <a:pt x="7893" y="3428"/>
                    <a:pt x="7424" y="3420"/>
                  </a:cubicBezTo>
                  <a:cubicBezTo>
                    <a:pt x="7074" y="3428"/>
                    <a:pt x="6749" y="3571"/>
                    <a:pt x="6502" y="3818"/>
                  </a:cubicBezTo>
                  <a:cubicBezTo>
                    <a:pt x="6812" y="3221"/>
                    <a:pt x="7074" y="2602"/>
                    <a:pt x="7090" y="1942"/>
                  </a:cubicBezTo>
                  <a:cubicBezTo>
                    <a:pt x="7114" y="1147"/>
                    <a:pt x="6677" y="289"/>
                    <a:pt x="5914" y="58"/>
                  </a:cubicBezTo>
                  <a:cubicBezTo>
                    <a:pt x="5786" y="19"/>
                    <a:pt x="5654" y="1"/>
                    <a:pt x="552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 flipH="1">
              <a:off x="7964583" y="3872325"/>
              <a:ext cx="1432689" cy="1359015"/>
            </a:xfrm>
            <a:custGeom>
              <a:avLst/>
              <a:gdLst/>
              <a:ahLst/>
              <a:cxnLst/>
              <a:rect l="l" t="t" r="r" b="b"/>
              <a:pathLst>
                <a:path w="10190" h="9666" fill="none" extrusionOk="0">
                  <a:moveTo>
                    <a:pt x="8536" y="9665"/>
                  </a:moveTo>
                  <a:cubicBezTo>
                    <a:pt x="8973" y="9610"/>
                    <a:pt x="9379" y="9387"/>
                    <a:pt x="9657" y="9037"/>
                  </a:cubicBezTo>
                  <a:cubicBezTo>
                    <a:pt x="9927" y="8688"/>
                    <a:pt x="10094" y="8267"/>
                    <a:pt x="10126" y="7821"/>
                  </a:cubicBezTo>
                  <a:cubicBezTo>
                    <a:pt x="10189" y="7138"/>
                    <a:pt x="9975" y="6407"/>
                    <a:pt x="9466" y="5962"/>
                  </a:cubicBezTo>
                  <a:cubicBezTo>
                    <a:pt x="9053" y="5604"/>
                    <a:pt x="8433" y="5429"/>
                    <a:pt x="7916" y="5572"/>
                  </a:cubicBezTo>
                  <a:cubicBezTo>
                    <a:pt x="8282" y="5318"/>
                    <a:pt x="8520" y="4857"/>
                    <a:pt x="8425" y="4420"/>
                  </a:cubicBezTo>
                  <a:cubicBezTo>
                    <a:pt x="8321" y="3951"/>
                    <a:pt x="7924" y="3617"/>
                    <a:pt x="7447" y="3609"/>
                  </a:cubicBezTo>
                  <a:cubicBezTo>
                    <a:pt x="7097" y="3617"/>
                    <a:pt x="6764" y="3760"/>
                    <a:pt x="6525" y="4014"/>
                  </a:cubicBezTo>
                  <a:cubicBezTo>
                    <a:pt x="6835" y="3418"/>
                    <a:pt x="7097" y="2775"/>
                    <a:pt x="7113" y="2107"/>
                  </a:cubicBezTo>
                  <a:cubicBezTo>
                    <a:pt x="7137" y="1296"/>
                    <a:pt x="6700" y="414"/>
                    <a:pt x="5937" y="184"/>
                  </a:cubicBezTo>
                  <a:cubicBezTo>
                    <a:pt x="5341" y="1"/>
                    <a:pt x="4658" y="271"/>
                    <a:pt x="4244" y="756"/>
                  </a:cubicBezTo>
                  <a:cubicBezTo>
                    <a:pt x="3887" y="1169"/>
                    <a:pt x="3759" y="1670"/>
                    <a:pt x="3736" y="2218"/>
                  </a:cubicBezTo>
                  <a:cubicBezTo>
                    <a:pt x="3736" y="1598"/>
                    <a:pt x="3664" y="947"/>
                    <a:pt x="3219" y="541"/>
                  </a:cubicBezTo>
                  <a:cubicBezTo>
                    <a:pt x="2885" y="231"/>
                    <a:pt x="2400" y="144"/>
                    <a:pt x="1947" y="207"/>
                  </a:cubicBezTo>
                  <a:cubicBezTo>
                    <a:pt x="994" y="342"/>
                    <a:pt x="175" y="1145"/>
                    <a:pt x="0" y="210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3"/>
          <p:cNvGrpSpPr/>
          <p:nvPr/>
        </p:nvGrpSpPr>
        <p:grpSpPr>
          <a:xfrm>
            <a:off x="-431022" y="4163999"/>
            <a:ext cx="1943867" cy="1131835"/>
            <a:chOff x="3306066" y="4163786"/>
            <a:chExt cx="1943867" cy="1131835"/>
          </a:xfrm>
        </p:grpSpPr>
        <p:sp>
          <p:nvSpPr>
            <p:cNvPr id="305" name="Google Shape;305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3"/>
          <p:cNvGrpSpPr/>
          <p:nvPr/>
        </p:nvGrpSpPr>
        <p:grpSpPr>
          <a:xfrm rot="-1541935">
            <a:off x="4051808" y="4266901"/>
            <a:ext cx="1029955" cy="1131799"/>
            <a:chOff x="3670550" y="4352162"/>
            <a:chExt cx="782329" cy="859688"/>
          </a:xfrm>
        </p:grpSpPr>
        <p:sp>
          <p:nvSpPr>
            <p:cNvPr id="308" name="Google Shape;308;p13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3"/>
          <p:cNvGrpSpPr/>
          <p:nvPr/>
        </p:nvGrpSpPr>
        <p:grpSpPr>
          <a:xfrm rot="-330527">
            <a:off x="1884966" y="4377451"/>
            <a:ext cx="1943903" cy="1131856"/>
            <a:chOff x="3306066" y="4163786"/>
            <a:chExt cx="1943867" cy="1131835"/>
          </a:xfrm>
        </p:grpSpPr>
        <p:sp>
          <p:nvSpPr>
            <p:cNvPr id="311" name="Google Shape;311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5675283" y="4502712"/>
            <a:ext cx="1769741" cy="881083"/>
            <a:chOff x="7837900" y="4342625"/>
            <a:chExt cx="1590207" cy="881083"/>
          </a:xfrm>
        </p:grpSpPr>
        <p:sp>
          <p:nvSpPr>
            <p:cNvPr id="314" name="Google Shape;314;p1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>
            <a:spLocks noGrp="1"/>
          </p:cNvSpPr>
          <p:nvPr>
            <p:ph type="subTitle" idx="1"/>
          </p:nvPr>
        </p:nvSpPr>
        <p:spPr>
          <a:xfrm>
            <a:off x="795488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2"/>
          </p:nvPr>
        </p:nvSpPr>
        <p:spPr>
          <a:xfrm>
            <a:off x="795488" y="3457244"/>
            <a:ext cx="2255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subTitle" idx="3"/>
          </p:nvPr>
        </p:nvSpPr>
        <p:spPr>
          <a:xfrm>
            <a:off x="3444300" y="3457245"/>
            <a:ext cx="2255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6"/>
          <p:cNvSpPr txBox="1">
            <a:spLocks noGrp="1"/>
          </p:cNvSpPr>
          <p:nvPr>
            <p:ph type="subTitle" idx="4"/>
          </p:nvPr>
        </p:nvSpPr>
        <p:spPr>
          <a:xfrm>
            <a:off x="6093100" y="3457244"/>
            <a:ext cx="2255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6"/>
          <p:cNvSpPr txBox="1">
            <a:spLocks noGrp="1"/>
          </p:cNvSpPr>
          <p:nvPr>
            <p:ph type="subTitle" idx="5"/>
          </p:nvPr>
        </p:nvSpPr>
        <p:spPr>
          <a:xfrm>
            <a:off x="34443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16"/>
          <p:cNvSpPr txBox="1">
            <a:spLocks noGrp="1"/>
          </p:cNvSpPr>
          <p:nvPr>
            <p:ph type="subTitle" idx="6"/>
          </p:nvPr>
        </p:nvSpPr>
        <p:spPr>
          <a:xfrm>
            <a:off x="60931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8" name="Google Shape;368;p16"/>
          <p:cNvSpPr txBox="1">
            <a:spLocks noGrp="1"/>
          </p:cNvSpPr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>
            <a:off x="-599522" y="4114874"/>
            <a:ext cx="1943867" cy="1131835"/>
            <a:chOff x="3306066" y="4163786"/>
            <a:chExt cx="1943867" cy="1131835"/>
          </a:xfrm>
        </p:grpSpPr>
        <p:sp>
          <p:nvSpPr>
            <p:cNvPr id="370" name="Google Shape;370;p1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6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373" name="Google Shape;373;p16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6"/>
          <p:cNvGrpSpPr/>
          <p:nvPr/>
        </p:nvGrpSpPr>
        <p:grpSpPr>
          <a:xfrm flipH="1">
            <a:off x="2213770" y="4594817"/>
            <a:ext cx="1769741" cy="881083"/>
            <a:chOff x="7837900" y="4342625"/>
            <a:chExt cx="1590207" cy="881083"/>
          </a:xfrm>
        </p:grpSpPr>
        <p:sp>
          <p:nvSpPr>
            <p:cNvPr id="376" name="Google Shape;376;p16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16"/>
          <p:cNvGrpSpPr/>
          <p:nvPr/>
        </p:nvGrpSpPr>
        <p:grpSpPr>
          <a:xfrm rot="3487876" flipH="1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379" name="Google Shape;379;p16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6"/>
          <p:cNvGrpSpPr/>
          <p:nvPr/>
        </p:nvGrpSpPr>
        <p:grpSpPr>
          <a:xfrm>
            <a:off x="-134746" y="-128850"/>
            <a:ext cx="1910721" cy="644222"/>
            <a:chOff x="-58546" y="-205050"/>
            <a:chExt cx="1910721" cy="644222"/>
          </a:xfrm>
        </p:grpSpPr>
        <p:sp>
          <p:nvSpPr>
            <p:cNvPr id="382" name="Google Shape;382;p16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6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385" name="Google Shape;385;p16"/>
            <p:cNvSpPr/>
            <p:nvPr/>
          </p:nvSpPr>
          <p:spPr>
            <a:xfrm>
              <a:off x="-57910" y="-290071"/>
              <a:ext cx="2358444" cy="695047"/>
            </a:xfrm>
            <a:custGeom>
              <a:avLst/>
              <a:gdLst/>
              <a:ahLst/>
              <a:cxnLst/>
              <a:rect l="l" t="t" r="r" b="b"/>
              <a:pathLst>
                <a:path w="15904" h="4687" extrusionOk="0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-43823" y="-359175"/>
              <a:ext cx="2344356" cy="794403"/>
            </a:xfrm>
            <a:custGeom>
              <a:avLst/>
              <a:gdLst/>
              <a:ahLst/>
              <a:cxnLst/>
              <a:rect l="l" t="t" r="r" b="b"/>
              <a:pathLst>
                <a:path w="15809" h="5357" fill="none" extrusionOk="0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428821" y="-138489"/>
            <a:ext cx="1910721" cy="644222"/>
            <a:chOff x="-58546" y="-205050"/>
            <a:chExt cx="1910721" cy="644222"/>
          </a:xfrm>
        </p:grpSpPr>
        <p:sp>
          <p:nvSpPr>
            <p:cNvPr id="511" name="Google Shape;511;p22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2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514" name="Google Shape;514;p22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22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517" name="Google Shape;517;p22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2"/>
          <p:cNvGrpSpPr/>
          <p:nvPr/>
        </p:nvGrpSpPr>
        <p:grpSpPr>
          <a:xfrm rot="3487876" flipH="1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520" name="Google Shape;520;p22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523" name="Google Shape;523;p22"/>
            <p:cNvSpPr/>
            <p:nvPr/>
          </p:nvSpPr>
          <p:spPr>
            <a:xfrm>
              <a:off x="-57910" y="-290071"/>
              <a:ext cx="2358444" cy="695047"/>
            </a:xfrm>
            <a:custGeom>
              <a:avLst/>
              <a:gdLst/>
              <a:ahLst/>
              <a:cxnLst/>
              <a:rect l="l" t="t" r="r" b="b"/>
              <a:pathLst>
                <a:path w="15904" h="4687" extrusionOk="0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-43823" y="-359175"/>
              <a:ext cx="2344356" cy="794403"/>
            </a:xfrm>
            <a:custGeom>
              <a:avLst/>
              <a:gdLst/>
              <a:ahLst/>
              <a:cxnLst/>
              <a:rect l="l" t="t" r="r" b="b"/>
              <a:pathLst>
                <a:path w="15809" h="5357" fill="none" extrusionOk="0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2"/>
          <p:cNvGrpSpPr/>
          <p:nvPr/>
        </p:nvGrpSpPr>
        <p:grpSpPr>
          <a:xfrm rot="1070548" flipH="1">
            <a:off x="8445136" y="901842"/>
            <a:ext cx="476768" cy="470900"/>
            <a:chOff x="4252781" y="935174"/>
            <a:chExt cx="476769" cy="470901"/>
          </a:xfrm>
        </p:grpSpPr>
        <p:sp>
          <p:nvSpPr>
            <p:cNvPr id="526" name="Google Shape;526;p22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2"/>
          <p:cNvGrpSpPr/>
          <p:nvPr/>
        </p:nvGrpSpPr>
        <p:grpSpPr>
          <a:xfrm>
            <a:off x="2208642" y="4453770"/>
            <a:ext cx="1590207" cy="881083"/>
            <a:chOff x="7837900" y="4342625"/>
            <a:chExt cx="1590207" cy="881083"/>
          </a:xfrm>
        </p:grpSpPr>
        <p:sp>
          <p:nvSpPr>
            <p:cNvPr id="529" name="Google Shape;529;p2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2"/>
          <p:cNvGrpSpPr/>
          <p:nvPr/>
        </p:nvGrpSpPr>
        <p:grpSpPr>
          <a:xfrm rot="665921" flipH="1">
            <a:off x="132605" y="1902545"/>
            <a:ext cx="379977" cy="350964"/>
            <a:chOff x="5162486" y="3741525"/>
            <a:chExt cx="379976" cy="350963"/>
          </a:xfrm>
        </p:grpSpPr>
        <p:sp>
          <p:nvSpPr>
            <p:cNvPr id="532" name="Google Shape;532;p22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3"/>
          <p:cNvGrpSpPr/>
          <p:nvPr/>
        </p:nvGrpSpPr>
        <p:grpSpPr>
          <a:xfrm rot="1070548" flipH="1">
            <a:off x="127761" y="3211292"/>
            <a:ext cx="476768" cy="470900"/>
            <a:chOff x="4252781" y="935174"/>
            <a:chExt cx="476769" cy="470901"/>
          </a:xfrm>
        </p:grpSpPr>
        <p:sp>
          <p:nvSpPr>
            <p:cNvPr id="536" name="Google Shape;536;p23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3"/>
          <p:cNvGrpSpPr/>
          <p:nvPr/>
        </p:nvGrpSpPr>
        <p:grpSpPr>
          <a:xfrm rot="665921" flipH="1">
            <a:off x="3790542" y="78845"/>
            <a:ext cx="379977" cy="350964"/>
            <a:chOff x="5162486" y="3741525"/>
            <a:chExt cx="379976" cy="350963"/>
          </a:xfrm>
        </p:grpSpPr>
        <p:sp>
          <p:nvSpPr>
            <p:cNvPr id="539" name="Google Shape;539;p2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3"/>
          <p:cNvGrpSpPr/>
          <p:nvPr/>
        </p:nvGrpSpPr>
        <p:grpSpPr>
          <a:xfrm>
            <a:off x="-240258" y="-109214"/>
            <a:ext cx="1910721" cy="644222"/>
            <a:chOff x="-58546" y="-205050"/>
            <a:chExt cx="1910721" cy="644222"/>
          </a:xfrm>
        </p:grpSpPr>
        <p:sp>
          <p:nvSpPr>
            <p:cNvPr id="542" name="Google Shape;542;p2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3"/>
          <p:cNvGrpSpPr/>
          <p:nvPr/>
        </p:nvGrpSpPr>
        <p:grpSpPr>
          <a:xfrm flipH="1">
            <a:off x="6075700" y="-262400"/>
            <a:ext cx="3218025" cy="797394"/>
            <a:chOff x="-76750" y="-139250"/>
            <a:chExt cx="3218025" cy="797394"/>
          </a:xfrm>
        </p:grpSpPr>
        <p:sp>
          <p:nvSpPr>
            <p:cNvPr id="545" name="Google Shape;545;p23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 flipH="1">
            <a:off x="2149091" y="4311349"/>
            <a:ext cx="1943867" cy="1131835"/>
            <a:chOff x="3306066" y="4163786"/>
            <a:chExt cx="1943867" cy="1131835"/>
          </a:xfrm>
        </p:grpSpPr>
        <p:sp>
          <p:nvSpPr>
            <p:cNvPr id="548" name="Google Shape;548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23"/>
          <p:cNvGrpSpPr/>
          <p:nvPr/>
        </p:nvGrpSpPr>
        <p:grpSpPr>
          <a:xfrm>
            <a:off x="5844455" y="4439381"/>
            <a:ext cx="1030015" cy="1131865"/>
            <a:chOff x="3670550" y="4352162"/>
            <a:chExt cx="782329" cy="859688"/>
          </a:xfrm>
        </p:grpSpPr>
        <p:sp>
          <p:nvSpPr>
            <p:cNvPr id="551" name="Google Shape;551;p23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3"/>
          <p:cNvGrpSpPr/>
          <p:nvPr/>
        </p:nvGrpSpPr>
        <p:grpSpPr>
          <a:xfrm flipH="1">
            <a:off x="7729628" y="4172762"/>
            <a:ext cx="1943867" cy="1131835"/>
            <a:chOff x="3306066" y="4163786"/>
            <a:chExt cx="1943867" cy="1131835"/>
          </a:xfrm>
        </p:grpSpPr>
        <p:sp>
          <p:nvSpPr>
            <p:cNvPr id="554" name="Google Shape;554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23"/>
          <p:cNvGrpSpPr/>
          <p:nvPr/>
        </p:nvGrpSpPr>
        <p:grpSpPr>
          <a:xfrm>
            <a:off x="-591103" y="3606238"/>
            <a:ext cx="1876105" cy="1678967"/>
            <a:chOff x="-210102" y="3707428"/>
            <a:chExt cx="1762926" cy="1577679"/>
          </a:xfrm>
        </p:grpSpPr>
        <p:sp>
          <p:nvSpPr>
            <p:cNvPr id="557" name="Google Shape;557;p23"/>
            <p:cNvSpPr/>
            <p:nvPr/>
          </p:nvSpPr>
          <p:spPr>
            <a:xfrm>
              <a:off x="-210102" y="3708239"/>
              <a:ext cx="1727549" cy="1576869"/>
            </a:xfrm>
            <a:custGeom>
              <a:avLst/>
              <a:gdLst/>
              <a:ahLst/>
              <a:cxnLst/>
              <a:rect l="l" t="t" r="r" b="b"/>
              <a:pathLst>
                <a:path w="12795" h="11679" extrusionOk="0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23615" y="3707428"/>
              <a:ext cx="1529208" cy="1487488"/>
            </a:xfrm>
            <a:custGeom>
              <a:avLst/>
              <a:gdLst/>
              <a:ahLst/>
              <a:cxnLst/>
              <a:rect l="l" t="t" r="r" b="b"/>
              <a:pathLst>
                <a:path w="11326" h="11017" fill="none" extrusionOk="0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05725"/>
            <a:ext cx="771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7"/>
          <p:cNvSpPr txBox="1">
            <a:spLocks noGrp="1"/>
          </p:cNvSpPr>
          <p:nvPr>
            <p:ph type="ctrTitle"/>
          </p:nvPr>
        </p:nvSpPr>
        <p:spPr>
          <a:xfrm>
            <a:off x="2399775" y="2019290"/>
            <a:ext cx="4349500" cy="141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1"/>
                </a:solidFill>
              </a:rPr>
              <a:t>Crazy Cow</a:t>
            </a:r>
            <a:endParaRPr sz="7200" dirty="0">
              <a:solidFill>
                <a:schemeClr val="accent2"/>
              </a:solidFill>
            </a:endParaRPr>
          </a:p>
        </p:txBody>
      </p:sp>
      <p:grpSp>
        <p:nvGrpSpPr>
          <p:cNvPr id="602" name="Google Shape;602;p27"/>
          <p:cNvGrpSpPr/>
          <p:nvPr/>
        </p:nvGrpSpPr>
        <p:grpSpPr>
          <a:xfrm>
            <a:off x="8372779" y="645848"/>
            <a:ext cx="374779" cy="350950"/>
            <a:chOff x="4826800" y="1400925"/>
            <a:chExt cx="374779" cy="350950"/>
          </a:xfrm>
        </p:grpSpPr>
        <p:sp>
          <p:nvSpPr>
            <p:cNvPr id="603" name="Google Shape;603;p27"/>
            <p:cNvSpPr/>
            <p:nvPr/>
          </p:nvSpPr>
          <p:spPr>
            <a:xfrm>
              <a:off x="4826800" y="14009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54629" y="14009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>
            <a:off x="7855894" y="1010187"/>
            <a:ext cx="379976" cy="350963"/>
            <a:chOff x="5162486" y="3741525"/>
            <a:chExt cx="379976" cy="350963"/>
          </a:xfrm>
        </p:grpSpPr>
        <p:sp>
          <p:nvSpPr>
            <p:cNvPr id="606" name="Google Shape;606;p27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72;p27">
            <a:extLst>
              <a:ext uri="{FF2B5EF4-FFF2-40B4-BE49-F238E27FC236}">
                <a16:creationId xmlns:a16="http://schemas.microsoft.com/office/drawing/2014/main" id="{EE1363F3-DDB1-949C-C377-7C63226FDC9C}"/>
              </a:ext>
            </a:extLst>
          </p:cNvPr>
          <p:cNvGrpSpPr/>
          <p:nvPr/>
        </p:nvGrpSpPr>
        <p:grpSpPr>
          <a:xfrm>
            <a:off x="6883022" y="1361137"/>
            <a:ext cx="2876048" cy="2543036"/>
            <a:chOff x="5579866" y="1337507"/>
            <a:chExt cx="2838859" cy="2510153"/>
          </a:xfrm>
        </p:grpSpPr>
        <p:sp>
          <p:nvSpPr>
            <p:cNvPr id="28" name="Google Shape;573;p27">
              <a:extLst>
                <a:ext uri="{FF2B5EF4-FFF2-40B4-BE49-F238E27FC236}">
                  <a16:creationId xmlns:a16="http://schemas.microsoft.com/office/drawing/2014/main" id="{867F6FA6-30AF-446D-2FB2-0DACFEFE27D1}"/>
                </a:ext>
              </a:extLst>
            </p:cNvPr>
            <p:cNvSpPr/>
            <p:nvPr/>
          </p:nvSpPr>
          <p:spPr>
            <a:xfrm flipH="1">
              <a:off x="6657784" y="2195301"/>
              <a:ext cx="842610" cy="1624812"/>
            </a:xfrm>
            <a:custGeom>
              <a:avLst/>
              <a:gdLst/>
              <a:ahLst/>
              <a:cxnLst/>
              <a:rect l="l" t="t" r="r" b="b"/>
              <a:pathLst>
                <a:path w="6542" h="12615" extrusionOk="0">
                  <a:moveTo>
                    <a:pt x="1844" y="1"/>
                  </a:moveTo>
                  <a:cubicBezTo>
                    <a:pt x="2456" y="2735"/>
                    <a:pt x="2845" y="5707"/>
                    <a:pt x="2257" y="7527"/>
                  </a:cubicBezTo>
                  <a:cubicBezTo>
                    <a:pt x="1661" y="9363"/>
                    <a:pt x="954" y="10858"/>
                    <a:pt x="0" y="11915"/>
                  </a:cubicBezTo>
                  <a:cubicBezTo>
                    <a:pt x="684" y="12217"/>
                    <a:pt x="1407" y="12447"/>
                    <a:pt x="2138" y="12614"/>
                  </a:cubicBezTo>
                  <a:cubicBezTo>
                    <a:pt x="3044" y="11629"/>
                    <a:pt x="4324" y="10762"/>
                    <a:pt x="4499" y="9928"/>
                  </a:cubicBezTo>
                  <a:cubicBezTo>
                    <a:pt x="4658" y="9165"/>
                    <a:pt x="5556" y="8219"/>
                    <a:pt x="6541" y="7376"/>
                  </a:cubicBezTo>
                  <a:cubicBezTo>
                    <a:pt x="6311" y="5318"/>
                    <a:pt x="3656" y="1177"/>
                    <a:pt x="1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4;p27">
              <a:extLst>
                <a:ext uri="{FF2B5EF4-FFF2-40B4-BE49-F238E27FC236}">
                  <a16:creationId xmlns:a16="http://schemas.microsoft.com/office/drawing/2014/main" id="{82BF42A2-A4F1-4B87-CD96-6563E9C166B7}"/>
                </a:ext>
              </a:extLst>
            </p:cNvPr>
            <p:cNvSpPr/>
            <p:nvPr/>
          </p:nvSpPr>
          <p:spPr>
            <a:xfrm flipH="1">
              <a:off x="7133816" y="2146229"/>
              <a:ext cx="1284909" cy="1577671"/>
            </a:xfrm>
            <a:custGeom>
              <a:avLst/>
              <a:gdLst/>
              <a:ahLst/>
              <a:cxnLst/>
              <a:rect l="l" t="t" r="r" b="b"/>
              <a:pathLst>
                <a:path w="9976" h="12249" extrusionOk="0">
                  <a:moveTo>
                    <a:pt x="7591" y="0"/>
                  </a:moveTo>
                  <a:lnTo>
                    <a:pt x="7464" y="8"/>
                  </a:lnTo>
                  <a:lnTo>
                    <a:pt x="7440" y="8"/>
                  </a:lnTo>
                  <a:lnTo>
                    <a:pt x="7329" y="24"/>
                  </a:lnTo>
                  <a:lnTo>
                    <a:pt x="7281" y="32"/>
                  </a:lnTo>
                  <a:lnTo>
                    <a:pt x="7186" y="40"/>
                  </a:lnTo>
                  <a:lnTo>
                    <a:pt x="7138" y="48"/>
                  </a:lnTo>
                  <a:lnTo>
                    <a:pt x="7043" y="64"/>
                  </a:lnTo>
                  <a:lnTo>
                    <a:pt x="6987" y="72"/>
                  </a:lnTo>
                  <a:lnTo>
                    <a:pt x="6900" y="88"/>
                  </a:lnTo>
                  <a:lnTo>
                    <a:pt x="6844" y="104"/>
                  </a:lnTo>
                  <a:lnTo>
                    <a:pt x="6741" y="120"/>
                  </a:lnTo>
                  <a:lnTo>
                    <a:pt x="6693" y="128"/>
                  </a:lnTo>
                  <a:lnTo>
                    <a:pt x="6582" y="151"/>
                  </a:lnTo>
                  <a:lnTo>
                    <a:pt x="6534" y="159"/>
                  </a:lnTo>
                  <a:lnTo>
                    <a:pt x="6391" y="199"/>
                  </a:lnTo>
                  <a:lnTo>
                    <a:pt x="6383" y="199"/>
                  </a:lnTo>
                  <a:cubicBezTo>
                    <a:pt x="6327" y="207"/>
                    <a:pt x="6272" y="223"/>
                    <a:pt x="6216" y="239"/>
                  </a:cubicBezTo>
                  <a:lnTo>
                    <a:pt x="6192" y="239"/>
                  </a:lnTo>
                  <a:lnTo>
                    <a:pt x="6057" y="271"/>
                  </a:lnTo>
                  <a:lnTo>
                    <a:pt x="6010" y="286"/>
                  </a:lnTo>
                  <a:lnTo>
                    <a:pt x="5890" y="318"/>
                  </a:lnTo>
                  <a:lnTo>
                    <a:pt x="5835" y="334"/>
                  </a:lnTo>
                  <a:lnTo>
                    <a:pt x="5723" y="366"/>
                  </a:lnTo>
                  <a:lnTo>
                    <a:pt x="5668" y="382"/>
                  </a:lnTo>
                  <a:lnTo>
                    <a:pt x="5549" y="414"/>
                  </a:lnTo>
                  <a:lnTo>
                    <a:pt x="5493" y="430"/>
                  </a:lnTo>
                  <a:lnTo>
                    <a:pt x="5374" y="469"/>
                  </a:lnTo>
                  <a:lnTo>
                    <a:pt x="5326" y="477"/>
                  </a:lnTo>
                  <a:lnTo>
                    <a:pt x="5175" y="525"/>
                  </a:lnTo>
                  <a:lnTo>
                    <a:pt x="5151" y="533"/>
                  </a:lnTo>
                  <a:cubicBezTo>
                    <a:pt x="5032" y="573"/>
                    <a:pt x="4913" y="612"/>
                    <a:pt x="4793" y="652"/>
                  </a:cubicBezTo>
                  <a:lnTo>
                    <a:pt x="4778" y="652"/>
                  </a:lnTo>
                  <a:lnTo>
                    <a:pt x="4619" y="708"/>
                  </a:lnTo>
                  <a:lnTo>
                    <a:pt x="4579" y="724"/>
                  </a:lnTo>
                  <a:lnTo>
                    <a:pt x="4444" y="771"/>
                  </a:lnTo>
                  <a:lnTo>
                    <a:pt x="4396" y="787"/>
                  </a:lnTo>
                  <a:lnTo>
                    <a:pt x="4269" y="827"/>
                  </a:lnTo>
                  <a:lnTo>
                    <a:pt x="4221" y="851"/>
                  </a:lnTo>
                  <a:lnTo>
                    <a:pt x="4086" y="898"/>
                  </a:lnTo>
                  <a:lnTo>
                    <a:pt x="4046" y="914"/>
                  </a:lnTo>
                  <a:lnTo>
                    <a:pt x="3895" y="962"/>
                  </a:lnTo>
                  <a:lnTo>
                    <a:pt x="3872" y="978"/>
                  </a:lnTo>
                  <a:cubicBezTo>
                    <a:pt x="3689" y="1042"/>
                    <a:pt x="3514" y="1105"/>
                    <a:pt x="3339" y="1177"/>
                  </a:cubicBezTo>
                  <a:lnTo>
                    <a:pt x="3315" y="1177"/>
                  </a:lnTo>
                  <a:lnTo>
                    <a:pt x="3164" y="1240"/>
                  </a:lnTo>
                  <a:lnTo>
                    <a:pt x="3132" y="1256"/>
                  </a:lnTo>
                  <a:lnTo>
                    <a:pt x="2997" y="1304"/>
                  </a:lnTo>
                  <a:lnTo>
                    <a:pt x="2950" y="1320"/>
                  </a:lnTo>
                  <a:lnTo>
                    <a:pt x="2822" y="1375"/>
                  </a:lnTo>
                  <a:lnTo>
                    <a:pt x="2783" y="1391"/>
                  </a:lnTo>
                  <a:lnTo>
                    <a:pt x="2648" y="1439"/>
                  </a:lnTo>
                  <a:lnTo>
                    <a:pt x="2616" y="1455"/>
                  </a:lnTo>
                  <a:lnTo>
                    <a:pt x="2473" y="1518"/>
                  </a:lnTo>
                  <a:lnTo>
                    <a:pt x="2457" y="1518"/>
                  </a:lnTo>
                  <a:cubicBezTo>
                    <a:pt x="2290" y="1590"/>
                    <a:pt x="2123" y="1661"/>
                    <a:pt x="1972" y="1717"/>
                  </a:cubicBezTo>
                  <a:lnTo>
                    <a:pt x="1940" y="1733"/>
                  </a:lnTo>
                  <a:lnTo>
                    <a:pt x="1821" y="1789"/>
                  </a:lnTo>
                  <a:lnTo>
                    <a:pt x="1781" y="1797"/>
                  </a:lnTo>
                  <a:lnTo>
                    <a:pt x="1670" y="1852"/>
                  </a:lnTo>
                  <a:lnTo>
                    <a:pt x="1630" y="1860"/>
                  </a:lnTo>
                  <a:lnTo>
                    <a:pt x="1519" y="1916"/>
                  </a:lnTo>
                  <a:lnTo>
                    <a:pt x="1487" y="1924"/>
                  </a:lnTo>
                  <a:lnTo>
                    <a:pt x="1376" y="1971"/>
                  </a:lnTo>
                  <a:lnTo>
                    <a:pt x="1344" y="1987"/>
                  </a:lnTo>
                  <a:lnTo>
                    <a:pt x="1233" y="2035"/>
                  </a:lnTo>
                  <a:lnTo>
                    <a:pt x="1209" y="2043"/>
                  </a:lnTo>
                  <a:lnTo>
                    <a:pt x="947" y="2162"/>
                  </a:lnTo>
                  <a:lnTo>
                    <a:pt x="931" y="2170"/>
                  </a:lnTo>
                  <a:lnTo>
                    <a:pt x="827" y="2218"/>
                  </a:lnTo>
                  <a:lnTo>
                    <a:pt x="796" y="2234"/>
                  </a:lnTo>
                  <a:lnTo>
                    <a:pt x="716" y="2265"/>
                  </a:lnTo>
                  <a:lnTo>
                    <a:pt x="676" y="2289"/>
                  </a:lnTo>
                  <a:lnTo>
                    <a:pt x="613" y="2313"/>
                  </a:lnTo>
                  <a:lnTo>
                    <a:pt x="565" y="2337"/>
                  </a:lnTo>
                  <a:lnTo>
                    <a:pt x="502" y="2361"/>
                  </a:lnTo>
                  <a:lnTo>
                    <a:pt x="462" y="2377"/>
                  </a:lnTo>
                  <a:lnTo>
                    <a:pt x="406" y="2409"/>
                  </a:lnTo>
                  <a:lnTo>
                    <a:pt x="367" y="2424"/>
                  </a:lnTo>
                  <a:lnTo>
                    <a:pt x="319" y="2448"/>
                  </a:lnTo>
                  <a:lnTo>
                    <a:pt x="271" y="2464"/>
                  </a:lnTo>
                  <a:lnTo>
                    <a:pt x="215" y="2496"/>
                  </a:lnTo>
                  <a:lnTo>
                    <a:pt x="152" y="2528"/>
                  </a:lnTo>
                  <a:lnTo>
                    <a:pt x="120" y="2536"/>
                  </a:lnTo>
                  <a:lnTo>
                    <a:pt x="64" y="2568"/>
                  </a:lnTo>
                  <a:lnTo>
                    <a:pt x="57" y="2568"/>
                  </a:lnTo>
                  <a:lnTo>
                    <a:pt x="1" y="2591"/>
                  </a:lnTo>
                  <a:cubicBezTo>
                    <a:pt x="120" y="3768"/>
                    <a:pt x="422" y="4912"/>
                    <a:pt x="891" y="5993"/>
                  </a:cubicBezTo>
                  <a:lnTo>
                    <a:pt x="891" y="6009"/>
                  </a:lnTo>
                  <a:cubicBezTo>
                    <a:pt x="2099" y="8807"/>
                    <a:pt x="4332" y="11040"/>
                    <a:pt x="7130" y="12248"/>
                  </a:cubicBezTo>
                  <a:cubicBezTo>
                    <a:pt x="8084" y="11183"/>
                    <a:pt x="8791" y="9697"/>
                    <a:pt x="9387" y="7853"/>
                  </a:cubicBezTo>
                  <a:cubicBezTo>
                    <a:pt x="9975" y="6033"/>
                    <a:pt x="9586" y="3060"/>
                    <a:pt x="8974" y="326"/>
                  </a:cubicBezTo>
                  <a:cubicBezTo>
                    <a:pt x="8926" y="294"/>
                    <a:pt x="8879" y="263"/>
                    <a:pt x="8823" y="231"/>
                  </a:cubicBezTo>
                  <a:cubicBezTo>
                    <a:pt x="8728" y="183"/>
                    <a:pt x="8632" y="135"/>
                    <a:pt x="8537" y="96"/>
                  </a:cubicBezTo>
                  <a:cubicBezTo>
                    <a:pt x="8489" y="72"/>
                    <a:pt x="8449" y="64"/>
                    <a:pt x="8402" y="48"/>
                  </a:cubicBezTo>
                  <a:cubicBezTo>
                    <a:pt x="8370" y="40"/>
                    <a:pt x="8338" y="32"/>
                    <a:pt x="8306" y="24"/>
                  </a:cubicBezTo>
                  <a:lnTo>
                    <a:pt x="8275" y="24"/>
                  </a:lnTo>
                  <a:lnTo>
                    <a:pt x="8211" y="16"/>
                  </a:lnTo>
                  <a:lnTo>
                    <a:pt x="8171" y="8"/>
                  </a:lnTo>
                  <a:lnTo>
                    <a:pt x="8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5;p27">
              <a:extLst>
                <a:ext uri="{FF2B5EF4-FFF2-40B4-BE49-F238E27FC236}">
                  <a16:creationId xmlns:a16="http://schemas.microsoft.com/office/drawing/2014/main" id="{856602CE-2083-246A-A608-201713536F59}"/>
                </a:ext>
              </a:extLst>
            </p:cNvPr>
            <p:cNvSpPr/>
            <p:nvPr/>
          </p:nvSpPr>
          <p:spPr>
            <a:xfrm flipH="1">
              <a:off x="6653667" y="3145314"/>
              <a:ext cx="571357" cy="702346"/>
            </a:xfrm>
            <a:custGeom>
              <a:avLst/>
              <a:gdLst/>
              <a:ahLst/>
              <a:cxnLst/>
              <a:rect l="l" t="t" r="r" b="b"/>
              <a:pathLst>
                <a:path w="4436" h="5453" extrusionOk="0">
                  <a:moveTo>
                    <a:pt x="4403" y="0"/>
                  </a:moveTo>
                  <a:lnTo>
                    <a:pt x="4403" y="0"/>
                  </a:lnTo>
                  <a:cubicBezTo>
                    <a:pt x="3418" y="843"/>
                    <a:pt x="2512" y="1789"/>
                    <a:pt x="2353" y="2552"/>
                  </a:cubicBezTo>
                  <a:cubicBezTo>
                    <a:pt x="2186" y="3386"/>
                    <a:pt x="906" y="4245"/>
                    <a:pt x="0" y="5238"/>
                  </a:cubicBezTo>
                  <a:cubicBezTo>
                    <a:pt x="652" y="5381"/>
                    <a:pt x="1375" y="5421"/>
                    <a:pt x="2075" y="5453"/>
                  </a:cubicBezTo>
                  <a:lnTo>
                    <a:pt x="2178" y="5349"/>
                  </a:lnTo>
                  <a:lnTo>
                    <a:pt x="2233" y="5294"/>
                  </a:lnTo>
                  <a:cubicBezTo>
                    <a:pt x="2257" y="5270"/>
                    <a:pt x="2281" y="5246"/>
                    <a:pt x="2305" y="5222"/>
                  </a:cubicBezTo>
                  <a:lnTo>
                    <a:pt x="2345" y="5175"/>
                  </a:lnTo>
                  <a:cubicBezTo>
                    <a:pt x="2384" y="5135"/>
                    <a:pt x="2424" y="5087"/>
                    <a:pt x="2464" y="5039"/>
                  </a:cubicBezTo>
                  <a:lnTo>
                    <a:pt x="2496" y="5000"/>
                  </a:lnTo>
                  <a:cubicBezTo>
                    <a:pt x="2536" y="4952"/>
                    <a:pt x="2575" y="4904"/>
                    <a:pt x="2615" y="4857"/>
                  </a:cubicBezTo>
                  <a:cubicBezTo>
                    <a:pt x="2623" y="4849"/>
                    <a:pt x="2631" y="4841"/>
                    <a:pt x="2639" y="4833"/>
                  </a:cubicBezTo>
                  <a:lnTo>
                    <a:pt x="2702" y="4745"/>
                  </a:lnTo>
                  <a:lnTo>
                    <a:pt x="2726" y="4714"/>
                  </a:lnTo>
                  <a:cubicBezTo>
                    <a:pt x="2758" y="4666"/>
                    <a:pt x="2790" y="4626"/>
                    <a:pt x="2822" y="4578"/>
                  </a:cubicBezTo>
                  <a:lnTo>
                    <a:pt x="2853" y="4539"/>
                  </a:lnTo>
                  <a:cubicBezTo>
                    <a:pt x="2877" y="4499"/>
                    <a:pt x="2909" y="4459"/>
                    <a:pt x="2933" y="4412"/>
                  </a:cubicBezTo>
                  <a:lnTo>
                    <a:pt x="2957" y="4372"/>
                  </a:lnTo>
                  <a:lnTo>
                    <a:pt x="3004" y="4300"/>
                  </a:lnTo>
                  <a:cubicBezTo>
                    <a:pt x="3012" y="4284"/>
                    <a:pt x="3028" y="4268"/>
                    <a:pt x="3036" y="4253"/>
                  </a:cubicBezTo>
                  <a:cubicBezTo>
                    <a:pt x="3044" y="4237"/>
                    <a:pt x="3068" y="4189"/>
                    <a:pt x="3092" y="4165"/>
                  </a:cubicBezTo>
                  <a:cubicBezTo>
                    <a:pt x="3108" y="4133"/>
                    <a:pt x="3116" y="4117"/>
                    <a:pt x="3124" y="4102"/>
                  </a:cubicBezTo>
                  <a:cubicBezTo>
                    <a:pt x="3132" y="4078"/>
                    <a:pt x="3140" y="4070"/>
                    <a:pt x="3147" y="4054"/>
                  </a:cubicBezTo>
                  <a:cubicBezTo>
                    <a:pt x="3171" y="4022"/>
                    <a:pt x="3187" y="3990"/>
                    <a:pt x="3203" y="3951"/>
                  </a:cubicBezTo>
                  <a:lnTo>
                    <a:pt x="3219" y="3919"/>
                  </a:lnTo>
                  <a:cubicBezTo>
                    <a:pt x="3235" y="3887"/>
                    <a:pt x="3251" y="3855"/>
                    <a:pt x="3267" y="3831"/>
                  </a:cubicBezTo>
                  <a:lnTo>
                    <a:pt x="3267" y="3823"/>
                  </a:lnTo>
                  <a:lnTo>
                    <a:pt x="3314" y="3720"/>
                  </a:lnTo>
                  <a:cubicBezTo>
                    <a:pt x="3378" y="3593"/>
                    <a:pt x="3434" y="3458"/>
                    <a:pt x="3481" y="3331"/>
                  </a:cubicBezTo>
                  <a:cubicBezTo>
                    <a:pt x="3481" y="3331"/>
                    <a:pt x="3720" y="2464"/>
                    <a:pt x="4348" y="724"/>
                  </a:cubicBezTo>
                  <a:cubicBezTo>
                    <a:pt x="4419" y="493"/>
                    <a:pt x="4435" y="247"/>
                    <a:pt x="4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6;p27">
              <a:extLst>
                <a:ext uri="{FF2B5EF4-FFF2-40B4-BE49-F238E27FC236}">
                  <a16:creationId xmlns:a16="http://schemas.microsoft.com/office/drawing/2014/main" id="{8A5A808E-64EF-753A-0D46-770CB02C1CEC}"/>
                </a:ext>
              </a:extLst>
            </p:cNvPr>
            <p:cNvSpPr/>
            <p:nvPr/>
          </p:nvSpPr>
          <p:spPr>
            <a:xfrm flipH="1">
              <a:off x="6942421" y="1720037"/>
              <a:ext cx="1389237" cy="578827"/>
            </a:xfrm>
            <a:custGeom>
              <a:avLst/>
              <a:gdLst/>
              <a:ahLst/>
              <a:cxnLst/>
              <a:rect l="l" t="t" r="r" b="b"/>
              <a:pathLst>
                <a:path w="10786" h="4494" extrusionOk="0">
                  <a:moveTo>
                    <a:pt x="2634" y="1"/>
                  </a:moveTo>
                  <a:cubicBezTo>
                    <a:pt x="1384" y="1"/>
                    <a:pt x="649" y="628"/>
                    <a:pt x="263" y="1132"/>
                  </a:cubicBezTo>
                  <a:cubicBezTo>
                    <a:pt x="0" y="1473"/>
                    <a:pt x="0" y="1942"/>
                    <a:pt x="263" y="2284"/>
                  </a:cubicBezTo>
                  <a:cubicBezTo>
                    <a:pt x="1749" y="4231"/>
                    <a:pt x="3815" y="4494"/>
                    <a:pt x="3815" y="4494"/>
                  </a:cubicBezTo>
                  <a:cubicBezTo>
                    <a:pt x="3815" y="4494"/>
                    <a:pt x="10786" y="3993"/>
                    <a:pt x="5993" y="1132"/>
                  </a:cubicBezTo>
                  <a:cubicBezTo>
                    <a:pt x="4595" y="297"/>
                    <a:pt x="3493" y="1"/>
                    <a:pt x="2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7;p27">
              <a:extLst>
                <a:ext uri="{FF2B5EF4-FFF2-40B4-BE49-F238E27FC236}">
                  <a16:creationId xmlns:a16="http://schemas.microsoft.com/office/drawing/2014/main" id="{C9FD133F-5D4D-ADDA-2EB4-6ECA00441165}"/>
                </a:ext>
              </a:extLst>
            </p:cNvPr>
            <p:cNvSpPr/>
            <p:nvPr/>
          </p:nvSpPr>
          <p:spPr>
            <a:xfrm flipH="1">
              <a:off x="7327283" y="1923538"/>
              <a:ext cx="460846" cy="306802"/>
            </a:xfrm>
            <a:custGeom>
              <a:avLst/>
              <a:gdLst/>
              <a:ahLst/>
              <a:cxnLst/>
              <a:rect l="l" t="t" r="r" b="b"/>
              <a:pathLst>
                <a:path w="3578" h="2382" extrusionOk="0">
                  <a:moveTo>
                    <a:pt x="1347" y="1"/>
                  </a:moveTo>
                  <a:cubicBezTo>
                    <a:pt x="801" y="1"/>
                    <a:pt x="353" y="221"/>
                    <a:pt x="207" y="609"/>
                  </a:cubicBezTo>
                  <a:cubicBezTo>
                    <a:pt x="1" y="1181"/>
                    <a:pt x="533" y="1904"/>
                    <a:pt x="1408" y="2230"/>
                  </a:cubicBezTo>
                  <a:cubicBezTo>
                    <a:pt x="1687" y="2332"/>
                    <a:pt x="1967" y="2381"/>
                    <a:pt x="2226" y="2381"/>
                  </a:cubicBezTo>
                  <a:cubicBezTo>
                    <a:pt x="2772" y="2381"/>
                    <a:pt x="3223" y="2165"/>
                    <a:pt x="3363" y="1777"/>
                  </a:cubicBezTo>
                  <a:cubicBezTo>
                    <a:pt x="3577" y="1205"/>
                    <a:pt x="3045" y="474"/>
                    <a:pt x="2171" y="156"/>
                  </a:cubicBezTo>
                  <a:cubicBezTo>
                    <a:pt x="1889" y="51"/>
                    <a:pt x="1607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8;p27">
              <a:extLst>
                <a:ext uri="{FF2B5EF4-FFF2-40B4-BE49-F238E27FC236}">
                  <a16:creationId xmlns:a16="http://schemas.microsoft.com/office/drawing/2014/main" id="{EEC36FC7-27C6-0FB9-95B4-75D1699FF125}"/>
                </a:ext>
              </a:extLst>
            </p:cNvPr>
            <p:cNvSpPr/>
            <p:nvPr/>
          </p:nvSpPr>
          <p:spPr>
            <a:xfrm flipH="1">
              <a:off x="5579866" y="1588663"/>
              <a:ext cx="1263270" cy="596473"/>
            </a:xfrm>
            <a:custGeom>
              <a:avLst/>
              <a:gdLst/>
              <a:ahLst/>
              <a:cxnLst/>
              <a:rect l="l" t="t" r="r" b="b"/>
              <a:pathLst>
                <a:path w="9808" h="4631" extrusionOk="0">
                  <a:moveTo>
                    <a:pt x="7363" y="0"/>
                  </a:moveTo>
                  <a:cubicBezTo>
                    <a:pt x="6448" y="0"/>
                    <a:pt x="5260" y="380"/>
                    <a:pt x="3759" y="1532"/>
                  </a:cubicBezTo>
                  <a:cubicBezTo>
                    <a:pt x="1" y="4413"/>
                    <a:pt x="4462" y="4630"/>
                    <a:pt x="5896" y="4630"/>
                  </a:cubicBezTo>
                  <a:cubicBezTo>
                    <a:pt x="6151" y="4630"/>
                    <a:pt x="6310" y="4623"/>
                    <a:pt x="6310" y="4623"/>
                  </a:cubicBezTo>
                  <a:cubicBezTo>
                    <a:pt x="6310" y="4623"/>
                    <a:pt x="8329" y="4123"/>
                    <a:pt x="9593" y="2017"/>
                  </a:cubicBezTo>
                  <a:cubicBezTo>
                    <a:pt x="9807" y="1651"/>
                    <a:pt x="9752" y="1182"/>
                    <a:pt x="9458" y="872"/>
                  </a:cubicBezTo>
                  <a:cubicBezTo>
                    <a:pt x="9060" y="470"/>
                    <a:pt x="8380" y="0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9;p27">
              <a:extLst>
                <a:ext uri="{FF2B5EF4-FFF2-40B4-BE49-F238E27FC236}">
                  <a16:creationId xmlns:a16="http://schemas.microsoft.com/office/drawing/2014/main" id="{0225AE0E-9ECB-D844-1159-640863164914}"/>
                </a:ext>
              </a:extLst>
            </p:cNvPr>
            <p:cNvSpPr/>
            <p:nvPr/>
          </p:nvSpPr>
          <p:spPr>
            <a:xfrm flipH="1">
              <a:off x="6102026" y="1838660"/>
              <a:ext cx="460718" cy="311567"/>
            </a:xfrm>
            <a:custGeom>
              <a:avLst/>
              <a:gdLst/>
              <a:ahLst/>
              <a:cxnLst/>
              <a:rect l="l" t="t" r="r" b="b"/>
              <a:pathLst>
                <a:path w="3577" h="2419" extrusionOk="0">
                  <a:moveTo>
                    <a:pt x="2264" y="1"/>
                  </a:moveTo>
                  <a:cubicBezTo>
                    <a:pt x="1980" y="1"/>
                    <a:pt x="1668" y="63"/>
                    <a:pt x="1359" y="195"/>
                  </a:cubicBezTo>
                  <a:cubicBezTo>
                    <a:pt x="501" y="552"/>
                    <a:pt x="0" y="1299"/>
                    <a:pt x="239" y="1864"/>
                  </a:cubicBezTo>
                  <a:cubicBezTo>
                    <a:pt x="387" y="2221"/>
                    <a:pt x="808" y="2418"/>
                    <a:pt x="1315" y="2418"/>
                  </a:cubicBezTo>
                  <a:cubicBezTo>
                    <a:pt x="1597" y="2418"/>
                    <a:pt x="1906" y="2357"/>
                    <a:pt x="2210" y="2229"/>
                  </a:cubicBezTo>
                  <a:cubicBezTo>
                    <a:pt x="3068" y="1872"/>
                    <a:pt x="3577" y="1125"/>
                    <a:pt x="3339" y="560"/>
                  </a:cubicBezTo>
                  <a:cubicBezTo>
                    <a:pt x="3186" y="199"/>
                    <a:pt x="2769" y="1"/>
                    <a:pt x="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0;p27">
              <a:extLst>
                <a:ext uri="{FF2B5EF4-FFF2-40B4-BE49-F238E27FC236}">
                  <a16:creationId xmlns:a16="http://schemas.microsoft.com/office/drawing/2014/main" id="{2EEF964F-E6CC-A2A6-BE4D-BCF767307B1A}"/>
                </a:ext>
              </a:extLst>
            </p:cNvPr>
            <p:cNvSpPr/>
            <p:nvPr/>
          </p:nvSpPr>
          <p:spPr>
            <a:xfrm flipH="1">
              <a:off x="6290318" y="1431659"/>
              <a:ext cx="1213167" cy="1761469"/>
            </a:xfrm>
            <a:custGeom>
              <a:avLst/>
              <a:gdLst/>
              <a:ahLst/>
              <a:cxnLst/>
              <a:rect l="l" t="t" r="r" b="b"/>
              <a:pathLst>
                <a:path w="9419" h="13676" extrusionOk="0">
                  <a:moveTo>
                    <a:pt x="5017" y="46"/>
                  </a:moveTo>
                  <a:cubicBezTo>
                    <a:pt x="4832" y="46"/>
                    <a:pt x="4632" y="51"/>
                    <a:pt x="4411" y="56"/>
                  </a:cubicBezTo>
                  <a:cubicBezTo>
                    <a:pt x="3807" y="72"/>
                    <a:pt x="2258" y="1"/>
                    <a:pt x="1518" y="533"/>
                  </a:cubicBezTo>
                  <a:cubicBezTo>
                    <a:pt x="517" y="1264"/>
                    <a:pt x="151" y="2631"/>
                    <a:pt x="64" y="4150"/>
                  </a:cubicBezTo>
                  <a:cubicBezTo>
                    <a:pt x="0" y="5326"/>
                    <a:pt x="104" y="6597"/>
                    <a:pt x="199" y="7726"/>
                  </a:cubicBezTo>
                  <a:cubicBezTo>
                    <a:pt x="215" y="7893"/>
                    <a:pt x="231" y="8060"/>
                    <a:pt x="247" y="8219"/>
                  </a:cubicBezTo>
                  <a:cubicBezTo>
                    <a:pt x="796" y="10933"/>
                    <a:pt x="3140" y="13676"/>
                    <a:pt x="5560" y="13676"/>
                  </a:cubicBezTo>
                  <a:cubicBezTo>
                    <a:pt x="6535" y="13676"/>
                    <a:pt x="7522" y="13231"/>
                    <a:pt x="8409" y="12161"/>
                  </a:cubicBezTo>
                  <a:cubicBezTo>
                    <a:pt x="9053" y="11096"/>
                    <a:pt x="9244" y="9808"/>
                    <a:pt x="8958" y="8592"/>
                  </a:cubicBezTo>
                  <a:cubicBezTo>
                    <a:pt x="9419" y="6733"/>
                    <a:pt x="9140" y="5310"/>
                    <a:pt x="8958" y="4642"/>
                  </a:cubicBezTo>
                  <a:cubicBezTo>
                    <a:pt x="8767" y="3975"/>
                    <a:pt x="8457" y="3379"/>
                    <a:pt x="7829" y="2194"/>
                  </a:cubicBezTo>
                  <a:cubicBezTo>
                    <a:pt x="7098" y="803"/>
                    <a:pt x="6780" y="533"/>
                    <a:pt x="6502" y="366"/>
                  </a:cubicBezTo>
                  <a:cubicBezTo>
                    <a:pt x="6053" y="99"/>
                    <a:pt x="5613" y="46"/>
                    <a:pt x="5017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1;p27">
              <a:extLst>
                <a:ext uri="{FF2B5EF4-FFF2-40B4-BE49-F238E27FC236}">
                  <a16:creationId xmlns:a16="http://schemas.microsoft.com/office/drawing/2014/main" id="{D8BC3594-06C4-0214-7CA6-49D083EDAF00}"/>
                </a:ext>
              </a:extLst>
            </p:cNvPr>
            <p:cNvSpPr/>
            <p:nvPr/>
          </p:nvSpPr>
          <p:spPr>
            <a:xfrm flipH="1">
              <a:off x="7286327" y="1656926"/>
              <a:ext cx="280655" cy="226302"/>
            </a:xfrm>
            <a:custGeom>
              <a:avLst/>
              <a:gdLst/>
              <a:ahLst/>
              <a:cxnLst/>
              <a:rect l="l" t="t" r="r" b="b"/>
              <a:pathLst>
                <a:path w="2179" h="1757" extrusionOk="0">
                  <a:moveTo>
                    <a:pt x="883" y="0"/>
                  </a:moveTo>
                  <a:cubicBezTo>
                    <a:pt x="398" y="0"/>
                    <a:pt x="1" y="398"/>
                    <a:pt x="1" y="882"/>
                  </a:cubicBezTo>
                  <a:cubicBezTo>
                    <a:pt x="1" y="1367"/>
                    <a:pt x="398" y="1757"/>
                    <a:pt x="883" y="1757"/>
                  </a:cubicBezTo>
                  <a:lnTo>
                    <a:pt x="1304" y="1757"/>
                  </a:lnTo>
                  <a:cubicBezTo>
                    <a:pt x="1789" y="1757"/>
                    <a:pt x="2178" y="1367"/>
                    <a:pt x="2178" y="882"/>
                  </a:cubicBezTo>
                  <a:cubicBezTo>
                    <a:pt x="2178" y="398"/>
                    <a:pt x="17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2;p27">
              <a:extLst>
                <a:ext uri="{FF2B5EF4-FFF2-40B4-BE49-F238E27FC236}">
                  <a16:creationId xmlns:a16="http://schemas.microsoft.com/office/drawing/2014/main" id="{2A4D6B60-FBA7-D4F7-1563-E5536CCE8385}"/>
                </a:ext>
              </a:extLst>
            </p:cNvPr>
            <p:cNvSpPr/>
            <p:nvPr/>
          </p:nvSpPr>
          <p:spPr>
            <a:xfrm flipH="1">
              <a:off x="6350737" y="1555562"/>
              <a:ext cx="287739" cy="249872"/>
            </a:xfrm>
            <a:custGeom>
              <a:avLst/>
              <a:gdLst/>
              <a:ahLst/>
              <a:cxnLst/>
              <a:rect l="l" t="t" r="r" b="b"/>
              <a:pathLst>
                <a:path w="2234" h="1940" extrusionOk="0">
                  <a:moveTo>
                    <a:pt x="962" y="0"/>
                  </a:moveTo>
                  <a:cubicBezTo>
                    <a:pt x="429" y="0"/>
                    <a:pt x="0" y="438"/>
                    <a:pt x="0" y="970"/>
                  </a:cubicBezTo>
                  <a:cubicBezTo>
                    <a:pt x="0" y="1503"/>
                    <a:pt x="429" y="1940"/>
                    <a:pt x="962" y="1940"/>
                  </a:cubicBezTo>
                  <a:lnTo>
                    <a:pt x="1272" y="1940"/>
                  </a:lnTo>
                  <a:cubicBezTo>
                    <a:pt x="1804" y="1940"/>
                    <a:pt x="2234" y="1503"/>
                    <a:pt x="2234" y="970"/>
                  </a:cubicBezTo>
                  <a:cubicBezTo>
                    <a:pt x="2234" y="438"/>
                    <a:pt x="1804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3;p27">
              <a:extLst>
                <a:ext uri="{FF2B5EF4-FFF2-40B4-BE49-F238E27FC236}">
                  <a16:creationId xmlns:a16="http://schemas.microsoft.com/office/drawing/2014/main" id="{67C19074-F894-56B6-1BF6-58C62C260FE8}"/>
                </a:ext>
              </a:extLst>
            </p:cNvPr>
            <p:cNvSpPr/>
            <p:nvPr/>
          </p:nvSpPr>
          <p:spPr>
            <a:xfrm flipH="1">
              <a:off x="7044828" y="1908468"/>
              <a:ext cx="458657" cy="563242"/>
            </a:xfrm>
            <a:custGeom>
              <a:avLst/>
              <a:gdLst/>
              <a:ahLst/>
              <a:cxnLst/>
              <a:rect l="l" t="t" r="r" b="b"/>
              <a:pathLst>
                <a:path w="3561" h="4373" extrusionOk="0">
                  <a:moveTo>
                    <a:pt x="1372" y="1"/>
                  </a:moveTo>
                  <a:cubicBezTo>
                    <a:pt x="927" y="1"/>
                    <a:pt x="471" y="140"/>
                    <a:pt x="64" y="448"/>
                  </a:cubicBezTo>
                  <a:cubicBezTo>
                    <a:pt x="0" y="1624"/>
                    <a:pt x="104" y="2888"/>
                    <a:pt x="199" y="4024"/>
                  </a:cubicBezTo>
                  <a:cubicBezTo>
                    <a:pt x="574" y="4264"/>
                    <a:pt x="978" y="4372"/>
                    <a:pt x="1373" y="4372"/>
                  </a:cubicBezTo>
                  <a:cubicBezTo>
                    <a:pt x="2509" y="4372"/>
                    <a:pt x="3561" y="3469"/>
                    <a:pt x="3561" y="2188"/>
                  </a:cubicBezTo>
                  <a:cubicBezTo>
                    <a:pt x="3561" y="894"/>
                    <a:pt x="2502" y="1"/>
                    <a:pt x="1372" y="1"/>
                  </a:cubicBezTo>
                  <a:close/>
                </a:path>
              </a:pathLst>
            </a:custGeom>
            <a:solidFill>
              <a:srgbClr val="B033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4;p27">
              <a:extLst>
                <a:ext uri="{FF2B5EF4-FFF2-40B4-BE49-F238E27FC236}">
                  <a16:creationId xmlns:a16="http://schemas.microsoft.com/office/drawing/2014/main" id="{FA904CA3-C6E4-54BA-AC42-96D8F78366DB}"/>
                </a:ext>
              </a:extLst>
            </p:cNvPr>
            <p:cNvSpPr/>
            <p:nvPr/>
          </p:nvSpPr>
          <p:spPr>
            <a:xfrm flipH="1">
              <a:off x="7359095" y="1495156"/>
              <a:ext cx="539414" cy="340161"/>
            </a:xfrm>
            <a:custGeom>
              <a:avLst/>
              <a:gdLst/>
              <a:ahLst/>
              <a:cxnLst/>
              <a:rect l="l" t="t" r="r" b="b"/>
              <a:pathLst>
                <a:path w="4188" h="2641" extrusionOk="0">
                  <a:moveTo>
                    <a:pt x="346" y="0"/>
                  </a:moveTo>
                  <a:cubicBezTo>
                    <a:pt x="164" y="0"/>
                    <a:pt x="0" y="183"/>
                    <a:pt x="87" y="390"/>
                  </a:cubicBezTo>
                  <a:cubicBezTo>
                    <a:pt x="516" y="1439"/>
                    <a:pt x="1502" y="1956"/>
                    <a:pt x="1645" y="2027"/>
                  </a:cubicBezTo>
                  <a:lnTo>
                    <a:pt x="1684" y="2051"/>
                  </a:lnTo>
                  <a:cubicBezTo>
                    <a:pt x="1803" y="2134"/>
                    <a:pt x="2554" y="2640"/>
                    <a:pt x="3154" y="2640"/>
                  </a:cubicBezTo>
                  <a:cubicBezTo>
                    <a:pt x="3356" y="2640"/>
                    <a:pt x="3541" y="2583"/>
                    <a:pt x="3679" y="2433"/>
                  </a:cubicBezTo>
                  <a:cubicBezTo>
                    <a:pt x="4188" y="1892"/>
                    <a:pt x="3592" y="1471"/>
                    <a:pt x="3409" y="1368"/>
                  </a:cubicBezTo>
                  <a:cubicBezTo>
                    <a:pt x="3377" y="1344"/>
                    <a:pt x="3345" y="1336"/>
                    <a:pt x="3306" y="1328"/>
                  </a:cubicBezTo>
                  <a:cubicBezTo>
                    <a:pt x="1899" y="1129"/>
                    <a:pt x="1041" y="581"/>
                    <a:pt x="548" y="88"/>
                  </a:cubicBezTo>
                  <a:cubicBezTo>
                    <a:pt x="487" y="27"/>
                    <a:pt x="415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5;p27">
              <a:extLst>
                <a:ext uri="{FF2B5EF4-FFF2-40B4-BE49-F238E27FC236}">
                  <a16:creationId xmlns:a16="http://schemas.microsoft.com/office/drawing/2014/main" id="{50021E84-7E85-5F5E-3595-0A60EB694112}"/>
                </a:ext>
              </a:extLst>
            </p:cNvPr>
            <p:cNvSpPr/>
            <p:nvPr/>
          </p:nvSpPr>
          <p:spPr>
            <a:xfrm flipH="1">
              <a:off x="6129717" y="1337507"/>
              <a:ext cx="473984" cy="418729"/>
            </a:xfrm>
            <a:custGeom>
              <a:avLst/>
              <a:gdLst/>
              <a:ahLst/>
              <a:cxnLst/>
              <a:rect l="l" t="t" r="r" b="b"/>
              <a:pathLst>
                <a:path w="3680" h="3251" extrusionOk="0">
                  <a:moveTo>
                    <a:pt x="3365" y="1"/>
                  </a:moveTo>
                  <a:cubicBezTo>
                    <a:pt x="3277" y="1"/>
                    <a:pt x="3189" y="42"/>
                    <a:pt x="3132" y="136"/>
                  </a:cubicBezTo>
                  <a:cubicBezTo>
                    <a:pt x="2758" y="732"/>
                    <a:pt x="2051" y="1463"/>
                    <a:pt x="732" y="1987"/>
                  </a:cubicBezTo>
                  <a:cubicBezTo>
                    <a:pt x="700" y="2003"/>
                    <a:pt x="668" y="2019"/>
                    <a:pt x="644" y="2043"/>
                  </a:cubicBezTo>
                  <a:cubicBezTo>
                    <a:pt x="493" y="2186"/>
                    <a:pt x="0" y="2735"/>
                    <a:pt x="620" y="3148"/>
                  </a:cubicBezTo>
                  <a:cubicBezTo>
                    <a:pt x="730" y="3220"/>
                    <a:pt x="849" y="3251"/>
                    <a:pt x="973" y="3251"/>
                  </a:cubicBezTo>
                  <a:cubicBezTo>
                    <a:pt x="1612" y="3251"/>
                    <a:pt x="2367" y="2433"/>
                    <a:pt x="2480" y="2313"/>
                  </a:cubicBezTo>
                  <a:cubicBezTo>
                    <a:pt x="2488" y="2305"/>
                    <a:pt x="2496" y="2297"/>
                    <a:pt x="2504" y="2290"/>
                  </a:cubicBezTo>
                  <a:cubicBezTo>
                    <a:pt x="2623" y="2186"/>
                    <a:pt x="3474" y="1455"/>
                    <a:pt x="3649" y="326"/>
                  </a:cubicBezTo>
                  <a:cubicBezTo>
                    <a:pt x="3679" y="132"/>
                    <a:pt x="3523" y="1"/>
                    <a:pt x="3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6;p27">
              <a:extLst>
                <a:ext uri="{FF2B5EF4-FFF2-40B4-BE49-F238E27FC236}">
                  <a16:creationId xmlns:a16="http://schemas.microsoft.com/office/drawing/2014/main" id="{15C2FF2B-07FE-4D33-9745-ED3CA05E44C8}"/>
                </a:ext>
              </a:extLst>
            </p:cNvPr>
            <p:cNvSpPr/>
            <p:nvPr/>
          </p:nvSpPr>
          <p:spPr>
            <a:xfrm flipH="1">
              <a:off x="7208535" y="2229175"/>
              <a:ext cx="159841" cy="136914"/>
            </a:xfrm>
            <a:custGeom>
              <a:avLst/>
              <a:gdLst/>
              <a:ahLst/>
              <a:cxnLst/>
              <a:rect l="l" t="t" r="r" b="b"/>
              <a:pathLst>
                <a:path w="1241" h="1063" extrusionOk="0">
                  <a:moveTo>
                    <a:pt x="708" y="0"/>
                  </a:moveTo>
                  <a:cubicBezTo>
                    <a:pt x="239" y="0"/>
                    <a:pt x="0" y="572"/>
                    <a:pt x="334" y="906"/>
                  </a:cubicBezTo>
                  <a:cubicBezTo>
                    <a:pt x="442" y="1014"/>
                    <a:pt x="575" y="1062"/>
                    <a:pt x="705" y="1062"/>
                  </a:cubicBezTo>
                  <a:cubicBezTo>
                    <a:pt x="978" y="1062"/>
                    <a:pt x="1240" y="850"/>
                    <a:pt x="1240" y="533"/>
                  </a:cubicBezTo>
                  <a:cubicBezTo>
                    <a:pt x="1240" y="239"/>
                    <a:pt x="100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7;p27">
              <a:extLst>
                <a:ext uri="{FF2B5EF4-FFF2-40B4-BE49-F238E27FC236}">
                  <a16:creationId xmlns:a16="http://schemas.microsoft.com/office/drawing/2014/main" id="{0F779D61-1955-678C-3118-7C841B350936}"/>
                </a:ext>
              </a:extLst>
            </p:cNvPr>
            <p:cNvSpPr/>
            <p:nvPr/>
          </p:nvSpPr>
          <p:spPr>
            <a:xfrm flipH="1">
              <a:off x="6338503" y="2192081"/>
              <a:ext cx="180191" cy="121845"/>
            </a:xfrm>
            <a:custGeom>
              <a:avLst/>
              <a:gdLst/>
              <a:ahLst/>
              <a:cxnLst/>
              <a:rect l="l" t="t" r="r" b="b"/>
              <a:pathLst>
                <a:path w="1399" h="946" extrusionOk="0">
                  <a:moveTo>
                    <a:pt x="696" y="1"/>
                  </a:moveTo>
                  <a:cubicBezTo>
                    <a:pt x="405" y="1"/>
                    <a:pt x="99" y="189"/>
                    <a:pt x="24" y="447"/>
                  </a:cubicBezTo>
                  <a:cubicBezTo>
                    <a:pt x="16" y="455"/>
                    <a:pt x="16" y="471"/>
                    <a:pt x="16" y="479"/>
                  </a:cubicBezTo>
                  <a:cubicBezTo>
                    <a:pt x="0" y="535"/>
                    <a:pt x="32" y="598"/>
                    <a:pt x="88" y="630"/>
                  </a:cubicBezTo>
                  <a:cubicBezTo>
                    <a:pt x="103" y="638"/>
                    <a:pt x="111" y="638"/>
                    <a:pt x="127" y="646"/>
                  </a:cubicBezTo>
                  <a:cubicBezTo>
                    <a:pt x="133" y="646"/>
                    <a:pt x="139" y="647"/>
                    <a:pt x="145" y="647"/>
                  </a:cubicBezTo>
                  <a:cubicBezTo>
                    <a:pt x="218" y="647"/>
                    <a:pt x="287" y="600"/>
                    <a:pt x="302" y="527"/>
                  </a:cubicBezTo>
                  <a:cubicBezTo>
                    <a:pt x="337" y="408"/>
                    <a:pt x="532" y="289"/>
                    <a:pt x="702" y="289"/>
                  </a:cubicBezTo>
                  <a:cubicBezTo>
                    <a:pt x="726" y="289"/>
                    <a:pt x="749" y="291"/>
                    <a:pt x="771" y="296"/>
                  </a:cubicBezTo>
                  <a:cubicBezTo>
                    <a:pt x="882" y="336"/>
                    <a:pt x="978" y="407"/>
                    <a:pt x="1033" y="511"/>
                  </a:cubicBezTo>
                  <a:cubicBezTo>
                    <a:pt x="1081" y="582"/>
                    <a:pt x="1097" y="670"/>
                    <a:pt x="1081" y="757"/>
                  </a:cubicBezTo>
                  <a:cubicBezTo>
                    <a:pt x="1047" y="869"/>
                    <a:pt x="1135" y="945"/>
                    <a:pt x="1224" y="945"/>
                  </a:cubicBezTo>
                  <a:cubicBezTo>
                    <a:pt x="1279" y="945"/>
                    <a:pt x="1335" y="915"/>
                    <a:pt x="1359" y="844"/>
                  </a:cubicBezTo>
                  <a:lnTo>
                    <a:pt x="1367" y="821"/>
                  </a:lnTo>
                  <a:cubicBezTo>
                    <a:pt x="1399" y="662"/>
                    <a:pt x="1367" y="495"/>
                    <a:pt x="1280" y="360"/>
                  </a:cubicBezTo>
                  <a:cubicBezTo>
                    <a:pt x="1184" y="193"/>
                    <a:pt x="1025" y="66"/>
                    <a:pt x="843" y="18"/>
                  </a:cubicBezTo>
                  <a:cubicBezTo>
                    <a:pt x="795" y="6"/>
                    <a:pt x="746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8;p27">
              <a:extLst>
                <a:ext uri="{FF2B5EF4-FFF2-40B4-BE49-F238E27FC236}">
                  <a16:creationId xmlns:a16="http://schemas.microsoft.com/office/drawing/2014/main" id="{D7323048-0327-DFE0-1AF7-CC74858F2D4F}"/>
                </a:ext>
              </a:extLst>
            </p:cNvPr>
            <p:cNvSpPr/>
            <p:nvPr/>
          </p:nvSpPr>
          <p:spPr>
            <a:xfrm flipH="1">
              <a:off x="6328190" y="2336593"/>
              <a:ext cx="802038" cy="797401"/>
            </a:xfrm>
            <a:custGeom>
              <a:avLst/>
              <a:gdLst/>
              <a:ahLst/>
              <a:cxnLst/>
              <a:rect l="l" t="t" r="r" b="b"/>
              <a:pathLst>
                <a:path w="6227" h="6191" extrusionOk="0">
                  <a:moveTo>
                    <a:pt x="3349" y="1"/>
                  </a:moveTo>
                  <a:cubicBezTo>
                    <a:pt x="2698" y="1"/>
                    <a:pt x="2133" y="470"/>
                    <a:pt x="2022" y="1113"/>
                  </a:cubicBezTo>
                  <a:cubicBezTo>
                    <a:pt x="1553" y="1113"/>
                    <a:pt x="1132" y="1407"/>
                    <a:pt x="973" y="1853"/>
                  </a:cubicBezTo>
                  <a:lnTo>
                    <a:pt x="552" y="3053"/>
                  </a:lnTo>
                  <a:cubicBezTo>
                    <a:pt x="0" y="4600"/>
                    <a:pt x="1154" y="6191"/>
                    <a:pt x="2753" y="6191"/>
                  </a:cubicBezTo>
                  <a:cubicBezTo>
                    <a:pt x="2813" y="6191"/>
                    <a:pt x="2874" y="6189"/>
                    <a:pt x="2936" y="6184"/>
                  </a:cubicBezTo>
                  <a:lnTo>
                    <a:pt x="3953" y="6113"/>
                  </a:lnTo>
                  <a:cubicBezTo>
                    <a:pt x="5233" y="5954"/>
                    <a:pt x="6195" y="4881"/>
                    <a:pt x="6226" y="3593"/>
                  </a:cubicBezTo>
                  <a:cubicBezTo>
                    <a:pt x="6187" y="3172"/>
                    <a:pt x="6155" y="2759"/>
                    <a:pt x="6123" y="2337"/>
                  </a:cubicBezTo>
                  <a:cubicBezTo>
                    <a:pt x="6068" y="2123"/>
                    <a:pt x="5972" y="1924"/>
                    <a:pt x="5837" y="1749"/>
                  </a:cubicBezTo>
                  <a:cubicBezTo>
                    <a:pt x="5710" y="1598"/>
                    <a:pt x="5551" y="1463"/>
                    <a:pt x="5376" y="1368"/>
                  </a:cubicBezTo>
                  <a:cubicBezTo>
                    <a:pt x="5161" y="1233"/>
                    <a:pt x="4931" y="1153"/>
                    <a:pt x="4685" y="1113"/>
                  </a:cubicBezTo>
                  <a:cubicBezTo>
                    <a:pt x="4565" y="470"/>
                    <a:pt x="4009" y="1"/>
                    <a:pt x="3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9;p27">
              <a:extLst>
                <a:ext uri="{FF2B5EF4-FFF2-40B4-BE49-F238E27FC236}">
                  <a16:creationId xmlns:a16="http://schemas.microsoft.com/office/drawing/2014/main" id="{48A9FD97-2B17-0C27-62EA-55CA0CDB4777}"/>
                </a:ext>
              </a:extLst>
            </p:cNvPr>
            <p:cNvSpPr/>
            <p:nvPr/>
          </p:nvSpPr>
          <p:spPr>
            <a:xfrm flipH="1">
              <a:off x="6688575" y="2509568"/>
              <a:ext cx="288770" cy="265328"/>
            </a:xfrm>
            <a:custGeom>
              <a:avLst/>
              <a:gdLst/>
              <a:ahLst/>
              <a:cxnLst/>
              <a:rect l="l" t="t" r="r" b="b"/>
              <a:pathLst>
                <a:path w="2242" h="2060" extrusionOk="0">
                  <a:moveTo>
                    <a:pt x="1121" y="1"/>
                  </a:moveTo>
                  <a:cubicBezTo>
                    <a:pt x="501" y="1"/>
                    <a:pt x="1" y="462"/>
                    <a:pt x="1" y="1034"/>
                  </a:cubicBezTo>
                  <a:cubicBezTo>
                    <a:pt x="1" y="1598"/>
                    <a:pt x="501" y="2059"/>
                    <a:pt x="1121" y="2059"/>
                  </a:cubicBezTo>
                  <a:cubicBezTo>
                    <a:pt x="1741" y="2059"/>
                    <a:pt x="2242" y="1598"/>
                    <a:pt x="2242" y="1034"/>
                  </a:cubicBezTo>
                  <a:cubicBezTo>
                    <a:pt x="2242" y="462"/>
                    <a:pt x="1741" y="1"/>
                    <a:pt x="1121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0;p27">
              <a:extLst>
                <a:ext uri="{FF2B5EF4-FFF2-40B4-BE49-F238E27FC236}">
                  <a16:creationId xmlns:a16="http://schemas.microsoft.com/office/drawing/2014/main" id="{1CF31372-24A1-EB62-7C9E-CDBFF13EBF35}"/>
                </a:ext>
              </a:extLst>
            </p:cNvPr>
            <p:cNvSpPr/>
            <p:nvPr/>
          </p:nvSpPr>
          <p:spPr>
            <a:xfrm flipH="1">
              <a:off x="6420288" y="2500423"/>
              <a:ext cx="288898" cy="264169"/>
            </a:xfrm>
            <a:custGeom>
              <a:avLst/>
              <a:gdLst/>
              <a:ahLst/>
              <a:cxnLst/>
              <a:rect l="l" t="t" r="r" b="b"/>
              <a:pathLst>
                <a:path w="2243" h="2051" extrusionOk="0">
                  <a:moveTo>
                    <a:pt x="1122" y="0"/>
                  </a:moveTo>
                  <a:cubicBezTo>
                    <a:pt x="502" y="0"/>
                    <a:pt x="1" y="461"/>
                    <a:pt x="1" y="1026"/>
                  </a:cubicBezTo>
                  <a:cubicBezTo>
                    <a:pt x="1" y="1598"/>
                    <a:pt x="502" y="2051"/>
                    <a:pt x="1122" y="2051"/>
                  </a:cubicBezTo>
                  <a:cubicBezTo>
                    <a:pt x="1741" y="2051"/>
                    <a:pt x="2242" y="1598"/>
                    <a:pt x="2242" y="1026"/>
                  </a:cubicBezTo>
                  <a:cubicBezTo>
                    <a:pt x="2242" y="461"/>
                    <a:pt x="1741" y="0"/>
                    <a:pt x="1122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1;p27">
              <a:extLst>
                <a:ext uri="{FF2B5EF4-FFF2-40B4-BE49-F238E27FC236}">
                  <a16:creationId xmlns:a16="http://schemas.microsoft.com/office/drawing/2014/main" id="{34DCA3F2-6045-2070-D7C2-3C3EEE5A9EFB}"/>
                </a:ext>
              </a:extLst>
            </p:cNvPr>
            <p:cNvSpPr/>
            <p:nvPr/>
          </p:nvSpPr>
          <p:spPr>
            <a:xfrm flipH="1">
              <a:off x="6439734" y="2638624"/>
              <a:ext cx="489440" cy="400310"/>
            </a:xfrm>
            <a:custGeom>
              <a:avLst/>
              <a:gdLst/>
              <a:ahLst/>
              <a:cxnLst/>
              <a:rect l="l" t="t" r="r" b="b"/>
              <a:pathLst>
                <a:path w="3800" h="3108" extrusionOk="0">
                  <a:moveTo>
                    <a:pt x="1192" y="0"/>
                  </a:moveTo>
                  <a:cubicBezTo>
                    <a:pt x="533" y="0"/>
                    <a:pt x="0" y="533"/>
                    <a:pt x="0" y="1192"/>
                  </a:cubicBezTo>
                  <a:lnTo>
                    <a:pt x="0" y="1916"/>
                  </a:lnTo>
                  <a:cubicBezTo>
                    <a:pt x="0" y="2575"/>
                    <a:pt x="533" y="3108"/>
                    <a:pt x="1192" y="3108"/>
                  </a:cubicBezTo>
                  <a:lnTo>
                    <a:pt x="2607" y="3108"/>
                  </a:lnTo>
                  <a:cubicBezTo>
                    <a:pt x="3267" y="3108"/>
                    <a:pt x="3799" y="2575"/>
                    <a:pt x="3799" y="1916"/>
                  </a:cubicBezTo>
                  <a:lnTo>
                    <a:pt x="3799" y="1192"/>
                  </a:lnTo>
                  <a:cubicBezTo>
                    <a:pt x="3799" y="533"/>
                    <a:pt x="3267" y="0"/>
                    <a:pt x="2607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2;p27">
              <a:extLst>
                <a:ext uri="{FF2B5EF4-FFF2-40B4-BE49-F238E27FC236}">
                  <a16:creationId xmlns:a16="http://schemas.microsoft.com/office/drawing/2014/main" id="{0BB0833B-90DC-7838-93DD-690F00765B69}"/>
                </a:ext>
              </a:extLst>
            </p:cNvPr>
            <p:cNvSpPr/>
            <p:nvPr/>
          </p:nvSpPr>
          <p:spPr>
            <a:xfrm flipH="1">
              <a:off x="6793935" y="2579377"/>
              <a:ext cx="93380" cy="119526"/>
            </a:xfrm>
            <a:custGeom>
              <a:avLst/>
              <a:gdLst/>
              <a:ahLst/>
              <a:cxnLst/>
              <a:rect l="l" t="t" r="r" b="b"/>
              <a:pathLst>
                <a:path w="725" h="928" extrusionOk="0">
                  <a:moveTo>
                    <a:pt x="216" y="1"/>
                  </a:moveTo>
                  <a:cubicBezTo>
                    <a:pt x="193" y="1"/>
                    <a:pt x="172" y="5"/>
                    <a:pt x="152" y="15"/>
                  </a:cubicBezTo>
                  <a:cubicBezTo>
                    <a:pt x="17" y="79"/>
                    <a:pt x="1" y="325"/>
                    <a:pt x="120" y="579"/>
                  </a:cubicBezTo>
                  <a:cubicBezTo>
                    <a:pt x="221" y="788"/>
                    <a:pt x="384" y="928"/>
                    <a:pt x="509" y="928"/>
                  </a:cubicBezTo>
                  <a:cubicBezTo>
                    <a:pt x="532" y="928"/>
                    <a:pt x="553" y="923"/>
                    <a:pt x="573" y="913"/>
                  </a:cubicBezTo>
                  <a:cubicBezTo>
                    <a:pt x="708" y="850"/>
                    <a:pt x="724" y="595"/>
                    <a:pt x="605" y="349"/>
                  </a:cubicBezTo>
                  <a:cubicBezTo>
                    <a:pt x="504" y="141"/>
                    <a:pt x="341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3;p27">
              <a:extLst>
                <a:ext uri="{FF2B5EF4-FFF2-40B4-BE49-F238E27FC236}">
                  <a16:creationId xmlns:a16="http://schemas.microsoft.com/office/drawing/2014/main" id="{D2845EB5-7DDA-BD85-1329-6039A5EB4FE9}"/>
                </a:ext>
              </a:extLst>
            </p:cNvPr>
            <p:cNvSpPr/>
            <p:nvPr/>
          </p:nvSpPr>
          <p:spPr>
            <a:xfrm flipH="1">
              <a:off x="6500146" y="2568171"/>
              <a:ext cx="92350" cy="119526"/>
            </a:xfrm>
            <a:custGeom>
              <a:avLst/>
              <a:gdLst/>
              <a:ahLst/>
              <a:cxnLst/>
              <a:rect l="l" t="t" r="r" b="b"/>
              <a:pathLst>
                <a:path w="717" h="928" extrusionOk="0">
                  <a:moveTo>
                    <a:pt x="506" y="0"/>
                  </a:moveTo>
                  <a:cubicBezTo>
                    <a:pt x="378" y="0"/>
                    <a:pt x="221" y="140"/>
                    <a:pt x="120" y="349"/>
                  </a:cubicBezTo>
                  <a:cubicBezTo>
                    <a:pt x="1" y="595"/>
                    <a:pt x="17" y="849"/>
                    <a:pt x="144" y="913"/>
                  </a:cubicBezTo>
                  <a:cubicBezTo>
                    <a:pt x="165" y="923"/>
                    <a:pt x="188" y="927"/>
                    <a:pt x="211" y="927"/>
                  </a:cubicBezTo>
                  <a:cubicBezTo>
                    <a:pt x="341" y="927"/>
                    <a:pt x="503" y="787"/>
                    <a:pt x="597" y="579"/>
                  </a:cubicBezTo>
                  <a:cubicBezTo>
                    <a:pt x="716" y="325"/>
                    <a:pt x="708" y="70"/>
                    <a:pt x="573" y="15"/>
                  </a:cubicBezTo>
                  <a:cubicBezTo>
                    <a:pt x="552" y="5"/>
                    <a:pt x="530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4;p27">
              <a:extLst>
                <a:ext uri="{FF2B5EF4-FFF2-40B4-BE49-F238E27FC236}">
                  <a16:creationId xmlns:a16="http://schemas.microsoft.com/office/drawing/2014/main" id="{D67819A4-802E-7444-0999-769CA656EF9E}"/>
                </a:ext>
              </a:extLst>
            </p:cNvPr>
            <p:cNvSpPr/>
            <p:nvPr/>
          </p:nvSpPr>
          <p:spPr>
            <a:xfrm flipH="1">
              <a:off x="6543156" y="1576041"/>
              <a:ext cx="692171" cy="271382"/>
            </a:xfrm>
            <a:custGeom>
              <a:avLst/>
              <a:gdLst/>
              <a:ahLst/>
              <a:cxnLst/>
              <a:rect l="l" t="t" r="r" b="b"/>
              <a:pathLst>
                <a:path w="5374" h="2107" fill="none" extrusionOk="0">
                  <a:moveTo>
                    <a:pt x="112" y="175"/>
                  </a:moveTo>
                  <a:cubicBezTo>
                    <a:pt x="1" y="207"/>
                    <a:pt x="1" y="366"/>
                    <a:pt x="40" y="469"/>
                  </a:cubicBezTo>
                  <a:cubicBezTo>
                    <a:pt x="295" y="1201"/>
                    <a:pt x="851" y="1781"/>
                    <a:pt x="1574" y="2051"/>
                  </a:cubicBezTo>
                  <a:cubicBezTo>
                    <a:pt x="1733" y="2107"/>
                    <a:pt x="1868" y="1932"/>
                    <a:pt x="1781" y="1797"/>
                  </a:cubicBezTo>
                  <a:cubicBezTo>
                    <a:pt x="1558" y="1447"/>
                    <a:pt x="1455" y="1042"/>
                    <a:pt x="1479" y="628"/>
                  </a:cubicBezTo>
                  <a:cubicBezTo>
                    <a:pt x="1694" y="1073"/>
                    <a:pt x="2043" y="1439"/>
                    <a:pt x="2472" y="1685"/>
                  </a:cubicBezTo>
                  <a:cubicBezTo>
                    <a:pt x="2846" y="1884"/>
                    <a:pt x="3363" y="1964"/>
                    <a:pt x="3641" y="1654"/>
                  </a:cubicBezTo>
                  <a:cubicBezTo>
                    <a:pt x="3172" y="1407"/>
                    <a:pt x="2822" y="994"/>
                    <a:pt x="2647" y="493"/>
                  </a:cubicBezTo>
                  <a:cubicBezTo>
                    <a:pt x="3220" y="1153"/>
                    <a:pt x="3927" y="1781"/>
                    <a:pt x="4793" y="1860"/>
                  </a:cubicBezTo>
                  <a:cubicBezTo>
                    <a:pt x="4944" y="1884"/>
                    <a:pt x="5095" y="1852"/>
                    <a:pt x="5222" y="1773"/>
                  </a:cubicBezTo>
                  <a:cubicBezTo>
                    <a:pt x="5334" y="1677"/>
                    <a:pt x="5373" y="1479"/>
                    <a:pt x="5254" y="1391"/>
                  </a:cubicBezTo>
                  <a:cubicBezTo>
                    <a:pt x="4674" y="1153"/>
                    <a:pt x="4261" y="620"/>
                    <a:pt x="418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5;p27">
              <a:extLst>
                <a:ext uri="{FF2B5EF4-FFF2-40B4-BE49-F238E27FC236}">
                  <a16:creationId xmlns:a16="http://schemas.microsoft.com/office/drawing/2014/main" id="{FAC64FDB-B8E6-5699-4656-3C896C3B5D7D}"/>
                </a:ext>
              </a:extLst>
            </p:cNvPr>
            <p:cNvSpPr/>
            <p:nvPr/>
          </p:nvSpPr>
          <p:spPr>
            <a:xfrm flipH="1">
              <a:off x="6358847" y="2778884"/>
              <a:ext cx="616437" cy="142582"/>
            </a:xfrm>
            <a:custGeom>
              <a:avLst/>
              <a:gdLst/>
              <a:ahLst/>
              <a:cxnLst/>
              <a:rect l="l" t="t" r="r" b="b"/>
              <a:pathLst>
                <a:path w="4786" h="1107" extrusionOk="0">
                  <a:moveTo>
                    <a:pt x="4785" y="0"/>
                  </a:moveTo>
                  <a:lnTo>
                    <a:pt x="4785" y="0"/>
                  </a:lnTo>
                  <a:cubicBezTo>
                    <a:pt x="4582" y="294"/>
                    <a:pt x="4193" y="495"/>
                    <a:pt x="3747" y="495"/>
                  </a:cubicBezTo>
                  <a:cubicBezTo>
                    <a:pt x="3722" y="495"/>
                    <a:pt x="3697" y="494"/>
                    <a:pt x="3672" y="493"/>
                  </a:cubicBezTo>
                  <a:cubicBezTo>
                    <a:pt x="3190" y="459"/>
                    <a:pt x="2815" y="48"/>
                    <a:pt x="2361" y="48"/>
                  </a:cubicBezTo>
                  <a:cubicBezTo>
                    <a:pt x="2277" y="48"/>
                    <a:pt x="2190" y="62"/>
                    <a:pt x="2099" y="96"/>
                  </a:cubicBezTo>
                  <a:cubicBezTo>
                    <a:pt x="1749" y="223"/>
                    <a:pt x="1479" y="509"/>
                    <a:pt x="1129" y="620"/>
                  </a:cubicBezTo>
                  <a:cubicBezTo>
                    <a:pt x="1020" y="654"/>
                    <a:pt x="908" y="670"/>
                    <a:pt x="797" y="670"/>
                  </a:cubicBezTo>
                  <a:cubicBezTo>
                    <a:pt x="520" y="670"/>
                    <a:pt x="244" y="576"/>
                    <a:pt x="0" y="445"/>
                  </a:cubicBezTo>
                  <a:lnTo>
                    <a:pt x="0" y="445"/>
                  </a:lnTo>
                  <a:cubicBezTo>
                    <a:pt x="96" y="739"/>
                    <a:pt x="326" y="970"/>
                    <a:pt x="620" y="1065"/>
                  </a:cubicBezTo>
                  <a:cubicBezTo>
                    <a:pt x="711" y="1094"/>
                    <a:pt x="797" y="1107"/>
                    <a:pt x="880" y="1107"/>
                  </a:cubicBezTo>
                  <a:cubicBezTo>
                    <a:pt x="1460" y="1107"/>
                    <a:pt x="1871" y="483"/>
                    <a:pt x="2507" y="483"/>
                  </a:cubicBezTo>
                  <a:cubicBezTo>
                    <a:pt x="2527" y="483"/>
                    <a:pt x="2547" y="484"/>
                    <a:pt x="2568" y="485"/>
                  </a:cubicBezTo>
                  <a:cubicBezTo>
                    <a:pt x="2997" y="509"/>
                    <a:pt x="3362" y="835"/>
                    <a:pt x="3792" y="898"/>
                  </a:cubicBezTo>
                  <a:cubicBezTo>
                    <a:pt x="3830" y="904"/>
                    <a:pt x="3867" y="906"/>
                    <a:pt x="3904" y="906"/>
                  </a:cubicBezTo>
                  <a:cubicBezTo>
                    <a:pt x="4364" y="906"/>
                    <a:pt x="4748" y="508"/>
                    <a:pt x="4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>
            <a:spLocks noGrp="1"/>
          </p:cNvSpPr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OUR TEAM</a:t>
            </a:r>
            <a:endParaRPr spc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"/>
          <p:cNvSpPr txBox="1">
            <a:spLocks noGrp="1"/>
          </p:cNvSpPr>
          <p:nvPr>
            <p:ph type="title"/>
          </p:nvPr>
        </p:nvSpPr>
        <p:spPr>
          <a:xfrm>
            <a:off x="2180850" y="2220450"/>
            <a:ext cx="47823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OUR IDEA</a:t>
            </a:r>
            <a:endParaRPr spc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9"/>
          <p:cNvGrpSpPr/>
          <p:nvPr/>
        </p:nvGrpSpPr>
        <p:grpSpPr>
          <a:xfrm>
            <a:off x="710623" y="2907785"/>
            <a:ext cx="916374" cy="917438"/>
            <a:chOff x="5362700" y="777675"/>
            <a:chExt cx="3143650" cy="3147300"/>
          </a:xfrm>
        </p:grpSpPr>
        <p:sp>
          <p:nvSpPr>
            <p:cNvPr id="622" name="Google Shape;622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29"/>
          <p:cNvGrpSpPr/>
          <p:nvPr/>
        </p:nvGrpSpPr>
        <p:grpSpPr>
          <a:xfrm>
            <a:off x="7516985" y="1615535"/>
            <a:ext cx="916374" cy="917438"/>
            <a:chOff x="5362700" y="777675"/>
            <a:chExt cx="3143650" cy="3147300"/>
          </a:xfrm>
        </p:grpSpPr>
        <p:sp>
          <p:nvSpPr>
            <p:cNvPr id="625" name="Google Shape;625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9"/>
          <p:cNvGrpSpPr/>
          <p:nvPr/>
        </p:nvGrpSpPr>
        <p:grpSpPr>
          <a:xfrm>
            <a:off x="7516985" y="2907785"/>
            <a:ext cx="916374" cy="917438"/>
            <a:chOff x="5362700" y="777675"/>
            <a:chExt cx="3143650" cy="3147300"/>
          </a:xfrm>
        </p:grpSpPr>
        <p:sp>
          <p:nvSpPr>
            <p:cNvPr id="628" name="Google Shape;628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9"/>
          <p:cNvGrpSpPr/>
          <p:nvPr/>
        </p:nvGrpSpPr>
        <p:grpSpPr>
          <a:xfrm>
            <a:off x="710623" y="1615535"/>
            <a:ext cx="916374" cy="917438"/>
            <a:chOff x="5362700" y="777675"/>
            <a:chExt cx="3143650" cy="3147300"/>
          </a:xfrm>
        </p:grpSpPr>
        <p:sp>
          <p:nvSpPr>
            <p:cNvPr id="631" name="Google Shape;631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9"/>
          <p:cNvSpPr txBox="1">
            <a:spLocks noGrp="1"/>
          </p:cNvSpPr>
          <p:nvPr>
            <p:ph type="title"/>
          </p:nvPr>
        </p:nvSpPr>
        <p:spPr>
          <a:xfrm>
            <a:off x="808056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35" name="Google Shape;635;p29"/>
          <p:cNvSpPr txBox="1">
            <a:spLocks noGrp="1"/>
          </p:cNvSpPr>
          <p:nvPr>
            <p:ph type="subTitle" idx="2"/>
          </p:nvPr>
        </p:nvSpPr>
        <p:spPr>
          <a:xfrm>
            <a:off x="1717099" y="1820748"/>
            <a:ext cx="268101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 DISCUSSION</a:t>
            </a:r>
            <a:endParaRPr dirty="0"/>
          </a:p>
        </p:txBody>
      </p:sp>
      <p:sp>
        <p:nvSpPr>
          <p:cNvPr id="636" name="Google Shape;636;p29"/>
          <p:cNvSpPr txBox="1">
            <a:spLocks noGrp="1"/>
          </p:cNvSpPr>
          <p:nvPr>
            <p:ph type="title" idx="3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WORK</a:t>
            </a:r>
            <a:endParaRPr dirty="0"/>
          </a:p>
        </p:txBody>
      </p:sp>
      <p:sp>
        <p:nvSpPr>
          <p:cNvPr id="637" name="Google Shape;637;p29"/>
          <p:cNvSpPr txBox="1">
            <a:spLocks noGrp="1"/>
          </p:cNvSpPr>
          <p:nvPr>
            <p:ph type="title" idx="4"/>
          </p:nvPr>
        </p:nvSpPr>
        <p:spPr>
          <a:xfrm>
            <a:off x="808056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9" name="Google Shape;639;p29"/>
          <p:cNvSpPr txBox="1">
            <a:spLocks noGrp="1"/>
          </p:cNvSpPr>
          <p:nvPr>
            <p:ph type="subTitle" idx="6"/>
          </p:nvPr>
        </p:nvSpPr>
        <p:spPr>
          <a:xfrm>
            <a:off x="1721040" y="3135210"/>
            <a:ext cx="253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 STAGES</a:t>
            </a:r>
            <a:endParaRPr dirty="0"/>
          </a:p>
        </p:txBody>
      </p:sp>
      <p:sp>
        <p:nvSpPr>
          <p:cNvPr id="640" name="Google Shape;640;p29"/>
          <p:cNvSpPr txBox="1">
            <a:spLocks noGrp="1"/>
          </p:cNvSpPr>
          <p:nvPr>
            <p:ph type="title" idx="7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2" name="Google Shape;642;p29"/>
          <p:cNvSpPr txBox="1">
            <a:spLocks noGrp="1"/>
          </p:cNvSpPr>
          <p:nvPr>
            <p:ph type="subTitle" idx="9"/>
          </p:nvPr>
        </p:nvSpPr>
        <p:spPr>
          <a:xfrm flipH="1">
            <a:off x="4899728" y="1842960"/>
            <a:ext cx="253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EARLY STAGES</a:t>
            </a:r>
            <a:endParaRPr dirty="0"/>
          </a:p>
        </p:txBody>
      </p:sp>
      <p:sp>
        <p:nvSpPr>
          <p:cNvPr id="643" name="Google Shape;643;p29"/>
          <p:cNvSpPr txBox="1">
            <a:spLocks noGrp="1"/>
          </p:cNvSpPr>
          <p:nvPr>
            <p:ph type="title" idx="13"/>
          </p:nvPr>
        </p:nvSpPr>
        <p:spPr>
          <a:xfrm flipH="1">
            <a:off x="7614432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5" name="Google Shape;645;p29"/>
          <p:cNvSpPr txBox="1">
            <a:spLocks noGrp="1"/>
          </p:cNvSpPr>
          <p:nvPr>
            <p:ph type="subTitle" idx="15"/>
          </p:nvPr>
        </p:nvSpPr>
        <p:spPr>
          <a:xfrm flipH="1">
            <a:off x="4895466" y="3116595"/>
            <a:ext cx="253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</a:t>
            </a:r>
            <a:endParaRPr dirty="0"/>
          </a:p>
        </p:txBody>
      </p:sp>
      <p:grpSp>
        <p:nvGrpSpPr>
          <p:cNvPr id="646" name="Google Shape;646;p29"/>
          <p:cNvGrpSpPr/>
          <p:nvPr/>
        </p:nvGrpSpPr>
        <p:grpSpPr>
          <a:xfrm>
            <a:off x="4382331" y="2475774"/>
            <a:ext cx="476769" cy="470901"/>
            <a:chOff x="4252781" y="935174"/>
            <a:chExt cx="476769" cy="470901"/>
          </a:xfrm>
        </p:grpSpPr>
        <p:sp>
          <p:nvSpPr>
            <p:cNvPr id="647" name="Google Shape;647;p29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29"/>
          <p:cNvGrpSpPr/>
          <p:nvPr/>
        </p:nvGrpSpPr>
        <p:grpSpPr>
          <a:xfrm>
            <a:off x="4433325" y="3287525"/>
            <a:ext cx="374779" cy="350950"/>
            <a:chOff x="4826800" y="1400925"/>
            <a:chExt cx="374779" cy="350950"/>
          </a:xfrm>
        </p:grpSpPr>
        <p:sp>
          <p:nvSpPr>
            <p:cNvPr id="650" name="Google Shape;650;p29"/>
            <p:cNvSpPr/>
            <p:nvPr/>
          </p:nvSpPr>
          <p:spPr>
            <a:xfrm>
              <a:off x="4826800" y="14009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4854629" y="14009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9"/>
          <p:cNvGrpSpPr/>
          <p:nvPr/>
        </p:nvGrpSpPr>
        <p:grpSpPr>
          <a:xfrm>
            <a:off x="4530511" y="1783950"/>
            <a:ext cx="379976" cy="350963"/>
            <a:chOff x="5162486" y="3741525"/>
            <a:chExt cx="379976" cy="350963"/>
          </a:xfrm>
        </p:grpSpPr>
        <p:sp>
          <p:nvSpPr>
            <p:cNvPr id="653" name="Google Shape;653;p29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7;p43">
            <a:extLst>
              <a:ext uri="{FF2B5EF4-FFF2-40B4-BE49-F238E27FC236}">
                <a16:creationId xmlns:a16="http://schemas.microsoft.com/office/drawing/2014/main" id="{DD6BFB86-0211-6770-FD71-D30E356BA71C}"/>
              </a:ext>
            </a:extLst>
          </p:cNvPr>
          <p:cNvSpPr txBox="1">
            <a:spLocks/>
          </p:cNvSpPr>
          <p:nvPr/>
        </p:nvSpPr>
        <p:spPr>
          <a:xfrm>
            <a:off x="1966259" y="594065"/>
            <a:ext cx="5422500" cy="98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de-DE" sz="4700" dirty="0"/>
              <a:t>USED PROGRAMS</a:t>
            </a:r>
          </a:p>
        </p:txBody>
      </p:sp>
      <p:pic>
        <p:nvPicPr>
          <p:cNvPr id="3" name="Picture 20" descr="Discord Logo Icon - Download in Flat Style">
            <a:extLst>
              <a:ext uri="{FF2B5EF4-FFF2-40B4-BE49-F238E27FC236}">
                <a16:creationId xmlns:a16="http://schemas.microsoft.com/office/drawing/2014/main" id="{BD266325-1776-F2DB-46AE-8274B1C6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21" y="1763363"/>
            <a:ext cx="838460" cy="8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3">
            <a:extLst>
              <a:ext uri="{FF2B5EF4-FFF2-40B4-BE49-F238E27FC236}">
                <a16:creationId xmlns:a16="http://schemas.microsoft.com/office/drawing/2014/main" id="{F52705AF-1FAC-8A29-364D-99135C762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6" y="1764494"/>
            <a:ext cx="803053" cy="746589"/>
          </a:xfrm>
          <a:prstGeom prst="rect">
            <a:avLst/>
          </a:prstGeom>
        </p:spPr>
      </p:pic>
      <p:pic>
        <p:nvPicPr>
          <p:cNvPr id="5" name="Picture 2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FCCB5D5B-F845-3406-28A4-E29F0805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45" y="1677218"/>
            <a:ext cx="954852" cy="9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B62ABE6-EF92-778B-EE75-4FEC2C93D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694" y="1834740"/>
            <a:ext cx="737010" cy="737010"/>
          </a:xfrm>
          <a:prstGeom prst="rect">
            <a:avLst/>
          </a:prstGeom>
        </p:spPr>
      </p:pic>
      <p:pic>
        <p:nvPicPr>
          <p:cNvPr id="7" name="Picture 4" descr="Visual Studio logo and symbol, meaning, history, PNG">
            <a:extLst>
              <a:ext uri="{FF2B5EF4-FFF2-40B4-BE49-F238E27FC236}">
                <a16:creationId xmlns:a16="http://schemas.microsoft.com/office/drawing/2014/main" id="{D2571260-60F6-0F79-E367-600CF82E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67" y="1794183"/>
            <a:ext cx="1340620" cy="83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ject 5" descr="preencoded.png">
            <a:extLst>
              <a:ext uri="{FF2B5EF4-FFF2-40B4-BE49-F238E27FC236}">
                <a16:creationId xmlns:a16="http://schemas.microsoft.com/office/drawing/2014/main" id="{5B8A8160-DAEC-6EF6-30AE-F4E2E7944A5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493" r="28145"/>
          <a:stretch/>
        </p:blipFill>
        <p:spPr>
          <a:xfrm>
            <a:off x="2061699" y="2964764"/>
            <a:ext cx="3763347" cy="991050"/>
          </a:xfrm>
          <a:prstGeom prst="rect">
            <a:avLst/>
          </a:prstGeom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3658EB50-03BE-A8EB-41DE-3A645933BB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2515" y="3047510"/>
            <a:ext cx="880552" cy="880552"/>
          </a:xfrm>
          <a:prstGeom prst="rect">
            <a:avLst/>
          </a:prstGeom>
        </p:spPr>
      </p:pic>
      <p:pic>
        <p:nvPicPr>
          <p:cNvPr id="10" name="Picture 6" descr="Pin on My saves">
            <a:extLst>
              <a:ext uri="{FF2B5EF4-FFF2-40B4-BE49-F238E27FC236}">
                <a16:creationId xmlns:a16="http://schemas.microsoft.com/office/drawing/2014/main" id="{11782B60-918C-7CE4-E78A-76A1B7B99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00536" y="2995864"/>
            <a:ext cx="880553" cy="86928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oogle Shape;1327;p48">
            <a:extLst>
              <a:ext uri="{FF2B5EF4-FFF2-40B4-BE49-F238E27FC236}">
                <a16:creationId xmlns:a16="http://schemas.microsoft.com/office/drawing/2014/main" id="{1F2124FC-921D-B0E9-273A-7E9AB341139B}"/>
              </a:ext>
            </a:extLst>
          </p:cNvPr>
          <p:cNvGrpSpPr/>
          <p:nvPr/>
        </p:nvGrpSpPr>
        <p:grpSpPr>
          <a:xfrm>
            <a:off x="-865835" y="3807071"/>
            <a:ext cx="2189789" cy="1514041"/>
            <a:chOff x="3033425" y="2495375"/>
            <a:chExt cx="1444207" cy="1097202"/>
          </a:xfrm>
        </p:grpSpPr>
        <p:sp>
          <p:nvSpPr>
            <p:cNvPr id="12" name="Google Shape;1328;p48">
              <a:extLst>
                <a:ext uri="{FF2B5EF4-FFF2-40B4-BE49-F238E27FC236}">
                  <a16:creationId xmlns:a16="http://schemas.microsoft.com/office/drawing/2014/main" id="{78F2F5D4-EF72-006C-FC32-8C05D0F9E04B}"/>
                </a:ext>
              </a:extLst>
            </p:cNvPr>
            <p:cNvSpPr/>
            <p:nvPr/>
          </p:nvSpPr>
          <p:spPr>
            <a:xfrm>
              <a:off x="4291831" y="2613868"/>
              <a:ext cx="185801" cy="112851"/>
            </a:xfrm>
            <a:custGeom>
              <a:avLst/>
              <a:gdLst/>
              <a:ahLst/>
              <a:cxnLst/>
              <a:rect l="l" t="t" r="r" b="b"/>
              <a:pathLst>
                <a:path w="5858" h="3558" extrusionOk="0">
                  <a:moveTo>
                    <a:pt x="4307" y="1"/>
                  </a:moveTo>
                  <a:cubicBezTo>
                    <a:pt x="3613" y="1"/>
                    <a:pt x="2705" y="349"/>
                    <a:pt x="1609" y="1515"/>
                  </a:cubicBezTo>
                  <a:cubicBezTo>
                    <a:pt x="0" y="3210"/>
                    <a:pt x="1032" y="3558"/>
                    <a:pt x="2148" y="3558"/>
                  </a:cubicBezTo>
                  <a:cubicBezTo>
                    <a:pt x="2925" y="3558"/>
                    <a:pt x="3744" y="3390"/>
                    <a:pt x="3744" y="3390"/>
                  </a:cubicBezTo>
                  <a:cubicBezTo>
                    <a:pt x="4660" y="2931"/>
                    <a:pt x="5379" y="2140"/>
                    <a:pt x="5753" y="1192"/>
                  </a:cubicBezTo>
                  <a:cubicBezTo>
                    <a:pt x="5857" y="911"/>
                    <a:pt x="5774" y="589"/>
                    <a:pt x="5524" y="412"/>
                  </a:cubicBezTo>
                  <a:cubicBezTo>
                    <a:pt x="5256" y="211"/>
                    <a:pt x="4846" y="1"/>
                    <a:pt x="4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9;p48">
              <a:extLst>
                <a:ext uri="{FF2B5EF4-FFF2-40B4-BE49-F238E27FC236}">
                  <a16:creationId xmlns:a16="http://schemas.microsoft.com/office/drawing/2014/main" id="{3B55CCAD-7B0E-020E-60A6-0CF399A90E26}"/>
                </a:ext>
              </a:extLst>
            </p:cNvPr>
            <p:cNvSpPr/>
            <p:nvPr/>
          </p:nvSpPr>
          <p:spPr>
            <a:xfrm>
              <a:off x="4313779" y="2667405"/>
              <a:ext cx="78977" cy="58233"/>
            </a:xfrm>
            <a:custGeom>
              <a:avLst/>
              <a:gdLst/>
              <a:ahLst/>
              <a:cxnLst/>
              <a:rect l="l" t="t" r="r" b="b"/>
              <a:pathLst>
                <a:path w="2490" h="1836" extrusionOk="0">
                  <a:moveTo>
                    <a:pt x="1644" y="0"/>
                  </a:moveTo>
                  <a:cubicBezTo>
                    <a:pt x="1393" y="0"/>
                    <a:pt x="1105" y="84"/>
                    <a:pt x="834" y="254"/>
                  </a:cubicBezTo>
                  <a:cubicBezTo>
                    <a:pt x="272" y="598"/>
                    <a:pt x="1" y="1181"/>
                    <a:pt x="230" y="1545"/>
                  </a:cubicBezTo>
                  <a:cubicBezTo>
                    <a:pt x="349" y="1740"/>
                    <a:pt x="579" y="1836"/>
                    <a:pt x="852" y="1836"/>
                  </a:cubicBezTo>
                  <a:cubicBezTo>
                    <a:pt x="1106" y="1836"/>
                    <a:pt x="1396" y="1753"/>
                    <a:pt x="1667" y="1587"/>
                  </a:cubicBezTo>
                  <a:cubicBezTo>
                    <a:pt x="2219" y="1233"/>
                    <a:pt x="2489" y="660"/>
                    <a:pt x="2260" y="285"/>
                  </a:cubicBezTo>
                  <a:cubicBezTo>
                    <a:pt x="2142" y="97"/>
                    <a:pt x="1914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0;p48">
              <a:extLst>
                <a:ext uri="{FF2B5EF4-FFF2-40B4-BE49-F238E27FC236}">
                  <a16:creationId xmlns:a16="http://schemas.microsoft.com/office/drawing/2014/main" id="{B24A4A7C-9B90-862C-F4B2-C0ECA442AC83}"/>
                </a:ext>
              </a:extLst>
            </p:cNvPr>
            <p:cNvSpPr/>
            <p:nvPr/>
          </p:nvSpPr>
          <p:spPr>
            <a:xfrm>
              <a:off x="3902641" y="2662711"/>
              <a:ext cx="244415" cy="100291"/>
            </a:xfrm>
            <a:custGeom>
              <a:avLst/>
              <a:gdLst/>
              <a:ahLst/>
              <a:cxnLst/>
              <a:rect l="l" t="t" r="r" b="b"/>
              <a:pathLst>
                <a:path w="7706" h="3162" extrusionOk="0">
                  <a:moveTo>
                    <a:pt x="1918" y="0"/>
                  </a:moveTo>
                  <a:cubicBezTo>
                    <a:pt x="983" y="0"/>
                    <a:pt x="450" y="475"/>
                    <a:pt x="177" y="850"/>
                  </a:cubicBezTo>
                  <a:cubicBezTo>
                    <a:pt x="0" y="1089"/>
                    <a:pt x="0" y="1423"/>
                    <a:pt x="198" y="1662"/>
                  </a:cubicBezTo>
                  <a:cubicBezTo>
                    <a:pt x="833" y="2464"/>
                    <a:pt x="1750" y="2995"/>
                    <a:pt x="2760" y="3161"/>
                  </a:cubicBezTo>
                  <a:cubicBezTo>
                    <a:pt x="2760" y="3161"/>
                    <a:pt x="7706" y="2683"/>
                    <a:pt x="4249" y="735"/>
                  </a:cubicBezTo>
                  <a:cubicBezTo>
                    <a:pt x="3282" y="195"/>
                    <a:pt x="2517" y="0"/>
                    <a:pt x="1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31;p48">
              <a:extLst>
                <a:ext uri="{FF2B5EF4-FFF2-40B4-BE49-F238E27FC236}">
                  <a16:creationId xmlns:a16="http://schemas.microsoft.com/office/drawing/2014/main" id="{E62297F2-BAD7-BEF2-6351-36EE13F5634B}"/>
                </a:ext>
              </a:extLst>
            </p:cNvPr>
            <p:cNvSpPr/>
            <p:nvPr/>
          </p:nvSpPr>
          <p:spPr>
            <a:xfrm>
              <a:off x="4000073" y="2681868"/>
              <a:ext cx="80277" cy="51922"/>
            </a:xfrm>
            <a:custGeom>
              <a:avLst/>
              <a:gdLst/>
              <a:ahLst/>
              <a:cxnLst/>
              <a:rect l="l" t="t" r="r" b="b"/>
              <a:pathLst>
                <a:path w="2531" h="1637" extrusionOk="0">
                  <a:moveTo>
                    <a:pt x="1027" y="1"/>
                  </a:moveTo>
                  <a:cubicBezTo>
                    <a:pt x="567" y="1"/>
                    <a:pt x="194" y="198"/>
                    <a:pt x="115" y="517"/>
                  </a:cubicBezTo>
                  <a:cubicBezTo>
                    <a:pt x="0" y="933"/>
                    <a:pt x="437" y="1412"/>
                    <a:pt x="1073" y="1579"/>
                  </a:cubicBezTo>
                  <a:cubicBezTo>
                    <a:pt x="1221" y="1618"/>
                    <a:pt x="1368" y="1636"/>
                    <a:pt x="1508" y="1636"/>
                  </a:cubicBezTo>
                  <a:cubicBezTo>
                    <a:pt x="1967" y="1636"/>
                    <a:pt x="2346" y="1437"/>
                    <a:pt x="2426" y="1110"/>
                  </a:cubicBezTo>
                  <a:cubicBezTo>
                    <a:pt x="2530" y="694"/>
                    <a:pt x="2103" y="215"/>
                    <a:pt x="1468" y="58"/>
                  </a:cubicBezTo>
                  <a:cubicBezTo>
                    <a:pt x="1317" y="19"/>
                    <a:pt x="1168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2;p48">
              <a:extLst>
                <a:ext uri="{FF2B5EF4-FFF2-40B4-BE49-F238E27FC236}">
                  <a16:creationId xmlns:a16="http://schemas.microsoft.com/office/drawing/2014/main" id="{0B7197F2-8A7A-3717-F812-7D35506E96F5}"/>
                </a:ext>
              </a:extLst>
            </p:cNvPr>
            <p:cNvSpPr/>
            <p:nvPr/>
          </p:nvSpPr>
          <p:spPr>
            <a:xfrm>
              <a:off x="3928617" y="2532420"/>
              <a:ext cx="223735" cy="180631"/>
            </a:xfrm>
            <a:custGeom>
              <a:avLst/>
              <a:gdLst/>
              <a:ahLst/>
              <a:cxnLst/>
              <a:rect l="l" t="t" r="r" b="b"/>
              <a:pathLst>
                <a:path w="7054" h="5695" extrusionOk="0">
                  <a:moveTo>
                    <a:pt x="576" y="0"/>
                  </a:moveTo>
                  <a:cubicBezTo>
                    <a:pt x="283" y="0"/>
                    <a:pt x="1" y="255"/>
                    <a:pt x="56" y="616"/>
                  </a:cubicBezTo>
                  <a:cubicBezTo>
                    <a:pt x="514" y="2657"/>
                    <a:pt x="2149" y="3917"/>
                    <a:pt x="2388" y="4094"/>
                  </a:cubicBezTo>
                  <a:cubicBezTo>
                    <a:pt x="2409" y="4104"/>
                    <a:pt x="2430" y="4125"/>
                    <a:pt x="2451" y="4135"/>
                  </a:cubicBezTo>
                  <a:cubicBezTo>
                    <a:pt x="2655" y="4348"/>
                    <a:pt x="4076" y="5694"/>
                    <a:pt x="5238" y="5694"/>
                  </a:cubicBezTo>
                  <a:cubicBezTo>
                    <a:pt x="5501" y="5694"/>
                    <a:pt x="5751" y="5625"/>
                    <a:pt x="5970" y="5458"/>
                  </a:cubicBezTo>
                  <a:cubicBezTo>
                    <a:pt x="7053" y="4625"/>
                    <a:pt x="6095" y="3688"/>
                    <a:pt x="5804" y="3427"/>
                  </a:cubicBezTo>
                  <a:cubicBezTo>
                    <a:pt x="5752" y="3386"/>
                    <a:pt x="5689" y="3354"/>
                    <a:pt x="5627" y="3334"/>
                  </a:cubicBezTo>
                  <a:cubicBezTo>
                    <a:pt x="3128" y="2532"/>
                    <a:pt x="1743" y="1262"/>
                    <a:pt x="983" y="210"/>
                  </a:cubicBezTo>
                  <a:cubicBezTo>
                    <a:pt x="872" y="64"/>
                    <a:pt x="722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3;p48">
              <a:extLst>
                <a:ext uri="{FF2B5EF4-FFF2-40B4-BE49-F238E27FC236}">
                  <a16:creationId xmlns:a16="http://schemas.microsoft.com/office/drawing/2014/main" id="{0DA317E9-E646-A820-19BC-75D37459809B}"/>
                </a:ext>
              </a:extLst>
            </p:cNvPr>
            <p:cNvSpPr/>
            <p:nvPr/>
          </p:nvSpPr>
          <p:spPr>
            <a:xfrm>
              <a:off x="4214063" y="2495375"/>
              <a:ext cx="207718" cy="195887"/>
            </a:xfrm>
            <a:custGeom>
              <a:avLst/>
              <a:gdLst/>
              <a:ahLst/>
              <a:cxnLst/>
              <a:rect l="l" t="t" r="r" b="b"/>
              <a:pathLst>
                <a:path w="6549" h="6176" extrusionOk="0">
                  <a:moveTo>
                    <a:pt x="5998" y="0"/>
                  </a:moveTo>
                  <a:cubicBezTo>
                    <a:pt x="5833" y="0"/>
                    <a:pt x="5666" y="78"/>
                    <a:pt x="5561" y="253"/>
                  </a:cubicBezTo>
                  <a:cubicBezTo>
                    <a:pt x="4925" y="1388"/>
                    <a:pt x="3686" y="2794"/>
                    <a:pt x="1292" y="3866"/>
                  </a:cubicBezTo>
                  <a:cubicBezTo>
                    <a:pt x="1229" y="3887"/>
                    <a:pt x="1167" y="3929"/>
                    <a:pt x="1125" y="3981"/>
                  </a:cubicBezTo>
                  <a:cubicBezTo>
                    <a:pt x="854" y="4262"/>
                    <a:pt x="0" y="5303"/>
                    <a:pt x="1177" y="6011"/>
                  </a:cubicBezTo>
                  <a:cubicBezTo>
                    <a:pt x="1368" y="6126"/>
                    <a:pt x="1571" y="6176"/>
                    <a:pt x="1780" y="6176"/>
                  </a:cubicBezTo>
                  <a:cubicBezTo>
                    <a:pt x="2971" y="6176"/>
                    <a:pt x="4336" y="4564"/>
                    <a:pt x="4540" y="4325"/>
                  </a:cubicBezTo>
                  <a:cubicBezTo>
                    <a:pt x="4551" y="4304"/>
                    <a:pt x="4571" y="4283"/>
                    <a:pt x="4582" y="4262"/>
                  </a:cubicBezTo>
                  <a:cubicBezTo>
                    <a:pt x="4811" y="4064"/>
                    <a:pt x="6300" y="2648"/>
                    <a:pt x="6529" y="555"/>
                  </a:cubicBezTo>
                  <a:cubicBezTo>
                    <a:pt x="6548" y="217"/>
                    <a:pt x="6275" y="0"/>
                    <a:pt x="5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4;p48">
              <a:extLst>
                <a:ext uri="{FF2B5EF4-FFF2-40B4-BE49-F238E27FC236}">
                  <a16:creationId xmlns:a16="http://schemas.microsoft.com/office/drawing/2014/main" id="{30B17B53-EFD5-3272-93BB-FA7E26FFF0B0}"/>
                </a:ext>
              </a:extLst>
            </p:cNvPr>
            <p:cNvSpPr/>
            <p:nvPr/>
          </p:nvSpPr>
          <p:spPr>
            <a:xfrm>
              <a:off x="3102122" y="2697377"/>
              <a:ext cx="279431" cy="207623"/>
            </a:xfrm>
            <a:custGeom>
              <a:avLst/>
              <a:gdLst/>
              <a:ahLst/>
              <a:cxnLst/>
              <a:rect l="l" t="t" r="r" b="b"/>
              <a:pathLst>
                <a:path w="8810" h="6546" extrusionOk="0">
                  <a:moveTo>
                    <a:pt x="3162" y="0"/>
                  </a:moveTo>
                  <a:cubicBezTo>
                    <a:pt x="2188" y="0"/>
                    <a:pt x="1124" y="377"/>
                    <a:pt x="1" y="1350"/>
                  </a:cubicBezTo>
                  <a:lnTo>
                    <a:pt x="480" y="1944"/>
                  </a:lnTo>
                  <a:cubicBezTo>
                    <a:pt x="480" y="1944"/>
                    <a:pt x="1398" y="1350"/>
                    <a:pt x="2676" y="1350"/>
                  </a:cubicBezTo>
                  <a:cubicBezTo>
                    <a:pt x="4287" y="1350"/>
                    <a:pt x="6469" y="2291"/>
                    <a:pt x="8112" y="6546"/>
                  </a:cubicBezTo>
                  <a:lnTo>
                    <a:pt x="8810" y="4463"/>
                  </a:lnTo>
                  <a:cubicBezTo>
                    <a:pt x="8810" y="4463"/>
                    <a:pt x="6516" y="0"/>
                    <a:pt x="3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5;p48">
              <a:extLst>
                <a:ext uri="{FF2B5EF4-FFF2-40B4-BE49-F238E27FC236}">
                  <a16:creationId xmlns:a16="http://schemas.microsoft.com/office/drawing/2014/main" id="{E5A62DCB-A905-B96C-1FA1-84DA07FDE8BF}"/>
                </a:ext>
              </a:extLst>
            </p:cNvPr>
            <p:cNvSpPr/>
            <p:nvPr/>
          </p:nvSpPr>
          <p:spPr>
            <a:xfrm>
              <a:off x="4071054" y="3080988"/>
              <a:ext cx="88206" cy="495078"/>
            </a:xfrm>
            <a:custGeom>
              <a:avLst/>
              <a:gdLst/>
              <a:ahLst/>
              <a:cxnLst/>
              <a:rect l="l" t="t" r="r" b="b"/>
              <a:pathLst>
                <a:path w="2781" h="15609" extrusionOk="0">
                  <a:moveTo>
                    <a:pt x="2781" y="1"/>
                  </a:moveTo>
                  <a:lnTo>
                    <a:pt x="1" y="3301"/>
                  </a:lnTo>
                  <a:lnTo>
                    <a:pt x="615" y="15609"/>
                  </a:lnTo>
                  <a:lnTo>
                    <a:pt x="1656" y="15609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6;p48">
              <a:extLst>
                <a:ext uri="{FF2B5EF4-FFF2-40B4-BE49-F238E27FC236}">
                  <a16:creationId xmlns:a16="http://schemas.microsoft.com/office/drawing/2014/main" id="{0EBDBEAF-0752-6882-7168-18F7224F1551}"/>
                </a:ext>
              </a:extLst>
            </p:cNvPr>
            <p:cNvSpPr/>
            <p:nvPr/>
          </p:nvSpPr>
          <p:spPr>
            <a:xfrm>
              <a:off x="4028142" y="2984633"/>
              <a:ext cx="221959" cy="356949"/>
            </a:xfrm>
            <a:custGeom>
              <a:avLst/>
              <a:gdLst/>
              <a:ahLst/>
              <a:cxnLst/>
              <a:rect l="l" t="t" r="r" b="b"/>
              <a:pathLst>
                <a:path w="6998" h="11254" extrusionOk="0">
                  <a:moveTo>
                    <a:pt x="4592" y="0"/>
                  </a:moveTo>
                  <a:cubicBezTo>
                    <a:pt x="4483" y="0"/>
                    <a:pt x="4375" y="3"/>
                    <a:pt x="4269" y="9"/>
                  </a:cubicBezTo>
                  <a:cubicBezTo>
                    <a:pt x="3946" y="29"/>
                    <a:pt x="3582" y="92"/>
                    <a:pt x="3415" y="373"/>
                  </a:cubicBezTo>
                  <a:lnTo>
                    <a:pt x="0" y="11202"/>
                  </a:lnTo>
                  <a:cubicBezTo>
                    <a:pt x="37" y="11239"/>
                    <a:pt x="84" y="11254"/>
                    <a:pt x="135" y="11254"/>
                  </a:cubicBezTo>
                  <a:cubicBezTo>
                    <a:pt x="226" y="11254"/>
                    <a:pt x="330" y="11207"/>
                    <a:pt x="417" y="11160"/>
                  </a:cubicBezTo>
                  <a:cubicBezTo>
                    <a:pt x="2530" y="9911"/>
                    <a:pt x="4301" y="8172"/>
                    <a:pt x="5581" y="6079"/>
                  </a:cubicBezTo>
                  <a:cubicBezTo>
                    <a:pt x="6227" y="5007"/>
                    <a:pt x="6747" y="3840"/>
                    <a:pt x="6914" y="2591"/>
                  </a:cubicBezTo>
                  <a:cubicBezTo>
                    <a:pt x="6997" y="1945"/>
                    <a:pt x="6966" y="1216"/>
                    <a:pt x="6550" y="696"/>
                  </a:cubicBezTo>
                  <a:cubicBezTo>
                    <a:pt x="6096" y="143"/>
                    <a:pt x="5327" y="0"/>
                    <a:pt x="4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7;p48">
              <a:extLst>
                <a:ext uri="{FF2B5EF4-FFF2-40B4-BE49-F238E27FC236}">
                  <a16:creationId xmlns:a16="http://schemas.microsoft.com/office/drawing/2014/main" id="{CA4339DA-01BC-FEEF-4F1D-7BC2E1236672}"/>
                </a:ext>
              </a:extLst>
            </p:cNvPr>
            <p:cNvSpPr/>
            <p:nvPr/>
          </p:nvSpPr>
          <p:spPr>
            <a:xfrm>
              <a:off x="3447227" y="3260757"/>
              <a:ext cx="286917" cy="320283"/>
            </a:xfrm>
            <a:custGeom>
              <a:avLst/>
              <a:gdLst/>
              <a:ahLst/>
              <a:cxnLst/>
              <a:rect l="l" t="t" r="r" b="b"/>
              <a:pathLst>
                <a:path w="9046" h="10098" extrusionOk="0">
                  <a:moveTo>
                    <a:pt x="6041" y="0"/>
                  </a:moveTo>
                  <a:cubicBezTo>
                    <a:pt x="4119" y="0"/>
                    <a:pt x="1740" y="497"/>
                    <a:pt x="1740" y="497"/>
                  </a:cubicBezTo>
                  <a:lnTo>
                    <a:pt x="1" y="5870"/>
                  </a:lnTo>
                  <a:lnTo>
                    <a:pt x="1740" y="10097"/>
                  </a:lnTo>
                  <a:lnTo>
                    <a:pt x="3041" y="10097"/>
                  </a:lnTo>
                  <a:lnTo>
                    <a:pt x="1906" y="6047"/>
                  </a:lnTo>
                  <a:cubicBezTo>
                    <a:pt x="1906" y="6047"/>
                    <a:pt x="6248" y="4828"/>
                    <a:pt x="8154" y="1788"/>
                  </a:cubicBezTo>
                  <a:cubicBezTo>
                    <a:pt x="9046" y="377"/>
                    <a:pt x="7717" y="0"/>
                    <a:pt x="6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8;p48">
              <a:extLst>
                <a:ext uri="{FF2B5EF4-FFF2-40B4-BE49-F238E27FC236}">
                  <a16:creationId xmlns:a16="http://schemas.microsoft.com/office/drawing/2014/main" id="{2E73FC50-53AB-4D35-2733-DA2EB50C5A3B}"/>
                </a:ext>
              </a:extLst>
            </p:cNvPr>
            <p:cNvSpPr/>
            <p:nvPr/>
          </p:nvSpPr>
          <p:spPr>
            <a:xfrm>
              <a:off x="3409263" y="3145055"/>
              <a:ext cx="478236" cy="274800"/>
            </a:xfrm>
            <a:custGeom>
              <a:avLst/>
              <a:gdLst/>
              <a:ahLst/>
              <a:cxnLst/>
              <a:rect l="l" t="t" r="r" b="b"/>
              <a:pathLst>
                <a:path w="15078" h="8664" extrusionOk="0">
                  <a:moveTo>
                    <a:pt x="10440" y="0"/>
                  </a:moveTo>
                  <a:cubicBezTo>
                    <a:pt x="7967" y="0"/>
                    <a:pt x="5500" y="457"/>
                    <a:pt x="3166" y="1365"/>
                  </a:cubicBezTo>
                  <a:cubicBezTo>
                    <a:pt x="2468" y="1635"/>
                    <a:pt x="1770" y="1958"/>
                    <a:pt x="1187" y="2437"/>
                  </a:cubicBezTo>
                  <a:cubicBezTo>
                    <a:pt x="615" y="2927"/>
                    <a:pt x="167" y="3603"/>
                    <a:pt x="94" y="4363"/>
                  </a:cubicBezTo>
                  <a:cubicBezTo>
                    <a:pt x="0" y="5353"/>
                    <a:pt x="573" y="6331"/>
                    <a:pt x="1364" y="6946"/>
                  </a:cubicBezTo>
                  <a:cubicBezTo>
                    <a:pt x="2156" y="7550"/>
                    <a:pt x="3134" y="7862"/>
                    <a:pt x="4103" y="8112"/>
                  </a:cubicBezTo>
                  <a:cubicBezTo>
                    <a:pt x="5376" y="8434"/>
                    <a:pt x="6687" y="8663"/>
                    <a:pt x="7997" y="8663"/>
                  </a:cubicBezTo>
                  <a:cubicBezTo>
                    <a:pt x="8379" y="8663"/>
                    <a:pt x="8761" y="8644"/>
                    <a:pt x="9142" y="8601"/>
                  </a:cubicBezTo>
                  <a:cubicBezTo>
                    <a:pt x="10829" y="8414"/>
                    <a:pt x="12495" y="7737"/>
                    <a:pt x="13651" y="6498"/>
                  </a:cubicBezTo>
                  <a:lnTo>
                    <a:pt x="15077" y="542"/>
                  </a:lnTo>
                  <a:cubicBezTo>
                    <a:pt x="13551" y="180"/>
                    <a:pt x="11994" y="0"/>
                    <a:pt x="10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9;p48">
              <a:extLst>
                <a:ext uri="{FF2B5EF4-FFF2-40B4-BE49-F238E27FC236}">
                  <a16:creationId xmlns:a16="http://schemas.microsoft.com/office/drawing/2014/main" id="{B41F72D4-BDA8-40E5-C613-6478BE34CBE6}"/>
                </a:ext>
              </a:extLst>
            </p:cNvPr>
            <p:cNvSpPr/>
            <p:nvPr/>
          </p:nvSpPr>
          <p:spPr>
            <a:xfrm>
              <a:off x="3534415" y="3308871"/>
              <a:ext cx="276133" cy="159539"/>
            </a:xfrm>
            <a:custGeom>
              <a:avLst/>
              <a:gdLst/>
              <a:ahLst/>
              <a:cxnLst/>
              <a:rect l="l" t="t" r="r" b="b"/>
              <a:pathLst>
                <a:path w="8706" h="5030" extrusionOk="0">
                  <a:moveTo>
                    <a:pt x="1" y="0"/>
                  </a:moveTo>
                  <a:cubicBezTo>
                    <a:pt x="115" y="958"/>
                    <a:pt x="615" y="1822"/>
                    <a:pt x="1385" y="2405"/>
                  </a:cubicBezTo>
                  <a:cubicBezTo>
                    <a:pt x="1333" y="2468"/>
                    <a:pt x="1281" y="2530"/>
                    <a:pt x="1229" y="2582"/>
                  </a:cubicBezTo>
                  <a:cubicBezTo>
                    <a:pt x="1031" y="2770"/>
                    <a:pt x="792" y="2895"/>
                    <a:pt x="636" y="3114"/>
                  </a:cubicBezTo>
                  <a:cubicBezTo>
                    <a:pt x="396" y="3447"/>
                    <a:pt x="417" y="3905"/>
                    <a:pt x="677" y="4217"/>
                  </a:cubicBezTo>
                  <a:cubicBezTo>
                    <a:pt x="835" y="4387"/>
                    <a:pt x="1049" y="4474"/>
                    <a:pt x="1265" y="4474"/>
                  </a:cubicBezTo>
                  <a:cubicBezTo>
                    <a:pt x="1433" y="4474"/>
                    <a:pt x="1604" y="4421"/>
                    <a:pt x="1750" y="4311"/>
                  </a:cubicBezTo>
                  <a:cubicBezTo>
                    <a:pt x="1989" y="4124"/>
                    <a:pt x="2094" y="3801"/>
                    <a:pt x="2125" y="3499"/>
                  </a:cubicBezTo>
                  <a:cubicBezTo>
                    <a:pt x="2156" y="3291"/>
                    <a:pt x="2156" y="3082"/>
                    <a:pt x="2177" y="2864"/>
                  </a:cubicBezTo>
                  <a:cubicBezTo>
                    <a:pt x="2510" y="3009"/>
                    <a:pt x="2854" y="3114"/>
                    <a:pt x="3208" y="3186"/>
                  </a:cubicBezTo>
                  <a:cubicBezTo>
                    <a:pt x="3166" y="3301"/>
                    <a:pt x="3114" y="3405"/>
                    <a:pt x="3072" y="3520"/>
                  </a:cubicBezTo>
                  <a:cubicBezTo>
                    <a:pt x="2937" y="3811"/>
                    <a:pt x="2906" y="4144"/>
                    <a:pt x="2979" y="4457"/>
                  </a:cubicBezTo>
                  <a:cubicBezTo>
                    <a:pt x="3071" y="4763"/>
                    <a:pt x="3343" y="5030"/>
                    <a:pt x="3658" y="5030"/>
                  </a:cubicBezTo>
                  <a:cubicBezTo>
                    <a:pt x="3664" y="5030"/>
                    <a:pt x="3670" y="5030"/>
                    <a:pt x="3676" y="5029"/>
                  </a:cubicBezTo>
                  <a:cubicBezTo>
                    <a:pt x="3884" y="5019"/>
                    <a:pt x="4072" y="4915"/>
                    <a:pt x="4197" y="4748"/>
                  </a:cubicBezTo>
                  <a:cubicBezTo>
                    <a:pt x="4311" y="4571"/>
                    <a:pt x="4363" y="4363"/>
                    <a:pt x="4353" y="4165"/>
                  </a:cubicBezTo>
                  <a:cubicBezTo>
                    <a:pt x="4332" y="3863"/>
                    <a:pt x="4186" y="3582"/>
                    <a:pt x="4103" y="3301"/>
                  </a:cubicBezTo>
                  <a:lnTo>
                    <a:pt x="4103" y="3301"/>
                  </a:lnTo>
                  <a:cubicBezTo>
                    <a:pt x="4223" y="3309"/>
                    <a:pt x="4342" y="3313"/>
                    <a:pt x="4461" y="3313"/>
                  </a:cubicBezTo>
                  <a:cubicBezTo>
                    <a:pt x="4827" y="3313"/>
                    <a:pt x="5189" y="3275"/>
                    <a:pt x="5550" y="3197"/>
                  </a:cubicBezTo>
                  <a:lnTo>
                    <a:pt x="5550" y="3197"/>
                  </a:lnTo>
                  <a:cubicBezTo>
                    <a:pt x="5550" y="3249"/>
                    <a:pt x="5550" y="3291"/>
                    <a:pt x="5540" y="3343"/>
                  </a:cubicBezTo>
                  <a:cubicBezTo>
                    <a:pt x="5498" y="3603"/>
                    <a:pt x="5394" y="3863"/>
                    <a:pt x="5405" y="4124"/>
                  </a:cubicBezTo>
                  <a:cubicBezTo>
                    <a:pt x="5415" y="4530"/>
                    <a:pt x="5717" y="4873"/>
                    <a:pt x="6113" y="4957"/>
                  </a:cubicBezTo>
                  <a:cubicBezTo>
                    <a:pt x="6160" y="4965"/>
                    <a:pt x="6207" y="4969"/>
                    <a:pt x="6253" y="4969"/>
                  </a:cubicBezTo>
                  <a:cubicBezTo>
                    <a:pt x="6613" y="4969"/>
                    <a:pt x="6927" y="4724"/>
                    <a:pt x="7029" y="4373"/>
                  </a:cubicBezTo>
                  <a:cubicBezTo>
                    <a:pt x="7091" y="4071"/>
                    <a:pt x="6977" y="3759"/>
                    <a:pt x="6821" y="3499"/>
                  </a:cubicBezTo>
                  <a:cubicBezTo>
                    <a:pt x="6696" y="3301"/>
                    <a:pt x="6550" y="3114"/>
                    <a:pt x="6425" y="2916"/>
                  </a:cubicBezTo>
                  <a:cubicBezTo>
                    <a:pt x="8362" y="2041"/>
                    <a:pt x="8705" y="0"/>
                    <a:pt x="8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40;p48">
              <a:extLst>
                <a:ext uri="{FF2B5EF4-FFF2-40B4-BE49-F238E27FC236}">
                  <a16:creationId xmlns:a16="http://schemas.microsoft.com/office/drawing/2014/main" id="{33205561-E688-BA01-9A0C-7A494B48D018}"/>
                </a:ext>
              </a:extLst>
            </p:cNvPr>
            <p:cNvSpPr/>
            <p:nvPr/>
          </p:nvSpPr>
          <p:spPr>
            <a:xfrm>
              <a:off x="3785735" y="3000872"/>
              <a:ext cx="198520" cy="189068"/>
            </a:xfrm>
            <a:custGeom>
              <a:avLst/>
              <a:gdLst/>
              <a:ahLst/>
              <a:cxnLst/>
              <a:rect l="l" t="t" r="r" b="b"/>
              <a:pathLst>
                <a:path w="6259" h="5961" extrusionOk="0">
                  <a:moveTo>
                    <a:pt x="2057" y="0"/>
                  </a:moveTo>
                  <a:cubicBezTo>
                    <a:pt x="1872" y="0"/>
                    <a:pt x="1700" y="12"/>
                    <a:pt x="1552" y="38"/>
                  </a:cubicBezTo>
                  <a:cubicBezTo>
                    <a:pt x="0" y="319"/>
                    <a:pt x="1083" y="1267"/>
                    <a:pt x="865" y="2256"/>
                  </a:cubicBezTo>
                  <a:cubicBezTo>
                    <a:pt x="750" y="2745"/>
                    <a:pt x="282" y="3099"/>
                    <a:pt x="188" y="3589"/>
                  </a:cubicBezTo>
                  <a:cubicBezTo>
                    <a:pt x="115" y="3932"/>
                    <a:pt x="250" y="4286"/>
                    <a:pt x="427" y="4588"/>
                  </a:cubicBezTo>
                  <a:cubicBezTo>
                    <a:pt x="771" y="5203"/>
                    <a:pt x="1323" y="5661"/>
                    <a:pt x="1989" y="5869"/>
                  </a:cubicBezTo>
                  <a:cubicBezTo>
                    <a:pt x="2216" y="5933"/>
                    <a:pt x="2446" y="5961"/>
                    <a:pt x="2677" y="5961"/>
                  </a:cubicBezTo>
                  <a:cubicBezTo>
                    <a:pt x="3462" y="5961"/>
                    <a:pt x="4256" y="5639"/>
                    <a:pt x="4988" y="5317"/>
                  </a:cubicBezTo>
                  <a:cubicBezTo>
                    <a:pt x="5342" y="5161"/>
                    <a:pt x="5717" y="4984"/>
                    <a:pt x="5946" y="4661"/>
                  </a:cubicBezTo>
                  <a:cubicBezTo>
                    <a:pt x="6258" y="4193"/>
                    <a:pt x="6165" y="3568"/>
                    <a:pt x="6050" y="3016"/>
                  </a:cubicBezTo>
                  <a:cubicBezTo>
                    <a:pt x="5873" y="2162"/>
                    <a:pt x="5644" y="1215"/>
                    <a:pt x="4915" y="725"/>
                  </a:cubicBezTo>
                  <a:cubicBezTo>
                    <a:pt x="4298" y="308"/>
                    <a:pt x="2993" y="0"/>
                    <a:pt x="2057" y="0"/>
                  </a:cubicBezTo>
                  <a:close/>
                </a:path>
              </a:pathLst>
            </a:custGeom>
            <a:solidFill>
              <a:srgbClr val="5F5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41;p48">
              <a:extLst>
                <a:ext uri="{FF2B5EF4-FFF2-40B4-BE49-F238E27FC236}">
                  <a16:creationId xmlns:a16="http://schemas.microsoft.com/office/drawing/2014/main" id="{5DCA74B9-7D7D-28F8-2FB4-0181E0D3B206}"/>
                </a:ext>
              </a:extLst>
            </p:cNvPr>
            <p:cNvSpPr/>
            <p:nvPr/>
          </p:nvSpPr>
          <p:spPr>
            <a:xfrm>
              <a:off x="3694265" y="3098718"/>
              <a:ext cx="76978" cy="93947"/>
            </a:xfrm>
            <a:custGeom>
              <a:avLst/>
              <a:gdLst/>
              <a:ahLst/>
              <a:cxnLst/>
              <a:rect l="l" t="t" r="r" b="b"/>
              <a:pathLst>
                <a:path w="2427" h="2962" extrusionOk="0">
                  <a:moveTo>
                    <a:pt x="1160" y="0"/>
                  </a:moveTo>
                  <a:cubicBezTo>
                    <a:pt x="699" y="0"/>
                    <a:pt x="324" y="275"/>
                    <a:pt x="63" y="691"/>
                  </a:cubicBezTo>
                  <a:cubicBezTo>
                    <a:pt x="21" y="743"/>
                    <a:pt x="0" y="816"/>
                    <a:pt x="11" y="889"/>
                  </a:cubicBezTo>
                  <a:cubicBezTo>
                    <a:pt x="31" y="941"/>
                    <a:pt x="73" y="983"/>
                    <a:pt x="125" y="1014"/>
                  </a:cubicBezTo>
                  <a:cubicBezTo>
                    <a:pt x="271" y="1149"/>
                    <a:pt x="354" y="1337"/>
                    <a:pt x="354" y="1535"/>
                  </a:cubicBezTo>
                  <a:cubicBezTo>
                    <a:pt x="354" y="1816"/>
                    <a:pt x="177" y="2066"/>
                    <a:pt x="229" y="2336"/>
                  </a:cubicBezTo>
                  <a:cubicBezTo>
                    <a:pt x="250" y="2472"/>
                    <a:pt x="323" y="2597"/>
                    <a:pt x="417" y="2690"/>
                  </a:cubicBezTo>
                  <a:cubicBezTo>
                    <a:pt x="596" y="2875"/>
                    <a:pt x="849" y="2961"/>
                    <a:pt x="1108" y="2961"/>
                  </a:cubicBezTo>
                  <a:cubicBezTo>
                    <a:pt x="1375" y="2961"/>
                    <a:pt x="1648" y="2870"/>
                    <a:pt x="1854" y="2701"/>
                  </a:cubicBezTo>
                  <a:cubicBezTo>
                    <a:pt x="2260" y="2368"/>
                    <a:pt x="2426" y="1816"/>
                    <a:pt x="2405" y="1295"/>
                  </a:cubicBezTo>
                  <a:cubicBezTo>
                    <a:pt x="2405" y="1139"/>
                    <a:pt x="2374" y="993"/>
                    <a:pt x="2333" y="847"/>
                  </a:cubicBezTo>
                  <a:cubicBezTo>
                    <a:pt x="2208" y="483"/>
                    <a:pt x="1927" y="202"/>
                    <a:pt x="1562" y="66"/>
                  </a:cubicBezTo>
                  <a:cubicBezTo>
                    <a:pt x="1422" y="21"/>
                    <a:pt x="1288" y="0"/>
                    <a:pt x="1160" y="0"/>
                  </a:cubicBezTo>
                  <a:close/>
                </a:path>
              </a:pathLst>
            </a:custGeom>
            <a:solidFill>
              <a:srgbClr val="5F5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2;p48">
              <a:extLst>
                <a:ext uri="{FF2B5EF4-FFF2-40B4-BE49-F238E27FC236}">
                  <a16:creationId xmlns:a16="http://schemas.microsoft.com/office/drawing/2014/main" id="{23016EF6-BB9E-2A6C-424F-8899E34515CC}"/>
                </a:ext>
              </a:extLst>
            </p:cNvPr>
            <p:cNvSpPr/>
            <p:nvPr/>
          </p:nvSpPr>
          <p:spPr>
            <a:xfrm>
              <a:off x="3976286" y="2972676"/>
              <a:ext cx="55506" cy="45356"/>
            </a:xfrm>
            <a:custGeom>
              <a:avLst/>
              <a:gdLst/>
              <a:ahLst/>
              <a:cxnLst/>
              <a:rect l="l" t="t" r="r" b="b"/>
              <a:pathLst>
                <a:path w="1750" h="1430" extrusionOk="0">
                  <a:moveTo>
                    <a:pt x="952" y="1"/>
                  </a:moveTo>
                  <a:cubicBezTo>
                    <a:pt x="912" y="1"/>
                    <a:pt x="873" y="4"/>
                    <a:pt x="833" y="11"/>
                  </a:cubicBezTo>
                  <a:cubicBezTo>
                    <a:pt x="21" y="157"/>
                    <a:pt x="0" y="1333"/>
                    <a:pt x="865" y="1427"/>
                  </a:cubicBezTo>
                  <a:cubicBezTo>
                    <a:pt x="887" y="1429"/>
                    <a:pt x="910" y="1430"/>
                    <a:pt x="932" y="1430"/>
                  </a:cubicBezTo>
                  <a:cubicBezTo>
                    <a:pt x="1262" y="1430"/>
                    <a:pt x="1571" y="1218"/>
                    <a:pt x="1698" y="906"/>
                  </a:cubicBezTo>
                  <a:cubicBezTo>
                    <a:pt x="1739" y="781"/>
                    <a:pt x="1750" y="646"/>
                    <a:pt x="1718" y="511"/>
                  </a:cubicBezTo>
                  <a:cubicBezTo>
                    <a:pt x="1646" y="344"/>
                    <a:pt x="1521" y="198"/>
                    <a:pt x="1354" y="115"/>
                  </a:cubicBezTo>
                  <a:cubicBezTo>
                    <a:pt x="1232" y="42"/>
                    <a:pt x="1092" y="1"/>
                    <a:pt x="952" y="1"/>
                  </a:cubicBezTo>
                  <a:close/>
                </a:path>
              </a:pathLst>
            </a:custGeom>
            <a:solidFill>
              <a:srgbClr val="5F5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3;p48">
              <a:extLst>
                <a:ext uri="{FF2B5EF4-FFF2-40B4-BE49-F238E27FC236}">
                  <a16:creationId xmlns:a16="http://schemas.microsoft.com/office/drawing/2014/main" id="{27B6D7B9-660E-DCFF-5F3C-20F175C2C136}"/>
                </a:ext>
              </a:extLst>
            </p:cNvPr>
            <p:cNvSpPr/>
            <p:nvPr/>
          </p:nvSpPr>
          <p:spPr>
            <a:xfrm>
              <a:off x="3292674" y="2697250"/>
              <a:ext cx="969001" cy="863001"/>
            </a:xfrm>
            <a:custGeom>
              <a:avLst/>
              <a:gdLst/>
              <a:ahLst/>
              <a:cxnLst/>
              <a:rect l="l" t="t" r="r" b="b"/>
              <a:pathLst>
                <a:path w="30551" h="27209" extrusionOk="0">
                  <a:moveTo>
                    <a:pt x="25001" y="0"/>
                  </a:moveTo>
                  <a:cubicBezTo>
                    <a:pt x="25001" y="0"/>
                    <a:pt x="23585" y="2551"/>
                    <a:pt x="20951" y="3957"/>
                  </a:cubicBezTo>
                  <a:cubicBezTo>
                    <a:pt x="21169" y="4165"/>
                    <a:pt x="21388" y="4363"/>
                    <a:pt x="21606" y="4561"/>
                  </a:cubicBezTo>
                  <a:cubicBezTo>
                    <a:pt x="22148" y="5071"/>
                    <a:pt x="22669" y="5696"/>
                    <a:pt x="22689" y="6446"/>
                  </a:cubicBezTo>
                  <a:cubicBezTo>
                    <a:pt x="22710" y="7216"/>
                    <a:pt x="22127" y="7935"/>
                    <a:pt x="21398" y="8185"/>
                  </a:cubicBezTo>
                  <a:cubicBezTo>
                    <a:pt x="21170" y="8263"/>
                    <a:pt x="20932" y="8299"/>
                    <a:pt x="20692" y="8299"/>
                  </a:cubicBezTo>
                  <a:cubicBezTo>
                    <a:pt x="20166" y="8299"/>
                    <a:pt x="19634" y="8124"/>
                    <a:pt x="19191" y="7831"/>
                  </a:cubicBezTo>
                  <a:cubicBezTo>
                    <a:pt x="19003" y="7695"/>
                    <a:pt x="18826" y="7560"/>
                    <a:pt x="18608" y="7529"/>
                  </a:cubicBezTo>
                  <a:cubicBezTo>
                    <a:pt x="18572" y="7523"/>
                    <a:pt x="18536" y="7520"/>
                    <a:pt x="18501" y="7520"/>
                  </a:cubicBezTo>
                  <a:cubicBezTo>
                    <a:pt x="18005" y="7520"/>
                    <a:pt x="17486" y="8015"/>
                    <a:pt x="17080" y="8015"/>
                  </a:cubicBezTo>
                  <a:cubicBezTo>
                    <a:pt x="16965" y="8015"/>
                    <a:pt x="16859" y="7975"/>
                    <a:pt x="16765" y="7872"/>
                  </a:cubicBezTo>
                  <a:cubicBezTo>
                    <a:pt x="16640" y="7737"/>
                    <a:pt x="16619" y="7529"/>
                    <a:pt x="16536" y="7372"/>
                  </a:cubicBezTo>
                  <a:cubicBezTo>
                    <a:pt x="16406" y="7130"/>
                    <a:pt x="16167" y="7026"/>
                    <a:pt x="15906" y="7026"/>
                  </a:cubicBezTo>
                  <a:cubicBezTo>
                    <a:pt x="15517" y="7026"/>
                    <a:pt x="15082" y="7260"/>
                    <a:pt x="14901" y="7622"/>
                  </a:cubicBezTo>
                  <a:cubicBezTo>
                    <a:pt x="14589" y="8226"/>
                    <a:pt x="14724" y="8945"/>
                    <a:pt x="14807" y="9621"/>
                  </a:cubicBezTo>
                  <a:cubicBezTo>
                    <a:pt x="14838" y="9913"/>
                    <a:pt x="14849" y="10236"/>
                    <a:pt x="14672" y="10465"/>
                  </a:cubicBezTo>
                  <a:cubicBezTo>
                    <a:pt x="14557" y="10590"/>
                    <a:pt x="14412" y="10694"/>
                    <a:pt x="14245" y="10756"/>
                  </a:cubicBezTo>
                  <a:cubicBezTo>
                    <a:pt x="13759" y="10971"/>
                    <a:pt x="13228" y="11107"/>
                    <a:pt x="12701" y="11107"/>
                  </a:cubicBezTo>
                  <a:cubicBezTo>
                    <a:pt x="12460" y="11107"/>
                    <a:pt x="12220" y="11079"/>
                    <a:pt x="11985" y="11017"/>
                  </a:cubicBezTo>
                  <a:cubicBezTo>
                    <a:pt x="11236" y="10819"/>
                    <a:pt x="10559" y="10267"/>
                    <a:pt x="10351" y="9517"/>
                  </a:cubicBezTo>
                  <a:cubicBezTo>
                    <a:pt x="10278" y="9226"/>
                    <a:pt x="10257" y="8893"/>
                    <a:pt x="10080" y="8632"/>
                  </a:cubicBezTo>
                  <a:cubicBezTo>
                    <a:pt x="9934" y="8414"/>
                    <a:pt x="9695" y="8289"/>
                    <a:pt x="9466" y="8153"/>
                  </a:cubicBezTo>
                  <a:cubicBezTo>
                    <a:pt x="8851" y="7789"/>
                    <a:pt x="8237" y="7008"/>
                    <a:pt x="8674" y="6446"/>
                  </a:cubicBezTo>
                  <a:cubicBezTo>
                    <a:pt x="8935" y="6112"/>
                    <a:pt x="9455" y="6040"/>
                    <a:pt x="9643" y="5675"/>
                  </a:cubicBezTo>
                  <a:cubicBezTo>
                    <a:pt x="9851" y="5290"/>
                    <a:pt x="9570" y="4811"/>
                    <a:pt x="9257" y="4509"/>
                  </a:cubicBezTo>
                  <a:cubicBezTo>
                    <a:pt x="8935" y="4197"/>
                    <a:pt x="8549" y="3895"/>
                    <a:pt x="8487" y="3468"/>
                  </a:cubicBezTo>
                  <a:cubicBezTo>
                    <a:pt x="8466" y="3187"/>
                    <a:pt x="8539" y="2905"/>
                    <a:pt x="8716" y="2687"/>
                  </a:cubicBezTo>
                  <a:cubicBezTo>
                    <a:pt x="8133" y="2551"/>
                    <a:pt x="7539" y="2458"/>
                    <a:pt x="6935" y="2395"/>
                  </a:cubicBezTo>
                  <a:cubicBezTo>
                    <a:pt x="6779" y="2687"/>
                    <a:pt x="6571" y="2958"/>
                    <a:pt x="6321" y="3176"/>
                  </a:cubicBezTo>
                  <a:cubicBezTo>
                    <a:pt x="6092" y="3395"/>
                    <a:pt x="5811" y="3551"/>
                    <a:pt x="5509" y="3634"/>
                  </a:cubicBezTo>
                  <a:cubicBezTo>
                    <a:pt x="5408" y="3653"/>
                    <a:pt x="5307" y="3662"/>
                    <a:pt x="5207" y="3662"/>
                  </a:cubicBezTo>
                  <a:cubicBezTo>
                    <a:pt x="4741" y="3662"/>
                    <a:pt x="4297" y="3465"/>
                    <a:pt x="3989" y="3114"/>
                  </a:cubicBezTo>
                  <a:cubicBezTo>
                    <a:pt x="3885" y="2999"/>
                    <a:pt x="3801" y="2885"/>
                    <a:pt x="3739" y="2760"/>
                  </a:cubicBezTo>
                  <a:cubicBezTo>
                    <a:pt x="3124" y="3010"/>
                    <a:pt x="2562" y="3384"/>
                    <a:pt x="2104" y="3874"/>
                  </a:cubicBezTo>
                  <a:cubicBezTo>
                    <a:pt x="782" y="5227"/>
                    <a:pt x="115" y="7143"/>
                    <a:pt x="1" y="9226"/>
                  </a:cubicBezTo>
                  <a:cubicBezTo>
                    <a:pt x="11" y="9236"/>
                    <a:pt x="22" y="9247"/>
                    <a:pt x="22" y="9257"/>
                  </a:cubicBezTo>
                  <a:cubicBezTo>
                    <a:pt x="136" y="9424"/>
                    <a:pt x="292" y="9559"/>
                    <a:pt x="480" y="9632"/>
                  </a:cubicBezTo>
                  <a:cubicBezTo>
                    <a:pt x="533" y="9640"/>
                    <a:pt x="586" y="9643"/>
                    <a:pt x="638" y="9643"/>
                  </a:cubicBezTo>
                  <a:cubicBezTo>
                    <a:pt x="799" y="9643"/>
                    <a:pt x="953" y="9606"/>
                    <a:pt x="1094" y="9528"/>
                  </a:cubicBezTo>
                  <a:cubicBezTo>
                    <a:pt x="2000" y="9122"/>
                    <a:pt x="2677" y="8351"/>
                    <a:pt x="3437" y="7706"/>
                  </a:cubicBezTo>
                  <a:cubicBezTo>
                    <a:pt x="4083" y="7173"/>
                    <a:pt x="4867" y="6714"/>
                    <a:pt x="5674" y="6714"/>
                  </a:cubicBezTo>
                  <a:cubicBezTo>
                    <a:pt x="5830" y="6714"/>
                    <a:pt x="5987" y="6731"/>
                    <a:pt x="6144" y="6768"/>
                  </a:cubicBezTo>
                  <a:cubicBezTo>
                    <a:pt x="6404" y="6821"/>
                    <a:pt x="6665" y="6956"/>
                    <a:pt x="6779" y="7195"/>
                  </a:cubicBezTo>
                  <a:cubicBezTo>
                    <a:pt x="6915" y="7487"/>
                    <a:pt x="6800" y="7820"/>
                    <a:pt x="6685" y="8112"/>
                  </a:cubicBezTo>
                  <a:lnTo>
                    <a:pt x="5811" y="10298"/>
                  </a:lnTo>
                  <a:cubicBezTo>
                    <a:pt x="6158" y="10490"/>
                    <a:pt x="6552" y="10517"/>
                    <a:pt x="6955" y="10517"/>
                  </a:cubicBezTo>
                  <a:cubicBezTo>
                    <a:pt x="7121" y="10517"/>
                    <a:pt x="7288" y="10513"/>
                    <a:pt x="7454" y="10513"/>
                  </a:cubicBezTo>
                  <a:cubicBezTo>
                    <a:pt x="7829" y="10513"/>
                    <a:pt x="8198" y="10537"/>
                    <a:pt x="8528" y="10694"/>
                  </a:cubicBezTo>
                  <a:cubicBezTo>
                    <a:pt x="9726" y="11256"/>
                    <a:pt x="9611" y="12995"/>
                    <a:pt x="8351" y="13401"/>
                  </a:cubicBezTo>
                  <a:cubicBezTo>
                    <a:pt x="8176" y="13458"/>
                    <a:pt x="7996" y="13480"/>
                    <a:pt x="7814" y="13480"/>
                  </a:cubicBezTo>
                  <a:cubicBezTo>
                    <a:pt x="7259" y="13480"/>
                    <a:pt x="6680" y="13279"/>
                    <a:pt x="6111" y="13279"/>
                  </a:cubicBezTo>
                  <a:cubicBezTo>
                    <a:pt x="6018" y="13279"/>
                    <a:pt x="5925" y="13284"/>
                    <a:pt x="5832" y="13297"/>
                  </a:cubicBezTo>
                  <a:cubicBezTo>
                    <a:pt x="4572" y="13464"/>
                    <a:pt x="3874" y="14786"/>
                    <a:pt x="3062" y="15754"/>
                  </a:cubicBezTo>
                  <a:cubicBezTo>
                    <a:pt x="2708" y="16171"/>
                    <a:pt x="2291" y="16525"/>
                    <a:pt x="1823" y="16816"/>
                  </a:cubicBezTo>
                  <a:cubicBezTo>
                    <a:pt x="2052" y="17223"/>
                    <a:pt x="2281" y="17618"/>
                    <a:pt x="2541" y="18003"/>
                  </a:cubicBezTo>
                  <a:cubicBezTo>
                    <a:pt x="979" y="20773"/>
                    <a:pt x="199" y="23376"/>
                    <a:pt x="199" y="23991"/>
                  </a:cubicBezTo>
                  <a:cubicBezTo>
                    <a:pt x="199" y="24334"/>
                    <a:pt x="615" y="25657"/>
                    <a:pt x="979" y="26740"/>
                  </a:cubicBezTo>
                  <a:cubicBezTo>
                    <a:pt x="1438" y="26844"/>
                    <a:pt x="1958" y="26979"/>
                    <a:pt x="2416" y="27104"/>
                  </a:cubicBezTo>
                  <a:lnTo>
                    <a:pt x="2104" y="24511"/>
                  </a:lnTo>
                  <a:cubicBezTo>
                    <a:pt x="2104" y="24511"/>
                    <a:pt x="6883" y="21471"/>
                    <a:pt x="8351" y="19742"/>
                  </a:cubicBezTo>
                  <a:cubicBezTo>
                    <a:pt x="10236" y="20569"/>
                    <a:pt x="13026" y="21440"/>
                    <a:pt x="15804" y="21440"/>
                  </a:cubicBezTo>
                  <a:cubicBezTo>
                    <a:pt x="18274" y="21440"/>
                    <a:pt x="20735" y="20751"/>
                    <a:pt x="22544" y="18732"/>
                  </a:cubicBezTo>
                  <a:lnTo>
                    <a:pt x="22544" y="18732"/>
                  </a:lnTo>
                  <a:cubicBezTo>
                    <a:pt x="22502" y="20825"/>
                    <a:pt x="22471" y="24824"/>
                    <a:pt x="22460" y="26896"/>
                  </a:cubicBezTo>
                  <a:cubicBezTo>
                    <a:pt x="22877" y="27000"/>
                    <a:pt x="23283" y="27114"/>
                    <a:pt x="23606" y="27208"/>
                  </a:cubicBezTo>
                  <a:lnTo>
                    <a:pt x="25095" y="17910"/>
                  </a:lnTo>
                  <a:cubicBezTo>
                    <a:pt x="25095" y="17910"/>
                    <a:pt x="28656" y="14713"/>
                    <a:pt x="29603" y="8851"/>
                  </a:cubicBezTo>
                  <a:cubicBezTo>
                    <a:pt x="30551" y="2999"/>
                    <a:pt x="28812" y="1000"/>
                    <a:pt x="28812" y="1000"/>
                  </a:cubicBezTo>
                  <a:lnTo>
                    <a:pt x="25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4;p48">
              <a:extLst>
                <a:ext uri="{FF2B5EF4-FFF2-40B4-BE49-F238E27FC236}">
                  <a16:creationId xmlns:a16="http://schemas.microsoft.com/office/drawing/2014/main" id="{13B6FBD5-1D8F-E893-728C-2421D1D1E80A}"/>
                </a:ext>
              </a:extLst>
            </p:cNvPr>
            <p:cNvSpPr/>
            <p:nvPr/>
          </p:nvSpPr>
          <p:spPr>
            <a:xfrm>
              <a:off x="3288392" y="2910005"/>
              <a:ext cx="312449" cy="320632"/>
            </a:xfrm>
            <a:custGeom>
              <a:avLst/>
              <a:gdLst/>
              <a:ahLst/>
              <a:cxnLst/>
              <a:rect l="l" t="t" r="r" b="b"/>
              <a:pathLst>
                <a:path w="9851" h="10109" extrusionOk="0">
                  <a:moveTo>
                    <a:pt x="5824" y="0"/>
                  </a:moveTo>
                  <a:cubicBezTo>
                    <a:pt x="5007" y="0"/>
                    <a:pt x="4204" y="462"/>
                    <a:pt x="3572" y="998"/>
                  </a:cubicBezTo>
                  <a:cubicBezTo>
                    <a:pt x="2812" y="1633"/>
                    <a:pt x="2135" y="2414"/>
                    <a:pt x="1229" y="2820"/>
                  </a:cubicBezTo>
                  <a:cubicBezTo>
                    <a:pt x="1088" y="2898"/>
                    <a:pt x="928" y="2935"/>
                    <a:pt x="769" y="2935"/>
                  </a:cubicBezTo>
                  <a:cubicBezTo>
                    <a:pt x="717" y="2935"/>
                    <a:pt x="666" y="2932"/>
                    <a:pt x="615" y="2924"/>
                  </a:cubicBezTo>
                  <a:cubicBezTo>
                    <a:pt x="427" y="2851"/>
                    <a:pt x="271" y="2716"/>
                    <a:pt x="157" y="2549"/>
                  </a:cubicBezTo>
                  <a:cubicBezTo>
                    <a:pt x="146" y="2539"/>
                    <a:pt x="146" y="2528"/>
                    <a:pt x="136" y="2518"/>
                  </a:cubicBezTo>
                  <a:lnTo>
                    <a:pt x="136" y="2518"/>
                  </a:lnTo>
                  <a:cubicBezTo>
                    <a:pt x="0" y="4996"/>
                    <a:pt x="656" y="7734"/>
                    <a:pt x="1958" y="10108"/>
                  </a:cubicBezTo>
                  <a:cubicBezTo>
                    <a:pt x="2426" y="9827"/>
                    <a:pt x="2843" y="9463"/>
                    <a:pt x="3187" y="9046"/>
                  </a:cubicBezTo>
                  <a:cubicBezTo>
                    <a:pt x="4009" y="8068"/>
                    <a:pt x="4707" y="6756"/>
                    <a:pt x="5967" y="6589"/>
                  </a:cubicBezTo>
                  <a:cubicBezTo>
                    <a:pt x="6058" y="6576"/>
                    <a:pt x="6151" y="6571"/>
                    <a:pt x="6243" y="6571"/>
                  </a:cubicBezTo>
                  <a:cubicBezTo>
                    <a:pt x="6807" y="6571"/>
                    <a:pt x="7384" y="6772"/>
                    <a:pt x="7944" y="6772"/>
                  </a:cubicBezTo>
                  <a:cubicBezTo>
                    <a:pt x="8127" y="6772"/>
                    <a:pt x="8308" y="6750"/>
                    <a:pt x="8486" y="6693"/>
                  </a:cubicBezTo>
                  <a:cubicBezTo>
                    <a:pt x="9736" y="6277"/>
                    <a:pt x="9851" y="4548"/>
                    <a:pt x="8663" y="3986"/>
                  </a:cubicBezTo>
                  <a:cubicBezTo>
                    <a:pt x="8319" y="3824"/>
                    <a:pt x="7937" y="3802"/>
                    <a:pt x="7551" y="3802"/>
                  </a:cubicBezTo>
                  <a:cubicBezTo>
                    <a:pt x="7401" y="3802"/>
                    <a:pt x="7251" y="3805"/>
                    <a:pt x="7102" y="3805"/>
                  </a:cubicBezTo>
                  <a:cubicBezTo>
                    <a:pt x="6693" y="3805"/>
                    <a:pt x="6292" y="3780"/>
                    <a:pt x="5935" y="3590"/>
                  </a:cubicBezTo>
                  <a:lnTo>
                    <a:pt x="6810" y="1404"/>
                  </a:lnTo>
                  <a:cubicBezTo>
                    <a:pt x="6935" y="1112"/>
                    <a:pt x="7050" y="779"/>
                    <a:pt x="6914" y="487"/>
                  </a:cubicBezTo>
                  <a:cubicBezTo>
                    <a:pt x="6800" y="248"/>
                    <a:pt x="6539" y="113"/>
                    <a:pt x="6279" y="50"/>
                  </a:cubicBezTo>
                  <a:cubicBezTo>
                    <a:pt x="6128" y="16"/>
                    <a:pt x="5976" y="0"/>
                    <a:pt x="58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5;p48">
              <a:extLst>
                <a:ext uri="{FF2B5EF4-FFF2-40B4-BE49-F238E27FC236}">
                  <a16:creationId xmlns:a16="http://schemas.microsoft.com/office/drawing/2014/main" id="{68236BA3-82BE-32B0-FD5F-C03D0A784B1B}"/>
                </a:ext>
              </a:extLst>
            </p:cNvPr>
            <p:cNvSpPr/>
            <p:nvPr/>
          </p:nvSpPr>
          <p:spPr>
            <a:xfrm>
              <a:off x="3554238" y="2782790"/>
              <a:ext cx="459079" cy="266871"/>
            </a:xfrm>
            <a:custGeom>
              <a:avLst/>
              <a:gdLst/>
              <a:ahLst/>
              <a:cxnLst/>
              <a:rect l="l" t="t" r="r" b="b"/>
              <a:pathLst>
                <a:path w="14474" h="8414" extrusionOk="0">
                  <a:moveTo>
                    <a:pt x="469" y="0"/>
                  </a:moveTo>
                  <a:cubicBezTo>
                    <a:pt x="302" y="219"/>
                    <a:pt x="219" y="500"/>
                    <a:pt x="250" y="771"/>
                  </a:cubicBezTo>
                  <a:cubicBezTo>
                    <a:pt x="313" y="1208"/>
                    <a:pt x="698" y="1510"/>
                    <a:pt x="1010" y="1812"/>
                  </a:cubicBezTo>
                  <a:cubicBezTo>
                    <a:pt x="1323" y="2124"/>
                    <a:pt x="1604" y="2593"/>
                    <a:pt x="1406" y="2989"/>
                  </a:cubicBezTo>
                  <a:cubicBezTo>
                    <a:pt x="1208" y="3353"/>
                    <a:pt x="688" y="3426"/>
                    <a:pt x="438" y="3759"/>
                  </a:cubicBezTo>
                  <a:cubicBezTo>
                    <a:pt x="0" y="4321"/>
                    <a:pt x="615" y="5102"/>
                    <a:pt x="1229" y="5467"/>
                  </a:cubicBezTo>
                  <a:cubicBezTo>
                    <a:pt x="1448" y="5592"/>
                    <a:pt x="1698" y="5727"/>
                    <a:pt x="1843" y="5946"/>
                  </a:cubicBezTo>
                  <a:cubicBezTo>
                    <a:pt x="2020" y="6206"/>
                    <a:pt x="2031" y="6529"/>
                    <a:pt x="2114" y="6831"/>
                  </a:cubicBezTo>
                  <a:cubicBezTo>
                    <a:pt x="2322" y="7580"/>
                    <a:pt x="2999" y="8132"/>
                    <a:pt x="3738" y="8330"/>
                  </a:cubicBezTo>
                  <a:cubicBezTo>
                    <a:pt x="3968" y="8388"/>
                    <a:pt x="4203" y="8414"/>
                    <a:pt x="4439" y="8414"/>
                  </a:cubicBezTo>
                  <a:cubicBezTo>
                    <a:pt x="4975" y="8414"/>
                    <a:pt x="5514" y="8279"/>
                    <a:pt x="5998" y="8070"/>
                  </a:cubicBezTo>
                  <a:cubicBezTo>
                    <a:pt x="6165" y="8007"/>
                    <a:pt x="6310" y="7903"/>
                    <a:pt x="6435" y="7768"/>
                  </a:cubicBezTo>
                  <a:cubicBezTo>
                    <a:pt x="6612" y="7539"/>
                    <a:pt x="6602" y="7216"/>
                    <a:pt x="6571" y="6924"/>
                  </a:cubicBezTo>
                  <a:cubicBezTo>
                    <a:pt x="6487" y="6248"/>
                    <a:pt x="6352" y="5529"/>
                    <a:pt x="6664" y="4925"/>
                  </a:cubicBezTo>
                  <a:cubicBezTo>
                    <a:pt x="6845" y="4563"/>
                    <a:pt x="7281" y="4329"/>
                    <a:pt x="7668" y="4329"/>
                  </a:cubicBezTo>
                  <a:cubicBezTo>
                    <a:pt x="7926" y="4329"/>
                    <a:pt x="8163" y="4433"/>
                    <a:pt x="8289" y="4675"/>
                  </a:cubicBezTo>
                  <a:cubicBezTo>
                    <a:pt x="8382" y="4842"/>
                    <a:pt x="8403" y="5040"/>
                    <a:pt x="8528" y="5186"/>
                  </a:cubicBezTo>
                  <a:cubicBezTo>
                    <a:pt x="8622" y="5288"/>
                    <a:pt x="8728" y="5328"/>
                    <a:pt x="8843" y="5328"/>
                  </a:cubicBezTo>
                  <a:cubicBezTo>
                    <a:pt x="9251" y="5328"/>
                    <a:pt x="9774" y="4825"/>
                    <a:pt x="10265" y="4825"/>
                  </a:cubicBezTo>
                  <a:cubicBezTo>
                    <a:pt x="10297" y="4825"/>
                    <a:pt x="10329" y="4827"/>
                    <a:pt x="10361" y="4832"/>
                  </a:cubicBezTo>
                  <a:cubicBezTo>
                    <a:pt x="10579" y="4863"/>
                    <a:pt x="10767" y="5009"/>
                    <a:pt x="10944" y="5134"/>
                  </a:cubicBezTo>
                  <a:cubicBezTo>
                    <a:pt x="11387" y="5427"/>
                    <a:pt x="11919" y="5602"/>
                    <a:pt x="12449" y="5602"/>
                  </a:cubicBezTo>
                  <a:cubicBezTo>
                    <a:pt x="12690" y="5602"/>
                    <a:pt x="12930" y="5566"/>
                    <a:pt x="13162" y="5488"/>
                  </a:cubicBezTo>
                  <a:cubicBezTo>
                    <a:pt x="13891" y="5238"/>
                    <a:pt x="14474" y="4519"/>
                    <a:pt x="14453" y="3749"/>
                  </a:cubicBezTo>
                  <a:cubicBezTo>
                    <a:pt x="14432" y="3009"/>
                    <a:pt x="13911" y="2374"/>
                    <a:pt x="13370" y="1874"/>
                  </a:cubicBezTo>
                  <a:cubicBezTo>
                    <a:pt x="13151" y="1666"/>
                    <a:pt x="12922" y="1468"/>
                    <a:pt x="12714" y="1260"/>
                  </a:cubicBezTo>
                  <a:cubicBezTo>
                    <a:pt x="11613" y="1865"/>
                    <a:pt x="10384" y="2178"/>
                    <a:pt x="9146" y="2178"/>
                  </a:cubicBezTo>
                  <a:cubicBezTo>
                    <a:pt x="8850" y="2178"/>
                    <a:pt x="8553" y="2161"/>
                    <a:pt x="8257" y="2124"/>
                  </a:cubicBezTo>
                  <a:cubicBezTo>
                    <a:pt x="5935" y="1843"/>
                    <a:pt x="3134" y="615"/>
                    <a:pt x="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6;p48">
              <a:extLst>
                <a:ext uri="{FF2B5EF4-FFF2-40B4-BE49-F238E27FC236}">
                  <a16:creationId xmlns:a16="http://schemas.microsoft.com/office/drawing/2014/main" id="{6F6B5AC2-52BA-680D-192A-1E16DA7372F0}"/>
                </a:ext>
              </a:extLst>
            </p:cNvPr>
            <p:cNvSpPr/>
            <p:nvPr/>
          </p:nvSpPr>
          <p:spPr>
            <a:xfrm>
              <a:off x="3411229" y="2771308"/>
              <a:ext cx="101433" cy="41772"/>
            </a:xfrm>
            <a:custGeom>
              <a:avLst/>
              <a:gdLst/>
              <a:ahLst/>
              <a:cxnLst/>
              <a:rect l="l" t="t" r="r" b="b"/>
              <a:pathLst>
                <a:path w="3198" h="1317" extrusionOk="0">
                  <a:moveTo>
                    <a:pt x="2265" y="1"/>
                  </a:moveTo>
                  <a:cubicBezTo>
                    <a:pt x="1463" y="1"/>
                    <a:pt x="702" y="120"/>
                    <a:pt x="1" y="414"/>
                  </a:cubicBezTo>
                  <a:cubicBezTo>
                    <a:pt x="63" y="539"/>
                    <a:pt x="147" y="654"/>
                    <a:pt x="251" y="768"/>
                  </a:cubicBezTo>
                  <a:cubicBezTo>
                    <a:pt x="559" y="1120"/>
                    <a:pt x="1003" y="1316"/>
                    <a:pt x="1469" y="1316"/>
                  </a:cubicBezTo>
                  <a:cubicBezTo>
                    <a:pt x="1569" y="1316"/>
                    <a:pt x="1670" y="1307"/>
                    <a:pt x="1771" y="1289"/>
                  </a:cubicBezTo>
                  <a:cubicBezTo>
                    <a:pt x="2073" y="1206"/>
                    <a:pt x="2354" y="1049"/>
                    <a:pt x="2583" y="831"/>
                  </a:cubicBezTo>
                  <a:cubicBezTo>
                    <a:pt x="2833" y="612"/>
                    <a:pt x="3041" y="352"/>
                    <a:pt x="3197" y="50"/>
                  </a:cubicBezTo>
                  <a:cubicBezTo>
                    <a:pt x="2881" y="18"/>
                    <a:pt x="2570" y="1"/>
                    <a:pt x="2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7;p48">
              <a:extLst>
                <a:ext uri="{FF2B5EF4-FFF2-40B4-BE49-F238E27FC236}">
                  <a16:creationId xmlns:a16="http://schemas.microsoft.com/office/drawing/2014/main" id="{94D734BB-4A23-F14A-05D9-A795EB101DBC}"/>
                </a:ext>
              </a:extLst>
            </p:cNvPr>
            <p:cNvSpPr/>
            <p:nvPr/>
          </p:nvSpPr>
          <p:spPr>
            <a:xfrm>
              <a:off x="3323724" y="3545000"/>
              <a:ext cx="49574" cy="47576"/>
            </a:xfrm>
            <a:custGeom>
              <a:avLst/>
              <a:gdLst/>
              <a:ahLst/>
              <a:cxnLst/>
              <a:rect l="l" t="t" r="r" b="b"/>
              <a:pathLst>
                <a:path w="1563" h="1500" extrusionOk="0">
                  <a:moveTo>
                    <a:pt x="0" y="0"/>
                  </a:moveTo>
                  <a:lnTo>
                    <a:pt x="0" y="0"/>
                  </a:lnTo>
                  <a:cubicBezTo>
                    <a:pt x="271" y="823"/>
                    <a:pt x="521" y="1499"/>
                    <a:pt x="521" y="1499"/>
                  </a:cubicBezTo>
                  <a:lnTo>
                    <a:pt x="1562" y="1499"/>
                  </a:lnTo>
                  <a:lnTo>
                    <a:pt x="1427" y="375"/>
                  </a:lnTo>
                  <a:cubicBezTo>
                    <a:pt x="979" y="250"/>
                    <a:pt x="45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8;p48">
              <a:extLst>
                <a:ext uri="{FF2B5EF4-FFF2-40B4-BE49-F238E27FC236}">
                  <a16:creationId xmlns:a16="http://schemas.microsoft.com/office/drawing/2014/main" id="{47AABD4D-C76E-7E72-03DD-C095EB663571}"/>
                </a:ext>
              </a:extLst>
            </p:cNvPr>
            <p:cNvSpPr/>
            <p:nvPr/>
          </p:nvSpPr>
          <p:spPr>
            <a:xfrm>
              <a:off x="4004672" y="3550265"/>
              <a:ext cx="36697" cy="42311"/>
            </a:xfrm>
            <a:custGeom>
              <a:avLst/>
              <a:gdLst/>
              <a:ahLst/>
              <a:cxnLst/>
              <a:rect l="l" t="t" r="r" b="b"/>
              <a:pathLst>
                <a:path w="1157" h="1334" extrusionOk="0">
                  <a:moveTo>
                    <a:pt x="11" y="1"/>
                  </a:moveTo>
                  <a:cubicBezTo>
                    <a:pt x="1" y="813"/>
                    <a:pt x="1" y="1333"/>
                    <a:pt x="1" y="1333"/>
                  </a:cubicBezTo>
                  <a:lnTo>
                    <a:pt x="990" y="1333"/>
                  </a:lnTo>
                  <a:lnTo>
                    <a:pt x="1157" y="303"/>
                  </a:lnTo>
                  <a:cubicBezTo>
                    <a:pt x="834" y="219"/>
                    <a:pt x="417" y="105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9;p48">
              <a:extLst>
                <a:ext uri="{FF2B5EF4-FFF2-40B4-BE49-F238E27FC236}">
                  <a16:creationId xmlns:a16="http://schemas.microsoft.com/office/drawing/2014/main" id="{05882618-96CF-364A-BFD7-FF1B4A3EA44A}"/>
                </a:ext>
              </a:extLst>
            </p:cNvPr>
            <p:cNvSpPr/>
            <p:nvPr/>
          </p:nvSpPr>
          <p:spPr>
            <a:xfrm>
              <a:off x="4217361" y="2945876"/>
              <a:ext cx="62928" cy="59534"/>
            </a:xfrm>
            <a:custGeom>
              <a:avLst/>
              <a:gdLst/>
              <a:ahLst/>
              <a:cxnLst/>
              <a:rect l="l" t="t" r="r" b="b"/>
              <a:pathLst>
                <a:path w="1984" h="1877" extrusionOk="0">
                  <a:moveTo>
                    <a:pt x="655" y="1"/>
                  </a:moveTo>
                  <a:cubicBezTo>
                    <a:pt x="610" y="1"/>
                    <a:pt x="566" y="8"/>
                    <a:pt x="521" y="23"/>
                  </a:cubicBezTo>
                  <a:cubicBezTo>
                    <a:pt x="0" y="200"/>
                    <a:pt x="32" y="1876"/>
                    <a:pt x="1042" y="1876"/>
                  </a:cubicBezTo>
                  <a:cubicBezTo>
                    <a:pt x="1983" y="1876"/>
                    <a:pt x="1373" y="1"/>
                    <a:pt x="655" y="1"/>
                  </a:cubicBezTo>
                  <a:close/>
                </a:path>
              </a:pathLst>
            </a:custGeom>
            <a:solidFill>
              <a:srgbClr val="A85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0;p48">
              <a:extLst>
                <a:ext uri="{FF2B5EF4-FFF2-40B4-BE49-F238E27FC236}">
                  <a16:creationId xmlns:a16="http://schemas.microsoft.com/office/drawing/2014/main" id="{8453509E-BA87-D28F-C89B-D20A35261760}"/>
                </a:ext>
              </a:extLst>
            </p:cNvPr>
            <p:cNvSpPr/>
            <p:nvPr/>
          </p:nvSpPr>
          <p:spPr>
            <a:xfrm>
              <a:off x="4297889" y="2950570"/>
              <a:ext cx="69715" cy="58170"/>
            </a:xfrm>
            <a:custGeom>
              <a:avLst/>
              <a:gdLst/>
              <a:ahLst/>
              <a:cxnLst/>
              <a:rect l="l" t="t" r="r" b="b"/>
              <a:pathLst>
                <a:path w="2198" h="1834" extrusionOk="0">
                  <a:moveTo>
                    <a:pt x="1444" y="0"/>
                  </a:moveTo>
                  <a:cubicBezTo>
                    <a:pt x="915" y="0"/>
                    <a:pt x="0" y="1060"/>
                    <a:pt x="627" y="1687"/>
                  </a:cubicBezTo>
                  <a:cubicBezTo>
                    <a:pt x="727" y="1789"/>
                    <a:pt x="833" y="1834"/>
                    <a:pt x="940" y="1834"/>
                  </a:cubicBezTo>
                  <a:cubicBezTo>
                    <a:pt x="1561" y="1834"/>
                    <a:pt x="2197" y="342"/>
                    <a:pt x="1585" y="31"/>
                  </a:cubicBezTo>
                  <a:cubicBezTo>
                    <a:pt x="1543" y="10"/>
                    <a:pt x="1495" y="0"/>
                    <a:pt x="1444" y="0"/>
                  </a:cubicBezTo>
                  <a:close/>
                </a:path>
              </a:pathLst>
            </a:custGeom>
            <a:solidFill>
              <a:srgbClr val="A85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1;p48">
              <a:extLst>
                <a:ext uri="{FF2B5EF4-FFF2-40B4-BE49-F238E27FC236}">
                  <a16:creationId xmlns:a16="http://schemas.microsoft.com/office/drawing/2014/main" id="{478BAEAE-153E-F1FE-35B0-93EB3201A65F}"/>
                </a:ext>
              </a:extLst>
            </p:cNvPr>
            <p:cNvSpPr/>
            <p:nvPr/>
          </p:nvSpPr>
          <p:spPr>
            <a:xfrm>
              <a:off x="4023163" y="2622622"/>
              <a:ext cx="374901" cy="408680"/>
            </a:xfrm>
            <a:custGeom>
              <a:avLst/>
              <a:gdLst/>
              <a:ahLst/>
              <a:cxnLst/>
              <a:rect l="l" t="t" r="r" b="b"/>
              <a:pathLst>
                <a:path w="11820" h="12885" extrusionOk="0">
                  <a:moveTo>
                    <a:pt x="5842" y="0"/>
                  </a:moveTo>
                  <a:cubicBezTo>
                    <a:pt x="5456" y="1268"/>
                    <a:pt x="4284" y="2094"/>
                    <a:pt x="3006" y="2094"/>
                  </a:cubicBezTo>
                  <a:cubicBezTo>
                    <a:pt x="2804" y="2094"/>
                    <a:pt x="2600" y="2073"/>
                    <a:pt x="2396" y="2031"/>
                  </a:cubicBezTo>
                  <a:cubicBezTo>
                    <a:pt x="2271" y="1999"/>
                    <a:pt x="2146" y="1968"/>
                    <a:pt x="2021" y="1916"/>
                  </a:cubicBezTo>
                  <a:cubicBezTo>
                    <a:pt x="2000" y="1937"/>
                    <a:pt x="1990" y="1958"/>
                    <a:pt x="1969" y="1989"/>
                  </a:cubicBezTo>
                  <a:cubicBezTo>
                    <a:pt x="1448" y="2780"/>
                    <a:pt x="1" y="7778"/>
                    <a:pt x="3979" y="8570"/>
                  </a:cubicBezTo>
                  <a:cubicBezTo>
                    <a:pt x="4361" y="11342"/>
                    <a:pt x="6174" y="12885"/>
                    <a:pt x="8035" y="12885"/>
                  </a:cubicBezTo>
                  <a:cubicBezTo>
                    <a:pt x="8656" y="12885"/>
                    <a:pt x="9281" y="12714"/>
                    <a:pt x="9862" y="12360"/>
                  </a:cubicBezTo>
                  <a:cubicBezTo>
                    <a:pt x="11819" y="11173"/>
                    <a:pt x="10497" y="9215"/>
                    <a:pt x="10465" y="6560"/>
                  </a:cubicBezTo>
                  <a:lnTo>
                    <a:pt x="10465" y="6373"/>
                  </a:lnTo>
                  <a:cubicBezTo>
                    <a:pt x="10372" y="6435"/>
                    <a:pt x="10278" y="6487"/>
                    <a:pt x="10184" y="6539"/>
                  </a:cubicBezTo>
                  <a:cubicBezTo>
                    <a:pt x="9860" y="6705"/>
                    <a:pt x="9505" y="6790"/>
                    <a:pt x="9151" y="6790"/>
                  </a:cubicBezTo>
                  <a:cubicBezTo>
                    <a:pt x="8949" y="6790"/>
                    <a:pt x="8746" y="6763"/>
                    <a:pt x="8550" y="6706"/>
                  </a:cubicBezTo>
                  <a:cubicBezTo>
                    <a:pt x="7727" y="6445"/>
                    <a:pt x="7206" y="5612"/>
                    <a:pt x="6988" y="4780"/>
                  </a:cubicBezTo>
                  <a:cubicBezTo>
                    <a:pt x="6873" y="4332"/>
                    <a:pt x="6821" y="3842"/>
                    <a:pt x="7019" y="3426"/>
                  </a:cubicBezTo>
                  <a:cubicBezTo>
                    <a:pt x="7415" y="2593"/>
                    <a:pt x="8529" y="2437"/>
                    <a:pt x="9185" y="1802"/>
                  </a:cubicBezTo>
                  <a:lnTo>
                    <a:pt x="9278" y="1708"/>
                  </a:lnTo>
                  <a:cubicBezTo>
                    <a:pt x="9049" y="1458"/>
                    <a:pt x="8810" y="1229"/>
                    <a:pt x="8550" y="1010"/>
                  </a:cubicBezTo>
                  <a:cubicBezTo>
                    <a:pt x="7779" y="385"/>
                    <a:pt x="6832" y="31"/>
                    <a:pt x="5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2;p48">
              <a:extLst>
                <a:ext uri="{FF2B5EF4-FFF2-40B4-BE49-F238E27FC236}">
                  <a16:creationId xmlns:a16="http://schemas.microsoft.com/office/drawing/2014/main" id="{2AB4E933-8AFD-820F-661A-6902254B0AA4}"/>
                </a:ext>
              </a:extLst>
            </p:cNvPr>
            <p:cNvSpPr/>
            <p:nvPr/>
          </p:nvSpPr>
          <p:spPr>
            <a:xfrm>
              <a:off x="4087230" y="2622463"/>
              <a:ext cx="121256" cy="66448"/>
            </a:xfrm>
            <a:custGeom>
              <a:avLst/>
              <a:gdLst/>
              <a:ahLst/>
              <a:cxnLst/>
              <a:rect l="l" t="t" r="r" b="b"/>
              <a:pathLst>
                <a:path w="3823" h="2095" extrusionOk="0">
                  <a:moveTo>
                    <a:pt x="3614" y="0"/>
                  </a:moveTo>
                  <a:cubicBezTo>
                    <a:pt x="2171" y="0"/>
                    <a:pt x="816" y="719"/>
                    <a:pt x="1" y="1921"/>
                  </a:cubicBezTo>
                  <a:cubicBezTo>
                    <a:pt x="116" y="1973"/>
                    <a:pt x="240" y="2004"/>
                    <a:pt x="376" y="2036"/>
                  </a:cubicBezTo>
                  <a:cubicBezTo>
                    <a:pt x="572" y="2075"/>
                    <a:pt x="769" y="2094"/>
                    <a:pt x="966" y="2094"/>
                  </a:cubicBezTo>
                  <a:cubicBezTo>
                    <a:pt x="1660" y="2094"/>
                    <a:pt x="2344" y="1855"/>
                    <a:pt x="2896" y="1400"/>
                  </a:cubicBezTo>
                  <a:cubicBezTo>
                    <a:pt x="3323" y="1036"/>
                    <a:pt x="3645" y="547"/>
                    <a:pt x="3822" y="5"/>
                  </a:cubicBezTo>
                  <a:cubicBezTo>
                    <a:pt x="3753" y="2"/>
                    <a:pt x="3683" y="0"/>
                    <a:pt x="3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3;p48">
              <a:extLst>
                <a:ext uri="{FF2B5EF4-FFF2-40B4-BE49-F238E27FC236}">
                  <a16:creationId xmlns:a16="http://schemas.microsoft.com/office/drawing/2014/main" id="{8FD94F4C-7EF5-BA4B-E296-C689164BED7B}"/>
                </a:ext>
              </a:extLst>
            </p:cNvPr>
            <p:cNvSpPr/>
            <p:nvPr/>
          </p:nvSpPr>
          <p:spPr>
            <a:xfrm>
              <a:off x="4239499" y="2676762"/>
              <a:ext cx="115610" cy="161252"/>
            </a:xfrm>
            <a:custGeom>
              <a:avLst/>
              <a:gdLst/>
              <a:ahLst/>
              <a:cxnLst/>
              <a:rect l="l" t="t" r="r" b="b"/>
              <a:pathLst>
                <a:path w="3645" h="5084" extrusionOk="0">
                  <a:moveTo>
                    <a:pt x="2447" y="1"/>
                  </a:moveTo>
                  <a:lnTo>
                    <a:pt x="2364" y="95"/>
                  </a:lnTo>
                  <a:cubicBezTo>
                    <a:pt x="1697" y="730"/>
                    <a:pt x="583" y="886"/>
                    <a:pt x="198" y="1719"/>
                  </a:cubicBezTo>
                  <a:cubicBezTo>
                    <a:pt x="0" y="2135"/>
                    <a:pt x="52" y="2625"/>
                    <a:pt x="167" y="3073"/>
                  </a:cubicBezTo>
                  <a:cubicBezTo>
                    <a:pt x="385" y="3905"/>
                    <a:pt x="906" y="4728"/>
                    <a:pt x="1729" y="4999"/>
                  </a:cubicBezTo>
                  <a:cubicBezTo>
                    <a:pt x="1925" y="5056"/>
                    <a:pt x="2128" y="5083"/>
                    <a:pt x="2329" y="5083"/>
                  </a:cubicBezTo>
                  <a:cubicBezTo>
                    <a:pt x="2683" y="5083"/>
                    <a:pt x="3035" y="4998"/>
                    <a:pt x="3353" y="4832"/>
                  </a:cubicBezTo>
                  <a:cubicBezTo>
                    <a:pt x="3447" y="4780"/>
                    <a:pt x="3551" y="4728"/>
                    <a:pt x="3644" y="4666"/>
                  </a:cubicBezTo>
                  <a:cubicBezTo>
                    <a:pt x="3624" y="2677"/>
                    <a:pt x="3582" y="1302"/>
                    <a:pt x="2447" y="1"/>
                  </a:cubicBezTo>
                  <a:close/>
                </a:path>
              </a:pathLst>
            </a:custGeom>
            <a:solidFill>
              <a:srgbClr val="000000">
                <a:alpha val="82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4;p48">
              <a:extLst>
                <a:ext uri="{FF2B5EF4-FFF2-40B4-BE49-F238E27FC236}">
                  <a16:creationId xmlns:a16="http://schemas.microsoft.com/office/drawing/2014/main" id="{09FC25B0-3B96-D989-6F31-D06C8074AF85}"/>
                </a:ext>
              </a:extLst>
            </p:cNvPr>
            <p:cNvSpPr/>
            <p:nvPr/>
          </p:nvSpPr>
          <p:spPr>
            <a:xfrm>
              <a:off x="3033425" y="2733407"/>
              <a:ext cx="110028" cy="99593"/>
            </a:xfrm>
            <a:custGeom>
              <a:avLst/>
              <a:gdLst/>
              <a:ahLst/>
              <a:cxnLst/>
              <a:rect l="l" t="t" r="r" b="b"/>
              <a:pathLst>
                <a:path w="3469" h="3140" extrusionOk="0">
                  <a:moveTo>
                    <a:pt x="2020" y="1"/>
                  </a:moveTo>
                  <a:cubicBezTo>
                    <a:pt x="820" y="1"/>
                    <a:pt x="1" y="1822"/>
                    <a:pt x="730" y="3140"/>
                  </a:cubicBezTo>
                  <a:cubicBezTo>
                    <a:pt x="3468" y="2067"/>
                    <a:pt x="3177" y="464"/>
                    <a:pt x="2719" y="204"/>
                  </a:cubicBezTo>
                  <a:cubicBezTo>
                    <a:pt x="2478" y="64"/>
                    <a:pt x="2242" y="1"/>
                    <a:pt x="2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5;p48">
              <a:extLst>
                <a:ext uri="{FF2B5EF4-FFF2-40B4-BE49-F238E27FC236}">
                  <a16:creationId xmlns:a16="http://schemas.microsoft.com/office/drawing/2014/main" id="{B4782FCD-20D2-9CF5-1952-AEA6C6BD1AE6}"/>
                </a:ext>
              </a:extLst>
            </p:cNvPr>
            <p:cNvSpPr/>
            <p:nvPr/>
          </p:nvSpPr>
          <p:spPr>
            <a:xfrm>
              <a:off x="4174418" y="2836771"/>
              <a:ext cx="195221" cy="194619"/>
            </a:xfrm>
            <a:custGeom>
              <a:avLst/>
              <a:gdLst/>
              <a:ahLst/>
              <a:cxnLst/>
              <a:rect l="l" t="t" r="r" b="b"/>
              <a:pathLst>
                <a:path w="6155" h="6136" extrusionOk="0">
                  <a:moveTo>
                    <a:pt x="3317" y="1"/>
                  </a:moveTo>
                  <a:cubicBezTo>
                    <a:pt x="2724" y="1"/>
                    <a:pt x="2130" y="370"/>
                    <a:pt x="2000" y="1110"/>
                  </a:cubicBezTo>
                  <a:cubicBezTo>
                    <a:pt x="1532" y="1110"/>
                    <a:pt x="1125" y="1401"/>
                    <a:pt x="969" y="1838"/>
                  </a:cubicBezTo>
                  <a:lnTo>
                    <a:pt x="542" y="3025"/>
                  </a:lnTo>
                  <a:cubicBezTo>
                    <a:pt x="0" y="4551"/>
                    <a:pt x="1142" y="6135"/>
                    <a:pt x="2727" y="6135"/>
                  </a:cubicBezTo>
                  <a:cubicBezTo>
                    <a:pt x="2786" y="6135"/>
                    <a:pt x="2846" y="6133"/>
                    <a:pt x="2906" y="6128"/>
                  </a:cubicBezTo>
                  <a:lnTo>
                    <a:pt x="3916" y="6045"/>
                  </a:lnTo>
                  <a:cubicBezTo>
                    <a:pt x="5176" y="5889"/>
                    <a:pt x="6134" y="4837"/>
                    <a:pt x="6155" y="3567"/>
                  </a:cubicBezTo>
                  <a:cubicBezTo>
                    <a:pt x="6123" y="3150"/>
                    <a:pt x="6092" y="2734"/>
                    <a:pt x="6061" y="2317"/>
                  </a:cubicBezTo>
                  <a:cubicBezTo>
                    <a:pt x="5957" y="1911"/>
                    <a:pt x="5686" y="1568"/>
                    <a:pt x="5322" y="1359"/>
                  </a:cubicBezTo>
                  <a:cubicBezTo>
                    <a:pt x="5113" y="1224"/>
                    <a:pt x="4874" y="1141"/>
                    <a:pt x="4634" y="1110"/>
                  </a:cubicBezTo>
                  <a:cubicBezTo>
                    <a:pt x="4504" y="370"/>
                    <a:pt x="3911" y="1"/>
                    <a:pt x="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6;p48">
              <a:extLst>
                <a:ext uri="{FF2B5EF4-FFF2-40B4-BE49-F238E27FC236}">
                  <a16:creationId xmlns:a16="http://schemas.microsoft.com/office/drawing/2014/main" id="{B9C33CE6-E9D8-7CAB-5F9E-68FF88C75A05}"/>
                </a:ext>
              </a:extLst>
            </p:cNvPr>
            <p:cNvSpPr/>
            <p:nvPr/>
          </p:nvSpPr>
          <p:spPr>
            <a:xfrm>
              <a:off x="4211430" y="2879208"/>
              <a:ext cx="70349" cy="64450"/>
            </a:xfrm>
            <a:custGeom>
              <a:avLst/>
              <a:gdLst/>
              <a:ahLst/>
              <a:cxnLst/>
              <a:rect l="l" t="t" r="r" b="b"/>
              <a:pathLst>
                <a:path w="2218" h="2032" extrusionOk="0">
                  <a:moveTo>
                    <a:pt x="1114" y="1"/>
                  </a:moveTo>
                  <a:cubicBezTo>
                    <a:pt x="500" y="1"/>
                    <a:pt x="0" y="448"/>
                    <a:pt x="0" y="1011"/>
                  </a:cubicBezTo>
                  <a:cubicBezTo>
                    <a:pt x="0" y="1573"/>
                    <a:pt x="500" y="2031"/>
                    <a:pt x="1114" y="2031"/>
                  </a:cubicBezTo>
                  <a:cubicBezTo>
                    <a:pt x="1729" y="2031"/>
                    <a:pt x="2218" y="1573"/>
                    <a:pt x="2218" y="1011"/>
                  </a:cubicBezTo>
                  <a:cubicBezTo>
                    <a:pt x="2218" y="448"/>
                    <a:pt x="1729" y="1"/>
                    <a:pt x="1114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7;p48">
              <a:extLst>
                <a:ext uri="{FF2B5EF4-FFF2-40B4-BE49-F238E27FC236}">
                  <a16:creationId xmlns:a16="http://schemas.microsoft.com/office/drawing/2014/main" id="{E83AEF7D-1E7E-A139-0948-F99EB50874A7}"/>
                </a:ext>
              </a:extLst>
            </p:cNvPr>
            <p:cNvSpPr/>
            <p:nvPr/>
          </p:nvSpPr>
          <p:spPr>
            <a:xfrm>
              <a:off x="4277147" y="2876893"/>
              <a:ext cx="70032" cy="64450"/>
            </a:xfrm>
            <a:custGeom>
              <a:avLst/>
              <a:gdLst/>
              <a:ahLst/>
              <a:cxnLst/>
              <a:rect l="l" t="t" r="r" b="b"/>
              <a:pathLst>
                <a:path w="2208" h="2032" extrusionOk="0">
                  <a:moveTo>
                    <a:pt x="1104" y="1"/>
                  </a:moveTo>
                  <a:cubicBezTo>
                    <a:pt x="490" y="1"/>
                    <a:pt x="0" y="448"/>
                    <a:pt x="0" y="1011"/>
                  </a:cubicBezTo>
                  <a:cubicBezTo>
                    <a:pt x="0" y="1573"/>
                    <a:pt x="490" y="2031"/>
                    <a:pt x="1104" y="2031"/>
                  </a:cubicBezTo>
                  <a:cubicBezTo>
                    <a:pt x="1718" y="2031"/>
                    <a:pt x="2208" y="1573"/>
                    <a:pt x="2208" y="1011"/>
                  </a:cubicBezTo>
                  <a:cubicBezTo>
                    <a:pt x="2208" y="448"/>
                    <a:pt x="1718" y="1"/>
                    <a:pt x="1104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8;p48">
              <a:extLst>
                <a:ext uri="{FF2B5EF4-FFF2-40B4-BE49-F238E27FC236}">
                  <a16:creationId xmlns:a16="http://schemas.microsoft.com/office/drawing/2014/main" id="{C482AEE4-BA3C-253A-F03F-39E013C119FC}"/>
                </a:ext>
              </a:extLst>
            </p:cNvPr>
            <p:cNvSpPr/>
            <p:nvPr/>
          </p:nvSpPr>
          <p:spPr>
            <a:xfrm>
              <a:off x="4223292" y="2910258"/>
              <a:ext cx="118941" cy="97785"/>
            </a:xfrm>
            <a:custGeom>
              <a:avLst/>
              <a:gdLst/>
              <a:ahLst/>
              <a:cxnLst/>
              <a:rect l="l" t="t" r="r" b="b"/>
              <a:pathLst>
                <a:path w="3750" h="3083" extrusionOk="0">
                  <a:moveTo>
                    <a:pt x="1542" y="0"/>
                  </a:moveTo>
                  <a:cubicBezTo>
                    <a:pt x="688" y="0"/>
                    <a:pt x="1" y="688"/>
                    <a:pt x="1" y="1541"/>
                  </a:cubicBezTo>
                  <a:cubicBezTo>
                    <a:pt x="1" y="2395"/>
                    <a:pt x="688" y="3082"/>
                    <a:pt x="1542" y="3082"/>
                  </a:cubicBezTo>
                  <a:lnTo>
                    <a:pt x="2219" y="3082"/>
                  </a:lnTo>
                  <a:cubicBezTo>
                    <a:pt x="3073" y="3082"/>
                    <a:pt x="3749" y="2395"/>
                    <a:pt x="3749" y="1541"/>
                  </a:cubicBezTo>
                  <a:cubicBezTo>
                    <a:pt x="3749" y="688"/>
                    <a:pt x="3073" y="0"/>
                    <a:pt x="2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9;p48">
              <a:extLst>
                <a:ext uri="{FF2B5EF4-FFF2-40B4-BE49-F238E27FC236}">
                  <a16:creationId xmlns:a16="http://schemas.microsoft.com/office/drawing/2014/main" id="{9AA1A1E6-896E-0B73-CF3F-94FC54655BB8}"/>
                </a:ext>
              </a:extLst>
            </p:cNvPr>
            <p:cNvSpPr/>
            <p:nvPr/>
          </p:nvSpPr>
          <p:spPr>
            <a:xfrm>
              <a:off x="4233537" y="2895954"/>
              <a:ext cx="22488" cy="29307"/>
            </a:xfrm>
            <a:custGeom>
              <a:avLst/>
              <a:gdLst/>
              <a:ahLst/>
              <a:cxnLst/>
              <a:rect l="l" t="t" r="r" b="b"/>
              <a:pathLst>
                <a:path w="709" h="924" extrusionOk="0">
                  <a:moveTo>
                    <a:pt x="211" y="0"/>
                  </a:moveTo>
                  <a:cubicBezTo>
                    <a:pt x="188" y="0"/>
                    <a:pt x="167" y="5"/>
                    <a:pt x="146" y="14"/>
                  </a:cubicBezTo>
                  <a:cubicBezTo>
                    <a:pt x="22" y="77"/>
                    <a:pt x="1" y="326"/>
                    <a:pt x="115" y="576"/>
                  </a:cubicBezTo>
                  <a:cubicBezTo>
                    <a:pt x="221" y="787"/>
                    <a:pt x="378" y="924"/>
                    <a:pt x="506" y="924"/>
                  </a:cubicBezTo>
                  <a:cubicBezTo>
                    <a:pt x="530" y="924"/>
                    <a:pt x="552" y="919"/>
                    <a:pt x="573" y="910"/>
                  </a:cubicBezTo>
                  <a:cubicBezTo>
                    <a:pt x="698" y="847"/>
                    <a:pt x="709" y="597"/>
                    <a:pt x="594" y="347"/>
                  </a:cubicBezTo>
                  <a:cubicBezTo>
                    <a:pt x="497" y="144"/>
                    <a:pt x="339" y="0"/>
                    <a:pt x="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0;p48">
              <a:extLst>
                <a:ext uri="{FF2B5EF4-FFF2-40B4-BE49-F238E27FC236}">
                  <a16:creationId xmlns:a16="http://schemas.microsoft.com/office/drawing/2014/main" id="{383A97EE-5E2D-1BBA-DD1C-1CF875A25B47}"/>
                </a:ext>
              </a:extLst>
            </p:cNvPr>
            <p:cNvSpPr/>
            <p:nvPr/>
          </p:nvSpPr>
          <p:spPr>
            <a:xfrm>
              <a:off x="4305215" y="2893290"/>
              <a:ext cx="22805" cy="29022"/>
            </a:xfrm>
            <a:custGeom>
              <a:avLst/>
              <a:gdLst/>
              <a:ahLst/>
              <a:cxnLst/>
              <a:rect l="l" t="t" r="r" b="b"/>
              <a:pathLst>
                <a:path w="719" h="915" extrusionOk="0">
                  <a:moveTo>
                    <a:pt x="505" y="0"/>
                  </a:moveTo>
                  <a:cubicBezTo>
                    <a:pt x="378" y="0"/>
                    <a:pt x="222" y="137"/>
                    <a:pt x="125" y="348"/>
                  </a:cubicBezTo>
                  <a:cubicBezTo>
                    <a:pt x="0" y="587"/>
                    <a:pt x="21" y="848"/>
                    <a:pt x="146" y="900"/>
                  </a:cubicBezTo>
                  <a:cubicBezTo>
                    <a:pt x="167" y="910"/>
                    <a:pt x="190" y="914"/>
                    <a:pt x="213" y="914"/>
                  </a:cubicBezTo>
                  <a:cubicBezTo>
                    <a:pt x="341" y="914"/>
                    <a:pt x="497" y="778"/>
                    <a:pt x="594" y="567"/>
                  </a:cubicBezTo>
                  <a:cubicBezTo>
                    <a:pt x="719" y="327"/>
                    <a:pt x="698" y="67"/>
                    <a:pt x="573" y="15"/>
                  </a:cubicBezTo>
                  <a:cubicBezTo>
                    <a:pt x="552" y="5"/>
                    <a:pt x="529" y="0"/>
                    <a:pt x="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1;p48">
              <a:extLst>
                <a:ext uri="{FF2B5EF4-FFF2-40B4-BE49-F238E27FC236}">
                  <a16:creationId xmlns:a16="http://schemas.microsoft.com/office/drawing/2014/main" id="{55C9B24B-C512-F916-8A77-713801AB1DDD}"/>
                </a:ext>
              </a:extLst>
            </p:cNvPr>
            <p:cNvSpPr/>
            <p:nvPr/>
          </p:nvSpPr>
          <p:spPr>
            <a:xfrm>
              <a:off x="4212065" y="2944607"/>
              <a:ext cx="150309" cy="34731"/>
            </a:xfrm>
            <a:custGeom>
              <a:avLst/>
              <a:gdLst/>
              <a:ahLst/>
              <a:cxnLst/>
              <a:rect l="l" t="t" r="r" b="b"/>
              <a:pathLst>
                <a:path w="4739" h="1095" extrusionOk="0">
                  <a:moveTo>
                    <a:pt x="4739" y="0"/>
                  </a:moveTo>
                  <a:lnTo>
                    <a:pt x="4739" y="0"/>
                  </a:lnTo>
                  <a:cubicBezTo>
                    <a:pt x="4502" y="303"/>
                    <a:pt x="4137" y="485"/>
                    <a:pt x="3753" y="485"/>
                  </a:cubicBezTo>
                  <a:cubicBezTo>
                    <a:pt x="3714" y="485"/>
                    <a:pt x="3674" y="483"/>
                    <a:pt x="3635" y="479"/>
                  </a:cubicBezTo>
                  <a:cubicBezTo>
                    <a:pt x="3162" y="453"/>
                    <a:pt x="2793" y="44"/>
                    <a:pt x="2341" y="44"/>
                  </a:cubicBezTo>
                  <a:cubicBezTo>
                    <a:pt x="2255" y="44"/>
                    <a:pt x="2166" y="59"/>
                    <a:pt x="2073" y="94"/>
                  </a:cubicBezTo>
                  <a:cubicBezTo>
                    <a:pt x="1740" y="219"/>
                    <a:pt x="1459" y="500"/>
                    <a:pt x="1115" y="615"/>
                  </a:cubicBezTo>
                  <a:cubicBezTo>
                    <a:pt x="1007" y="648"/>
                    <a:pt x="897" y="662"/>
                    <a:pt x="786" y="662"/>
                  </a:cubicBezTo>
                  <a:cubicBezTo>
                    <a:pt x="513" y="662"/>
                    <a:pt x="238" y="571"/>
                    <a:pt x="1" y="438"/>
                  </a:cubicBezTo>
                  <a:lnTo>
                    <a:pt x="1" y="438"/>
                  </a:lnTo>
                  <a:cubicBezTo>
                    <a:pt x="95" y="729"/>
                    <a:pt x="324" y="958"/>
                    <a:pt x="615" y="1052"/>
                  </a:cubicBezTo>
                  <a:cubicBezTo>
                    <a:pt x="706" y="1082"/>
                    <a:pt x="793" y="1094"/>
                    <a:pt x="876" y="1094"/>
                  </a:cubicBezTo>
                  <a:cubicBezTo>
                    <a:pt x="1449" y="1094"/>
                    <a:pt x="1853" y="478"/>
                    <a:pt x="2488" y="478"/>
                  </a:cubicBezTo>
                  <a:cubicBezTo>
                    <a:pt x="2505" y="478"/>
                    <a:pt x="2523" y="478"/>
                    <a:pt x="2542" y="479"/>
                  </a:cubicBezTo>
                  <a:cubicBezTo>
                    <a:pt x="2968" y="500"/>
                    <a:pt x="3322" y="823"/>
                    <a:pt x="3749" y="885"/>
                  </a:cubicBezTo>
                  <a:cubicBezTo>
                    <a:pt x="3788" y="891"/>
                    <a:pt x="3827" y="894"/>
                    <a:pt x="3865" y="894"/>
                  </a:cubicBezTo>
                  <a:cubicBezTo>
                    <a:pt x="4324" y="894"/>
                    <a:pt x="4700" y="500"/>
                    <a:pt x="4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2;p48">
              <a:extLst>
                <a:ext uri="{FF2B5EF4-FFF2-40B4-BE49-F238E27FC236}">
                  <a16:creationId xmlns:a16="http://schemas.microsoft.com/office/drawing/2014/main" id="{0DEAA809-55FA-1222-42A2-A57B8400C42D}"/>
                </a:ext>
              </a:extLst>
            </p:cNvPr>
            <p:cNvSpPr/>
            <p:nvPr/>
          </p:nvSpPr>
          <p:spPr>
            <a:xfrm>
              <a:off x="4142384" y="2762967"/>
              <a:ext cx="44309" cy="38156"/>
            </a:xfrm>
            <a:custGeom>
              <a:avLst/>
              <a:gdLst/>
              <a:ahLst/>
              <a:cxnLst/>
              <a:rect l="l" t="t" r="r" b="b"/>
              <a:pathLst>
                <a:path w="1397" h="1203" extrusionOk="0">
                  <a:moveTo>
                    <a:pt x="803" y="0"/>
                  </a:moveTo>
                  <a:cubicBezTo>
                    <a:pt x="261" y="0"/>
                    <a:pt x="1" y="646"/>
                    <a:pt x="376" y="1021"/>
                  </a:cubicBezTo>
                  <a:cubicBezTo>
                    <a:pt x="498" y="1146"/>
                    <a:pt x="649" y="1202"/>
                    <a:pt x="796" y="1202"/>
                  </a:cubicBezTo>
                  <a:cubicBezTo>
                    <a:pt x="1103" y="1202"/>
                    <a:pt x="1396" y="963"/>
                    <a:pt x="1396" y="604"/>
                  </a:cubicBezTo>
                  <a:cubicBezTo>
                    <a:pt x="1396" y="271"/>
                    <a:pt x="1136" y="0"/>
                    <a:pt x="803" y="0"/>
                  </a:cubicBezTo>
                  <a:close/>
                </a:path>
              </a:pathLst>
            </a:custGeom>
            <a:solidFill>
              <a:srgbClr val="141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3;p48">
              <a:extLst>
                <a:ext uri="{FF2B5EF4-FFF2-40B4-BE49-F238E27FC236}">
                  <a16:creationId xmlns:a16="http://schemas.microsoft.com/office/drawing/2014/main" id="{5EF22B88-CD90-763E-CF44-FFD79922172C}"/>
                </a:ext>
              </a:extLst>
            </p:cNvPr>
            <p:cNvSpPr/>
            <p:nvPr/>
          </p:nvSpPr>
          <p:spPr>
            <a:xfrm>
              <a:off x="4289357" y="2741178"/>
              <a:ext cx="44627" cy="38124"/>
            </a:xfrm>
            <a:custGeom>
              <a:avLst/>
              <a:gdLst/>
              <a:ahLst/>
              <a:cxnLst/>
              <a:rect l="l" t="t" r="r" b="b"/>
              <a:pathLst>
                <a:path w="1407" h="1202" extrusionOk="0">
                  <a:moveTo>
                    <a:pt x="802" y="0"/>
                  </a:moveTo>
                  <a:cubicBezTo>
                    <a:pt x="271" y="0"/>
                    <a:pt x="0" y="646"/>
                    <a:pt x="375" y="1021"/>
                  </a:cubicBezTo>
                  <a:cubicBezTo>
                    <a:pt x="500" y="1146"/>
                    <a:pt x="653" y="1202"/>
                    <a:pt x="802" y="1202"/>
                  </a:cubicBezTo>
                  <a:cubicBezTo>
                    <a:pt x="1112" y="1202"/>
                    <a:pt x="1406" y="959"/>
                    <a:pt x="1406" y="594"/>
                  </a:cubicBezTo>
                  <a:cubicBezTo>
                    <a:pt x="1406" y="271"/>
                    <a:pt x="1135" y="0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4;p48">
              <a:extLst>
                <a:ext uri="{FF2B5EF4-FFF2-40B4-BE49-F238E27FC236}">
                  <a16:creationId xmlns:a16="http://schemas.microsoft.com/office/drawing/2014/main" id="{50044921-F785-F46D-33A4-0EDF0E5CD0B0}"/>
                </a:ext>
              </a:extLst>
            </p:cNvPr>
            <p:cNvSpPr/>
            <p:nvPr/>
          </p:nvSpPr>
          <p:spPr>
            <a:xfrm rot="-349540">
              <a:off x="3485039" y="3530828"/>
              <a:ext cx="54396" cy="51318"/>
            </a:xfrm>
            <a:custGeom>
              <a:avLst/>
              <a:gdLst/>
              <a:ahLst/>
              <a:cxnLst/>
              <a:rect l="l" t="t" r="r" b="b"/>
              <a:pathLst>
                <a:path w="1563" h="1500" extrusionOk="0">
                  <a:moveTo>
                    <a:pt x="0" y="0"/>
                  </a:moveTo>
                  <a:lnTo>
                    <a:pt x="0" y="0"/>
                  </a:lnTo>
                  <a:cubicBezTo>
                    <a:pt x="271" y="823"/>
                    <a:pt x="521" y="1499"/>
                    <a:pt x="521" y="1499"/>
                  </a:cubicBezTo>
                  <a:lnTo>
                    <a:pt x="1562" y="1499"/>
                  </a:lnTo>
                  <a:lnTo>
                    <a:pt x="1427" y="375"/>
                  </a:lnTo>
                  <a:cubicBezTo>
                    <a:pt x="979" y="250"/>
                    <a:pt x="45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5;p48">
              <a:extLst>
                <a:ext uri="{FF2B5EF4-FFF2-40B4-BE49-F238E27FC236}">
                  <a16:creationId xmlns:a16="http://schemas.microsoft.com/office/drawing/2014/main" id="{651A299E-2896-F479-AE2D-9E66FB78722C}"/>
                </a:ext>
              </a:extLst>
            </p:cNvPr>
            <p:cNvSpPr/>
            <p:nvPr/>
          </p:nvSpPr>
          <p:spPr>
            <a:xfrm rot="563112">
              <a:off x="4080833" y="3521560"/>
              <a:ext cx="50584" cy="54509"/>
            </a:xfrm>
            <a:custGeom>
              <a:avLst/>
              <a:gdLst/>
              <a:ahLst/>
              <a:cxnLst/>
              <a:rect l="l" t="t" r="r" b="b"/>
              <a:pathLst>
                <a:path w="1563" h="1500" extrusionOk="0">
                  <a:moveTo>
                    <a:pt x="0" y="0"/>
                  </a:moveTo>
                  <a:lnTo>
                    <a:pt x="0" y="0"/>
                  </a:lnTo>
                  <a:cubicBezTo>
                    <a:pt x="271" y="823"/>
                    <a:pt x="521" y="1499"/>
                    <a:pt x="521" y="1499"/>
                  </a:cubicBezTo>
                  <a:lnTo>
                    <a:pt x="1562" y="1499"/>
                  </a:lnTo>
                  <a:lnTo>
                    <a:pt x="1427" y="375"/>
                  </a:lnTo>
                  <a:cubicBezTo>
                    <a:pt x="979" y="250"/>
                    <a:pt x="45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646;p29">
            <a:extLst>
              <a:ext uri="{FF2B5EF4-FFF2-40B4-BE49-F238E27FC236}">
                <a16:creationId xmlns:a16="http://schemas.microsoft.com/office/drawing/2014/main" id="{BBF0F18D-F2FF-18F1-F898-E9F1743CF65B}"/>
              </a:ext>
            </a:extLst>
          </p:cNvPr>
          <p:cNvGrpSpPr/>
          <p:nvPr/>
        </p:nvGrpSpPr>
        <p:grpSpPr>
          <a:xfrm>
            <a:off x="822716" y="3257193"/>
            <a:ext cx="457942" cy="378699"/>
            <a:chOff x="4252781" y="935174"/>
            <a:chExt cx="476767" cy="470902"/>
          </a:xfrm>
        </p:grpSpPr>
        <p:sp>
          <p:nvSpPr>
            <p:cNvPr id="51" name="Google Shape;647;p29">
              <a:extLst>
                <a:ext uri="{FF2B5EF4-FFF2-40B4-BE49-F238E27FC236}">
                  <a16:creationId xmlns:a16="http://schemas.microsoft.com/office/drawing/2014/main" id="{892EC06D-3052-C13F-C323-471A101DE93F}"/>
                </a:ext>
              </a:extLst>
            </p:cNvPr>
            <p:cNvSpPr/>
            <p:nvPr/>
          </p:nvSpPr>
          <p:spPr>
            <a:xfrm>
              <a:off x="4285024" y="935176"/>
              <a:ext cx="444524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8;p29">
              <a:extLst>
                <a:ext uri="{FF2B5EF4-FFF2-40B4-BE49-F238E27FC236}">
                  <a16:creationId xmlns:a16="http://schemas.microsoft.com/office/drawing/2014/main" id="{7C4B211D-C806-574D-59BE-7FE26C1CE799}"/>
                </a:ext>
              </a:extLst>
            </p:cNvPr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66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>
            <a:spLocks noGrp="1"/>
          </p:cNvSpPr>
          <p:nvPr>
            <p:ph type="title"/>
          </p:nvPr>
        </p:nvSpPr>
        <p:spPr>
          <a:xfrm>
            <a:off x="1000756" y="1782760"/>
            <a:ext cx="6518425" cy="1577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spc="600" dirty="0"/>
              <a:t>NOW LET’S JUMP TO OUR REPO</a:t>
            </a:r>
            <a:endParaRPr sz="5400" spc="600" dirty="0"/>
          </a:p>
        </p:txBody>
      </p:sp>
      <p:grpSp>
        <p:nvGrpSpPr>
          <p:cNvPr id="2" name="Google Shape;747;p34">
            <a:extLst>
              <a:ext uri="{FF2B5EF4-FFF2-40B4-BE49-F238E27FC236}">
                <a16:creationId xmlns:a16="http://schemas.microsoft.com/office/drawing/2014/main" id="{AD5BEF09-3441-6399-D1CF-06C60B2A68C2}"/>
              </a:ext>
            </a:extLst>
          </p:cNvPr>
          <p:cNvGrpSpPr/>
          <p:nvPr/>
        </p:nvGrpSpPr>
        <p:grpSpPr>
          <a:xfrm>
            <a:off x="7487405" y="1994974"/>
            <a:ext cx="2251489" cy="2228264"/>
            <a:chOff x="6255418" y="1788572"/>
            <a:chExt cx="2939649" cy="3011442"/>
          </a:xfrm>
        </p:grpSpPr>
        <p:grpSp>
          <p:nvGrpSpPr>
            <p:cNvPr id="3" name="Google Shape;748;p34">
              <a:extLst>
                <a:ext uri="{FF2B5EF4-FFF2-40B4-BE49-F238E27FC236}">
                  <a16:creationId xmlns:a16="http://schemas.microsoft.com/office/drawing/2014/main" id="{FEEEE1D5-7DE8-EDC8-0106-7114FF1B5C05}"/>
                </a:ext>
              </a:extLst>
            </p:cNvPr>
            <p:cNvGrpSpPr/>
            <p:nvPr/>
          </p:nvGrpSpPr>
          <p:grpSpPr>
            <a:xfrm>
              <a:off x="6255418" y="1824323"/>
              <a:ext cx="2939649" cy="2975691"/>
              <a:chOff x="6255418" y="1824323"/>
              <a:chExt cx="2939649" cy="2975691"/>
            </a:xfrm>
          </p:grpSpPr>
          <p:grpSp>
            <p:nvGrpSpPr>
              <p:cNvPr id="7" name="Google Shape;749;p34">
                <a:extLst>
                  <a:ext uri="{FF2B5EF4-FFF2-40B4-BE49-F238E27FC236}">
                    <a16:creationId xmlns:a16="http://schemas.microsoft.com/office/drawing/2014/main" id="{5A787E25-B3CB-D96A-A988-63748CCE6B33}"/>
                  </a:ext>
                </a:extLst>
              </p:cNvPr>
              <p:cNvGrpSpPr/>
              <p:nvPr/>
            </p:nvGrpSpPr>
            <p:grpSpPr>
              <a:xfrm>
                <a:off x="6255418" y="1824323"/>
                <a:ext cx="2939649" cy="2975691"/>
                <a:chOff x="6113343" y="1824323"/>
                <a:chExt cx="2939649" cy="2975691"/>
              </a:xfrm>
            </p:grpSpPr>
            <p:sp>
              <p:nvSpPr>
                <p:cNvPr id="9" name="Google Shape;750;p34">
                  <a:extLst>
                    <a:ext uri="{FF2B5EF4-FFF2-40B4-BE49-F238E27FC236}">
                      <a16:creationId xmlns:a16="http://schemas.microsoft.com/office/drawing/2014/main" id="{04241483-933C-4640-4B62-D070135C4C9F}"/>
                    </a:ext>
                  </a:extLst>
                </p:cNvPr>
                <p:cNvSpPr/>
                <p:nvPr/>
              </p:nvSpPr>
              <p:spPr>
                <a:xfrm flipH="1">
                  <a:off x="6925055" y="1824323"/>
                  <a:ext cx="2127937" cy="297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3" h="36712" extrusionOk="0">
                      <a:moveTo>
                        <a:pt x="1" y="1"/>
                      </a:moveTo>
                      <a:lnTo>
                        <a:pt x="780" y="36577"/>
                      </a:lnTo>
                      <a:cubicBezTo>
                        <a:pt x="4793" y="36672"/>
                        <a:pt x="8807" y="36712"/>
                        <a:pt x="12821" y="36712"/>
                      </a:cubicBezTo>
                      <a:cubicBezTo>
                        <a:pt x="12868" y="34463"/>
                        <a:pt x="14593" y="32595"/>
                        <a:pt x="16461" y="31347"/>
                      </a:cubicBezTo>
                      <a:cubicBezTo>
                        <a:pt x="18583" y="29932"/>
                        <a:pt x="21023" y="28979"/>
                        <a:pt x="22764" y="27055"/>
                      </a:cubicBezTo>
                      <a:cubicBezTo>
                        <a:pt x="24329" y="25331"/>
                        <a:pt x="25283" y="23121"/>
                        <a:pt x="25744" y="20848"/>
                      </a:cubicBezTo>
                      <a:cubicBezTo>
                        <a:pt x="26253" y="18273"/>
                        <a:pt x="26181" y="15618"/>
                        <a:pt x="26014" y="12995"/>
                      </a:cubicBezTo>
                      <a:cubicBezTo>
                        <a:pt x="25816" y="10047"/>
                        <a:pt x="25243" y="7607"/>
                        <a:pt x="22668" y="5882"/>
                      </a:cubicBezTo>
                      <a:cubicBezTo>
                        <a:pt x="19831" y="3983"/>
                        <a:pt x="16310" y="2902"/>
                        <a:pt x="13051" y="1988"/>
                      </a:cubicBezTo>
                      <a:cubicBezTo>
                        <a:pt x="8807" y="780"/>
                        <a:pt x="4420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51;p34">
                  <a:extLst>
                    <a:ext uri="{FF2B5EF4-FFF2-40B4-BE49-F238E27FC236}">
                      <a16:creationId xmlns:a16="http://schemas.microsoft.com/office/drawing/2014/main" id="{8D1380CC-3931-46D2-59B0-40E2350EA901}"/>
                    </a:ext>
                  </a:extLst>
                </p:cNvPr>
                <p:cNvSpPr/>
                <p:nvPr/>
              </p:nvSpPr>
              <p:spPr>
                <a:xfrm flipH="1">
                  <a:off x="7521527" y="2809234"/>
                  <a:ext cx="616666" cy="508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8" h="6278" extrusionOk="0">
                      <a:moveTo>
                        <a:pt x="5535" y="1"/>
                      </a:moveTo>
                      <a:cubicBezTo>
                        <a:pt x="5100" y="1"/>
                        <a:pt x="4475" y="192"/>
                        <a:pt x="3601" y="654"/>
                      </a:cubicBezTo>
                      <a:cubicBezTo>
                        <a:pt x="1" y="2561"/>
                        <a:pt x="168" y="4628"/>
                        <a:pt x="565" y="5653"/>
                      </a:cubicBezTo>
                      <a:cubicBezTo>
                        <a:pt x="713" y="6037"/>
                        <a:pt x="1080" y="6277"/>
                        <a:pt x="1476" y="6277"/>
                      </a:cubicBezTo>
                      <a:cubicBezTo>
                        <a:pt x="1506" y="6277"/>
                        <a:pt x="1536" y="6276"/>
                        <a:pt x="1567" y="6273"/>
                      </a:cubicBezTo>
                      <a:cubicBezTo>
                        <a:pt x="4054" y="5995"/>
                        <a:pt x="5381" y="4334"/>
                        <a:pt x="5381" y="4334"/>
                      </a:cubicBezTo>
                      <a:cubicBezTo>
                        <a:pt x="5381" y="4334"/>
                        <a:pt x="7608" y="1"/>
                        <a:pt x="5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52;p34">
                  <a:extLst>
                    <a:ext uri="{FF2B5EF4-FFF2-40B4-BE49-F238E27FC236}">
                      <a16:creationId xmlns:a16="http://schemas.microsoft.com/office/drawing/2014/main" id="{FDEBDDF0-F280-C957-F738-81B8579399B5}"/>
                    </a:ext>
                  </a:extLst>
                </p:cNvPr>
                <p:cNvSpPr/>
                <p:nvPr/>
              </p:nvSpPr>
              <p:spPr>
                <a:xfrm flipH="1">
                  <a:off x="7588557" y="2818799"/>
                  <a:ext cx="280937" cy="224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774" extrusionOk="0">
                      <a:moveTo>
                        <a:pt x="2321" y="1"/>
                      </a:moveTo>
                      <a:cubicBezTo>
                        <a:pt x="1920" y="1"/>
                        <a:pt x="1449" y="173"/>
                        <a:pt x="1033" y="504"/>
                      </a:cubicBezTo>
                      <a:cubicBezTo>
                        <a:pt x="286" y="1092"/>
                        <a:pt x="0" y="1966"/>
                        <a:pt x="389" y="2451"/>
                      </a:cubicBezTo>
                      <a:cubicBezTo>
                        <a:pt x="557" y="2668"/>
                        <a:pt x="830" y="2774"/>
                        <a:pt x="1145" y="2774"/>
                      </a:cubicBezTo>
                      <a:cubicBezTo>
                        <a:pt x="1547" y="2774"/>
                        <a:pt x="2018" y="2602"/>
                        <a:pt x="2432" y="2268"/>
                      </a:cubicBezTo>
                      <a:cubicBezTo>
                        <a:pt x="3179" y="1680"/>
                        <a:pt x="3465" y="806"/>
                        <a:pt x="3076" y="321"/>
                      </a:cubicBezTo>
                      <a:cubicBezTo>
                        <a:pt x="2905" y="105"/>
                        <a:pt x="2634" y="1"/>
                        <a:pt x="23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53;p34">
                  <a:extLst>
                    <a:ext uri="{FF2B5EF4-FFF2-40B4-BE49-F238E27FC236}">
                      <a16:creationId xmlns:a16="http://schemas.microsoft.com/office/drawing/2014/main" id="{2C07F88D-DA82-129E-5CF8-9FA9BBC32FC8}"/>
                    </a:ext>
                  </a:extLst>
                </p:cNvPr>
                <p:cNvSpPr/>
                <p:nvPr/>
              </p:nvSpPr>
              <p:spPr>
                <a:xfrm flipH="1">
                  <a:off x="6113343" y="2097238"/>
                  <a:ext cx="690102" cy="42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4" h="5217" extrusionOk="0">
                      <a:moveTo>
                        <a:pt x="6266" y="1"/>
                      </a:moveTo>
                      <a:cubicBezTo>
                        <a:pt x="5249" y="1"/>
                        <a:pt x="3916" y="512"/>
                        <a:pt x="2307" y="2229"/>
                      </a:cubicBezTo>
                      <a:cubicBezTo>
                        <a:pt x="1" y="4702"/>
                        <a:pt x="1457" y="5217"/>
                        <a:pt x="3069" y="5217"/>
                      </a:cubicBezTo>
                      <a:cubicBezTo>
                        <a:pt x="4218" y="5217"/>
                        <a:pt x="5446" y="4955"/>
                        <a:pt x="5446" y="4955"/>
                      </a:cubicBezTo>
                      <a:cubicBezTo>
                        <a:pt x="5446" y="4955"/>
                        <a:pt x="7425" y="4097"/>
                        <a:pt x="8355" y="1728"/>
                      </a:cubicBezTo>
                      <a:cubicBezTo>
                        <a:pt x="8514" y="1315"/>
                        <a:pt x="8379" y="846"/>
                        <a:pt x="8021" y="584"/>
                      </a:cubicBezTo>
                      <a:cubicBezTo>
                        <a:pt x="7632" y="298"/>
                        <a:pt x="7041" y="1"/>
                        <a:pt x="62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54;p34">
                  <a:extLst>
                    <a:ext uri="{FF2B5EF4-FFF2-40B4-BE49-F238E27FC236}">
                      <a16:creationId xmlns:a16="http://schemas.microsoft.com/office/drawing/2014/main" id="{E8BD08E3-CDD9-B754-A985-ECDC52CA336C}"/>
                    </a:ext>
                  </a:extLst>
                </p:cNvPr>
                <p:cNvSpPr/>
                <p:nvPr/>
              </p:nvSpPr>
              <p:spPr>
                <a:xfrm flipH="1">
                  <a:off x="6430267" y="2299959"/>
                  <a:ext cx="293824" cy="21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5" h="2689" extrusionOk="0">
                      <a:moveTo>
                        <a:pt x="2394" y="1"/>
                      </a:moveTo>
                      <a:cubicBezTo>
                        <a:pt x="2024" y="1"/>
                        <a:pt x="1599" y="124"/>
                        <a:pt x="1201" y="372"/>
                      </a:cubicBezTo>
                      <a:cubicBezTo>
                        <a:pt x="390" y="888"/>
                        <a:pt x="0" y="1739"/>
                        <a:pt x="334" y="2279"/>
                      </a:cubicBezTo>
                      <a:cubicBezTo>
                        <a:pt x="509" y="2552"/>
                        <a:pt x="840" y="2689"/>
                        <a:pt x="1229" y="2689"/>
                      </a:cubicBezTo>
                      <a:cubicBezTo>
                        <a:pt x="1602" y="2689"/>
                        <a:pt x="2028" y="2563"/>
                        <a:pt x="2424" y="2311"/>
                      </a:cubicBezTo>
                      <a:cubicBezTo>
                        <a:pt x="3243" y="1802"/>
                        <a:pt x="3625" y="952"/>
                        <a:pt x="3291" y="411"/>
                      </a:cubicBezTo>
                      <a:cubicBezTo>
                        <a:pt x="3115" y="138"/>
                        <a:pt x="2785" y="1"/>
                        <a:pt x="23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755;p34">
                  <a:extLst>
                    <a:ext uri="{FF2B5EF4-FFF2-40B4-BE49-F238E27FC236}">
                      <a16:creationId xmlns:a16="http://schemas.microsoft.com/office/drawing/2014/main" id="{A4BF247A-D656-4A3A-F463-3341AC85D820}"/>
                    </a:ext>
                  </a:extLst>
                </p:cNvPr>
                <p:cNvSpPr/>
                <p:nvPr/>
              </p:nvSpPr>
              <p:spPr>
                <a:xfrm flipH="1">
                  <a:off x="6937931" y="3280737"/>
                  <a:ext cx="1149360" cy="13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0" h="16281" extrusionOk="0">
                      <a:moveTo>
                        <a:pt x="14006" y="1"/>
                      </a:moveTo>
                      <a:cubicBezTo>
                        <a:pt x="13144" y="1"/>
                        <a:pt x="12298" y="167"/>
                        <a:pt x="11493" y="480"/>
                      </a:cubicBezTo>
                      <a:cubicBezTo>
                        <a:pt x="10206" y="1028"/>
                        <a:pt x="9260" y="2149"/>
                        <a:pt x="8179" y="3047"/>
                      </a:cubicBezTo>
                      <a:cubicBezTo>
                        <a:pt x="7265" y="3810"/>
                        <a:pt x="6248" y="4422"/>
                        <a:pt x="5159" y="4867"/>
                      </a:cubicBezTo>
                      <a:cubicBezTo>
                        <a:pt x="4467" y="5153"/>
                        <a:pt x="3736" y="5376"/>
                        <a:pt x="3084" y="5749"/>
                      </a:cubicBezTo>
                      <a:cubicBezTo>
                        <a:pt x="1924" y="6417"/>
                        <a:pt x="1074" y="7537"/>
                        <a:pt x="597" y="8785"/>
                      </a:cubicBezTo>
                      <a:cubicBezTo>
                        <a:pt x="120" y="10041"/>
                        <a:pt x="1" y="11400"/>
                        <a:pt x="88" y="12727"/>
                      </a:cubicBezTo>
                      <a:cubicBezTo>
                        <a:pt x="144" y="13641"/>
                        <a:pt x="303" y="14571"/>
                        <a:pt x="780" y="15358"/>
                      </a:cubicBezTo>
                      <a:cubicBezTo>
                        <a:pt x="1002" y="15724"/>
                        <a:pt x="1296" y="16034"/>
                        <a:pt x="1646" y="16280"/>
                      </a:cubicBezTo>
                      <a:cubicBezTo>
                        <a:pt x="2329" y="15120"/>
                        <a:pt x="3410" y="14134"/>
                        <a:pt x="4547" y="13379"/>
                      </a:cubicBezTo>
                      <a:cubicBezTo>
                        <a:pt x="6661" y="11964"/>
                        <a:pt x="9109" y="11011"/>
                        <a:pt x="10850" y="9087"/>
                      </a:cubicBezTo>
                      <a:cubicBezTo>
                        <a:pt x="12415" y="7355"/>
                        <a:pt x="13369" y="5145"/>
                        <a:pt x="13822" y="2880"/>
                      </a:cubicBezTo>
                      <a:cubicBezTo>
                        <a:pt x="14013" y="1926"/>
                        <a:pt x="14124" y="965"/>
                        <a:pt x="14180" y="3"/>
                      </a:cubicBezTo>
                      <a:cubicBezTo>
                        <a:pt x="14122" y="1"/>
                        <a:pt x="14064" y="1"/>
                        <a:pt x="14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756;p34">
                  <a:extLst>
                    <a:ext uri="{FF2B5EF4-FFF2-40B4-BE49-F238E27FC236}">
                      <a16:creationId xmlns:a16="http://schemas.microsoft.com/office/drawing/2014/main" id="{FEA7E005-6A9A-48F4-9D0D-2FF8012CFBE4}"/>
                    </a:ext>
                  </a:extLst>
                </p:cNvPr>
                <p:cNvSpPr/>
                <p:nvPr/>
              </p:nvSpPr>
              <p:spPr>
                <a:xfrm flipH="1">
                  <a:off x="7734794" y="1824323"/>
                  <a:ext cx="1318197" cy="1257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3" h="15515" extrusionOk="0">
                      <a:moveTo>
                        <a:pt x="1" y="1"/>
                      </a:moveTo>
                      <a:lnTo>
                        <a:pt x="327" y="15515"/>
                      </a:lnTo>
                      <a:cubicBezTo>
                        <a:pt x="2234" y="15157"/>
                        <a:pt x="4007" y="14315"/>
                        <a:pt x="5485" y="13059"/>
                      </a:cubicBezTo>
                      <a:cubicBezTo>
                        <a:pt x="6645" y="12066"/>
                        <a:pt x="7591" y="10826"/>
                        <a:pt x="8759" y="9840"/>
                      </a:cubicBezTo>
                      <a:cubicBezTo>
                        <a:pt x="9801" y="8958"/>
                        <a:pt x="11001" y="8298"/>
                        <a:pt x="12153" y="7575"/>
                      </a:cubicBezTo>
                      <a:cubicBezTo>
                        <a:pt x="13552" y="6709"/>
                        <a:pt x="16056" y="4920"/>
                        <a:pt x="16262" y="2949"/>
                      </a:cubicBezTo>
                      <a:cubicBezTo>
                        <a:pt x="15189" y="2600"/>
                        <a:pt x="14108" y="2282"/>
                        <a:pt x="13051" y="1988"/>
                      </a:cubicBezTo>
                      <a:cubicBezTo>
                        <a:pt x="8799" y="780"/>
                        <a:pt x="4412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757;p34">
                  <a:extLst>
                    <a:ext uri="{FF2B5EF4-FFF2-40B4-BE49-F238E27FC236}">
                      <a16:creationId xmlns:a16="http://schemas.microsoft.com/office/drawing/2014/main" id="{C1C139AD-63DB-300B-5536-3C01A4B11E29}"/>
                    </a:ext>
                  </a:extLst>
                </p:cNvPr>
                <p:cNvSpPr/>
                <p:nvPr/>
              </p:nvSpPr>
              <p:spPr>
                <a:xfrm flipH="1">
                  <a:off x="6322071" y="2156814"/>
                  <a:ext cx="1430215" cy="149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5" h="18439" extrusionOk="0">
                      <a:moveTo>
                        <a:pt x="10290" y="1"/>
                      </a:moveTo>
                      <a:cubicBezTo>
                        <a:pt x="10035" y="1"/>
                        <a:pt x="9753" y="51"/>
                        <a:pt x="9427" y="151"/>
                      </a:cubicBezTo>
                      <a:cubicBezTo>
                        <a:pt x="6772" y="969"/>
                        <a:pt x="3680" y="2662"/>
                        <a:pt x="1209" y="3926"/>
                      </a:cubicBezTo>
                      <a:cubicBezTo>
                        <a:pt x="930" y="4069"/>
                        <a:pt x="652" y="4212"/>
                        <a:pt x="454" y="4451"/>
                      </a:cubicBezTo>
                      <a:cubicBezTo>
                        <a:pt x="1" y="4991"/>
                        <a:pt x="136" y="5794"/>
                        <a:pt x="350" y="6469"/>
                      </a:cubicBezTo>
                      <a:cubicBezTo>
                        <a:pt x="1582" y="10419"/>
                        <a:pt x="4372" y="13694"/>
                        <a:pt x="7376" y="16539"/>
                      </a:cubicBezTo>
                      <a:cubicBezTo>
                        <a:pt x="7980" y="17112"/>
                        <a:pt x="8616" y="17684"/>
                        <a:pt x="9371" y="18034"/>
                      </a:cubicBezTo>
                      <a:cubicBezTo>
                        <a:pt x="9977" y="18315"/>
                        <a:pt x="10620" y="18439"/>
                        <a:pt x="11273" y="18439"/>
                      </a:cubicBezTo>
                      <a:cubicBezTo>
                        <a:pt x="12737" y="18439"/>
                        <a:pt x="14249" y="17820"/>
                        <a:pt x="15491" y="16984"/>
                      </a:cubicBezTo>
                      <a:cubicBezTo>
                        <a:pt x="16254" y="16468"/>
                        <a:pt x="16993" y="15840"/>
                        <a:pt x="17343" y="14982"/>
                      </a:cubicBezTo>
                      <a:cubicBezTo>
                        <a:pt x="17645" y="14258"/>
                        <a:pt x="17629" y="13448"/>
                        <a:pt x="17502" y="12685"/>
                      </a:cubicBezTo>
                      <a:cubicBezTo>
                        <a:pt x="17120" y="10253"/>
                        <a:pt x="13266" y="2646"/>
                        <a:pt x="12145" y="1224"/>
                      </a:cubicBezTo>
                      <a:cubicBezTo>
                        <a:pt x="11505" y="402"/>
                        <a:pt x="11008" y="1"/>
                        <a:pt x="102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758;p34">
                  <a:extLst>
                    <a:ext uri="{FF2B5EF4-FFF2-40B4-BE49-F238E27FC236}">
                      <a16:creationId xmlns:a16="http://schemas.microsoft.com/office/drawing/2014/main" id="{E61D55C2-89A8-C30A-6896-0D53CB0A9A3F}"/>
                    </a:ext>
                  </a:extLst>
                </p:cNvPr>
                <p:cNvSpPr/>
                <p:nvPr/>
              </p:nvSpPr>
              <p:spPr>
                <a:xfrm flipH="1">
                  <a:off x="6697507" y="2700051"/>
                  <a:ext cx="194775" cy="16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" h="2039" extrusionOk="0">
                      <a:moveTo>
                        <a:pt x="1350" y="0"/>
                      </a:moveTo>
                      <a:cubicBezTo>
                        <a:pt x="1051" y="0"/>
                        <a:pt x="765" y="104"/>
                        <a:pt x="533" y="300"/>
                      </a:cubicBezTo>
                      <a:cubicBezTo>
                        <a:pt x="88" y="705"/>
                        <a:pt x="1" y="1500"/>
                        <a:pt x="343" y="1921"/>
                      </a:cubicBezTo>
                      <a:cubicBezTo>
                        <a:pt x="359" y="1937"/>
                        <a:pt x="375" y="1953"/>
                        <a:pt x="382" y="1961"/>
                      </a:cubicBezTo>
                      <a:cubicBezTo>
                        <a:pt x="432" y="2011"/>
                        <a:pt x="498" y="2039"/>
                        <a:pt x="564" y="2039"/>
                      </a:cubicBezTo>
                      <a:cubicBezTo>
                        <a:pt x="603" y="2039"/>
                        <a:pt x="641" y="2029"/>
                        <a:pt x="677" y="2009"/>
                      </a:cubicBezTo>
                      <a:cubicBezTo>
                        <a:pt x="700" y="1993"/>
                        <a:pt x="724" y="1977"/>
                        <a:pt x="740" y="1961"/>
                      </a:cubicBezTo>
                      <a:cubicBezTo>
                        <a:pt x="836" y="1858"/>
                        <a:pt x="836" y="1699"/>
                        <a:pt x="740" y="1595"/>
                      </a:cubicBezTo>
                      <a:cubicBezTo>
                        <a:pt x="581" y="1405"/>
                        <a:pt x="621" y="912"/>
                        <a:pt x="875" y="681"/>
                      </a:cubicBezTo>
                      <a:cubicBezTo>
                        <a:pt x="1012" y="572"/>
                        <a:pt x="1178" y="510"/>
                        <a:pt x="1354" y="510"/>
                      </a:cubicBezTo>
                      <a:cubicBezTo>
                        <a:pt x="1382" y="510"/>
                        <a:pt x="1411" y="511"/>
                        <a:pt x="1440" y="514"/>
                      </a:cubicBezTo>
                      <a:cubicBezTo>
                        <a:pt x="1591" y="514"/>
                        <a:pt x="1734" y="578"/>
                        <a:pt x="1845" y="681"/>
                      </a:cubicBezTo>
                      <a:cubicBezTo>
                        <a:pt x="1901" y="755"/>
                        <a:pt x="1972" y="786"/>
                        <a:pt x="2042" y="786"/>
                      </a:cubicBezTo>
                      <a:cubicBezTo>
                        <a:pt x="2228" y="786"/>
                        <a:pt x="2403" y="568"/>
                        <a:pt x="2258" y="371"/>
                      </a:cubicBezTo>
                      <a:lnTo>
                        <a:pt x="2226" y="332"/>
                      </a:lnTo>
                      <a:cubicBezTo>
                        <a:pt x="2028" y="125"/>
                        <a:pt x="1757" y="6"/>
                        <a:pt x="1471" y="6"/>
                      </a:cubicBezTo>
                      <a:cubicBezTo>
                        <a:pt x="1431" y="2"/>
                        <a:pt x="1390" y="0"/>
                        <a:pt x="13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759;p34">
                  <a:extLst>
                    <a:ext uri="{FF2B5EF4-FFF2-40B4-BE49-F238E27FC236}">
                      <a16:creationId xmlns:a16="http://schemas.microsoft.com/office/drawing/2014/main" id="{A3159B5C-194D-DD45-4167-844900FF2177}"/>
                    </a:ext>
                  </a:extLst>
                </p:cNvPr>
                <p:cNvSpPr/>
                <p:nvPr/>
              </p:nvSpPr>
              <p:spPr>
                <a:xfrm flipH="1">
                  <a:off x="7065420" y="2905042"/>
                  <a:ext cx="200449" cy="1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3" h="1953" extrusionOk="0">
                      <a:moveTo>
                        <a:pt x="1366" y="1"/>
                      </a:moveTo>
                      <a:cubicBezTo>
                        <a:pt x="1115" y="1"/>
                        <a:pt x="868" y="78"/>
                        <a:pt x="660" y="227"/>
                      </a:cubicBezTo>
                      <a:cubicBezTo>
                        <a:pt x="175" y="576"/>
                        <a:pt x="0" y="1363"/>
                        <a:pt x="310" y="1816"/>
                      </a:cubicBezTo>
                      <a:cubicBezTo>
                        <a:pt x="318" y="1832"/>
                        <a:pt x="334" y="1848"/>
                        <a:pt x="342" y="1856"/>
                      </a:cubicBezTo>
                      <a:cubicBezTo>
                        <a:pt x="387" y="1918"/>
                        <a:pt x="461" y="1952"/>
                        <a:pt x="537" y="1952"/>
                      </a:cubicBezTo>
                      <a:cubicBezTo>
                        <a:pt x="567" y="1952"/>
                        <a:pt x="598" y="1947"/>
                        <a:pt x="628" y="1936"/>
                      </a:cubicBezTo>
                      <a:cubicBezTo>
                        <a:pt x="652" y="1920"/>
                        <a:pt x="668" y="1912"/>
                        <a:pt x="692" y="1896"/>
                      </a:cubicBezTo>
                      <a:cubicBezTo>
                        <a:pt x="795" y="1800"/>
                        <a:pt x="819" y="1641"/>
                        <a:pt x="723" y="1530"/>
                      </a:cubicBezTo>
                      <a:cubicBezTo>
                        <a:pt x="588" y="1332"/>
                        <a:pt x="676" y="831"/>
                        <a:pt x="954" y="632"/>
                      </a:cubicBezTo>
                      <a:cubicBezTo>
                        <a:pt x="1084" y="555"/>
                        <a:pt x="1232" y="514"/>
                        <a:pt x="1380" y="514"/>
                      </a:cubicBezTo>
                      <a:cubicBezTo>
                        <a:pt x="1432" y="514"/>
                        <a:pt x="1483" y="519"/>
                        <a:pt x="1534" y="529"/>
                      </a:cubicBezTo>
                      <a:cubicBezTo>
                        <a:pt x="1685" y="545"/>
                        <a:pt x="1828" y="616"/>
                        <a:pt x="1932" y="743"/>
                      </a:cubicBezTo>
                      <a:cubicBezTo>
                        <a:pt x="1986" y="822"/>
                        <a:pt x="2061" y="855"/>
                        <a:pt x="2134" y="855"/>
                      </a:cubicBezTo>
                      <a:cubicBezTo>
                        <a:pt x="2306" y="855"/>
                        <a:pt x="2472" y="674"/>
                        <a:pt x="2361" y="473"/>
                      </a:cubicBezTo>
                      <a:lnTo>
                        <a:pt x="2337" y="433"/>
                      </a:lnTo>
                      <a:cubicBezTo>
                        <a:pt x="2162" y="203"/>
                        <a:pt x="1908" y="60"/>
                        <a:pt x="1622" y="28"/>
                      </a:cubicBezTo>
                      <a:cubicBezTo>
                        <a:pt x="1537" y="10"/>
                        <a:pt x="1451" y="1"/>
                        <a:pt x="1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760;p34">
                  <a:extLst>
                    <a:ext uri="{FF2B5EF4-FFF2-40B4-BE49-F238E27FC236}">
                      <a16:creationId xmlns:a16="http://schemas.microsoft.com/office/drawing/2014/main" id="{7F3FBB1A-97C1-777D-431F-2E21FEB87910}"/>
                    </a:ext>
                  </a:extLst>
                </p:cNvPr>
                <p:cNvSpPr/>
                <p:nvPr/>
              </p:nvSpPr>
              <p:spPr>
                <a:xfrm flipH="1">
                  <a:off x="6370372" y="3099901"/>
                  <a:ext cx="745382" cy="50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6" h="6220" extrusionOk="0">
                      <a:moveTo>
                        <a:pt x="7415" y="0"/>
                      </a:moveTo>
                      <a:cubicBezTo>
                        <a:pt x="7275" y="0"/>
                        <a:pt x="7140" y="47"/>
                        <a:pt x="7018" y="144"/>
                      </a:cubicBezTo>
                      <a:cubicBezTo>
                        <a:pt x="6009" y="1264"/>
                        <a:pt x="3004" y="1646"/>
                        <a:pt x="1502" y="2162"/>
                      </a:cubicBezTo>
                      <a:cubicBezTo>
                        <a:pt x="0" y="2679"/>
                        <a:pt x="461" y="4245"/>
                        <a:pt x="1375" y="4912"/>
                      </a:cubicBezTo>
                      <a:cubicBezTo>
                        <a:pt x="2281" y="5572"/>
                        <a:pt x="4181" y="5024"/>
                        <a:pt x="4705" y="5779"/>
                      </a:cubicBezTo>
                      <a:cubicBezTo>
                        <a:pt x="4916" y="6077"/>
                        <a:pt x="5197" y="6219"/>
                        <a:pt x="5553" y="6219"/>
                      </a:cubicBezTo>
                      <a:cubicBezTo>
                        <a:pt x="6096" y="6219"/>
                        <a:pt x="6811" y="5888"/>
                        <a:pt x="7710" y="5278"/>
                      </a:cubicBezTo>
                      <a:cubicBezTo>
                        <a:pt x="9196" y="4276"/>
                        <a:pt x="9100" y="3744"/>
                        <a:pt x="8822" y="2075"/>
                      </a:cubicBezTo>
                      <a:cubicBezTo>
                        <a:pt x="8600" y="736"/>
                        <a:pt x="7968" y="0"/>
                        <a:pt x="74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761;p34">
                  <a:extLst>
                    <a:ext uri="{FF2B5EF4-FFF2-40B4-BE49-F238E27FC236}">
                      <a16:creationId xmlns:a16="http://schemas.microsoft.com/office/drawing/2014/main" id="{7FBE8598-0FCE-973A-EDB2-233C1E1B9DD1}"/>
                    </a:ext>
                  </a:extLst>
                </p:cNvPr>
                <p:cNvSpPr/>
                <p:nvPr/>
              </p:nvSpPr>
              <p:spPr>
                <a:xfrm flipH="1">
                  <a:off x="6691186" y="3346149"/>
                  <a:ext cx="320897" cy="157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9" h="1938" extrusionOk="0">
                      <a:moveTo>
                        <a:pt x="1230" y="1"/>
                      </a:moveTo>
                      <a:cubicBezTo>
                        <a:pt x="1175" y="1"/>
                        <a:pt x="1118" y="8"/>
                        <a:pt x="1058" y="22"/>
                      </a:cubicBezTo>
                      <a:cubicBezTo>
                        <a:pt x="279" y="221"/>
                        <a:pt x="1" y="777"/>
                        <a:pt x="756" y="1278"/>
                      </a:cubicBezTo>
                      <a:cubicBezTo>
                        <a:pt x="1355" y="1675"/>
                        <a:pt x="2299" y="1938"/>
                        <a:pt x="2910" y="1938"/>
                      </a:cubicBezTo>
                      <a:cubicBezTo>
                        <a:pt x="3069" y="1938"/>
                        <a:pt x="3205" y="1920"/>
                        <a:pt x="3307" y="1882"/>
                      </a:cubicBezTo>
                      <a:cubicBezTo>
                        <a:pt x="3792" y="1699"/>
                        <a:pt x="3959" y="1461"/>
                        <a:pt x="3760" y="1405"/>
                      </a:cubicBezTo>
                      <a:cubicBezTo>
                        <a:pt x="2292" y="994"/>
                        <a:pt x="1895" y="1"/>
                        <a:pt x="12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762;p34">
                  <a:extLst>
                    <a:ext uri="{FF2B5EF4-FFF2-40B4-BE49-F238E27FC236}">
                      <a16:creationId xmlns:a16="http://schemas.microsoft.com/office/drawing/2014/main" id="{AA44D6D9-B70E-26DA-F330-157CFBD5199D}"/>
                    </a:ext>
                  </a:extLst>
                </p:cNvPr>
                <p:cNvSpPr/>
                <p:nvPr/>
              </p:nvSpPr>
              <p:spPr>
                <a:xfrm flipH="1">
                  <a:off x="6423780" y="3176904"/>
                  <a:ext cx="129607" cy="20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" h="2540" extrusionOk="0">
                      <a:moveTo>
                        <a:pt x="584" y="1"/>
                      </a:moveTo>
                      <a:cubicBezTo>
                        <a:pt x="543" y="1"/>
                        <a:pt x="502" y="5"/>
                        <a:pt x="462" y="12"/>
                      </a:cubicBezTo>
                      <a:cubicBezTo>
                        <a:pt x="1" y="108"/>
                        <a:pt x="724" y="1284"/>
                        <a:pt x="422" y="2261"/>
                      </a:cubicBezTo>
                      <a:cubicBezTo>
                        <a:pt x="391" y="2378"/>
                        <a:pt x="625" y="2540"/>
                        <a:pt x="940" y="2540"/>
                      </a:cubicBezTo>
                      <a:cubicBezTo>
                        <a:pt x="947" y="2540"/>
                        <a:pt x="955" y="2540"/>
                        <a:pt x="962" y="2540"/>
                      </a:cubicBezTo>
                      <a:cubicBezTo>
                        <a:pt x="1296" y="2540"/>
                        <a:pt x="1598" y="1808"/>
                        <a:pt x="1527" y="1077"/>
                      </a:cubicBezTo>
                      <a:cubicBezTo>
                        <a:pt x="1461" y="410"/>
                        <a:pt x="1012" y="1"/>
                        <a:pt x="5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763;p34">
                <a:extLst>
                  <a:ext uri="{FF2B5EF4-FFF2-40B4-BE49-F238E27FC236}">
                    <a16:creationId xmlns:a16="http://schemas.microsoft.com/office/drawing/2014/main" id="{9133D80B-EC8F-FD63-BAA8-BBA1574E2F8E}"/>
                  </a:ext>
                </a:extLst>
              </p:cNvPr>
              <p:cNvSpPr/>
              <p:nvPr/>
            </p:nvSpPr>
            <p:spPr>
              <a:xfrm rot="1253521" flipH="1">
                <a:off x="6961784" y="2344317"/>
                <a:ext cx="701234" cy="274935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2107" fill="none" extrusionOk="0">
                    <a:moveTo>
                      <a:pt x="112" y="175"/>
                    </a:moveTo>
                    <a:cubicBezTo>
                      <a:pt x="1" y="207"/>
                      <a:pt x="1" y="366"/>
                      <a:pt x="40" y="469"/>
                    </a:cubicBezTo>
                    <a:cubicBezTo>
                      <a:pt x="295" y="1201"/>
                      <a:pt x="851" y="1781"/>
                      <a:pt x="1574" y="2051"/>
                    </a:cubicBezTo>
                    <a:cubicBezTo>
                      <a:pt x="1733" y="2107"/>
                      <a:pt x="1868" y="1932"/>
                      <a:pt x="1781" y="1797"/>
                    </a:cubicBezTo>
                    <a:cubicBezTo>
                      <a:pt x="1558" y="1447"/>
                      <a:pt x="1455" y="1042"/>
                      <a:pt x="1479" y="628"/>
                    </a:cubicBezTo>
                    <a:cubicBezTo>
                      <a:pt x="1694" y="1073"/>
                      <a:pt x="2043" y="1439"/>
                      <a:pt x="2472" y="1685"/>
                    </a:cubicBezTo>
                    <a:cubicBezTo>
                      <a:pt x="2846" y="1884"/>
                      <a:pt x="3363" y="1964"/>
                      <a:pt x="3641" y="1654"/>
                    </a:cubicBezTo>
                    <a:cubicBezTo>
                      <a:pt x="3172" y="1407"/>
                      <a:pt x="2822" y="994"/>
                      <a:pt x="2647" y="493"/>
                    </a:cubicBezTo>
                    <a:cubicBezTo>
                      <a:pt x="3220" y="1153"/>
                      <a:pt x="3927" y="1781"/>
                      <a:pt x="4793" y="1860"/>
                    </a:cubicBezTo>
                    <a:cubicBezTo>
                      <a:pt x="4944" y="1884"/>
                      <a:pt x="5095" y="1852"/>
                      <a:pt x="5222" y="1773"/>
                    </a:cubicBezTo>
                    <a:cubicBezTo>
                      <a:pt x="5334" y="1677"/>
                      <a:pt x="5373" y="1479"/>
                      <a:pt x="5254" y="1391"/>
                    </a:cubicBezTo>
                    <a:cubicBezTo>
                      <a:pt x="4674" y="1153"/>
                      <a:pt x="4261" y="620"/>
                      <a:pt x="4181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79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764;p34">
              <a:extLst>
                <a:ext uri="{FF2B5EF4-FFF2-40B4-BE49-F238E27FC236}">
                  <a16:creationId xmlns:a16="http://schemas.microsoft.com/office/drawing/2014/main" id="{BD45AD6E-3819-B19C-1D7F-CA5EA75E393B}"/>
                </a:ext>
              </a:extLst>
            </p:cNvPr>
            <p:cNvGrpSpPr/>
            <p:nvPr/>
          </p:nvGrpSpPr>
          <p:grpSpPr>
            <a:xfrm rot="365420">
              <a:off x="6339928" y="1897777"/>
              <a:ext cx="2105186" cy="875614"/>
              <a:chOff x="6086053" y="1074014"/>
              <a:chExt cx="1915541" cy="796735"/>
            </a:xfrm>
          </p:grpSpPr>
          <p:sp>
            <p:nvSpPr>
              <p:cNvPr id="5" name="Google Shape;765;p34">
                <a:extLst>
                  <a:ext uri="{FF2B5EF4-FFF2-40B4-BE49-F238E27FC236}">
                    <a16:creationId xmlns:a16="http://schemas.microsoft.com/office/drawing/2014/main" id="{D6285B84-C2A0-B00E-48F6-770CA968F46E}"/>
                  </a:ext>
                </a:extLst>
              </p:cNvPr>
              <p:cNvSpPr/>
              <p:nvPr/>
            </p:nvSpPr>
            <p:spPr>
              <a:xfrm rot="352643" flipH="1">
                <a:off x="7360083" y="1475881"/>
                <a:ext cx="624520" cy="363849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641" extrusionOk="0">
                    <a:moveTo>
                      <a:pt x="346" y="0"/>
                    </a:moveTo>
                    <a:cubicBezTo>
                      <a:pt x="164" y="0"/>
                      <a:pt x="0" y="183"/>
                      <a:pt x="87" y="390"/>
                    </a:cubicBezTo>
                    <a:cubicBezTo>
                      <a:pt x="516" y="1439"/>
                      <a:pt x="1502" y="1956"/>
                      <a:pt x="1645" y="2027"/>
                    </a:cubicBezTo>
                    <a:lnTo>
                      <a:pt x="1684" y="2051"/>
                    </a:lnTo>
                    <a:cubicBezTo>
                      <a:pt x="1803" y="2134"/>
                      <a:pt x="2554" y="2640"/>
                      <a:pt x="3154" y="2640"/>
                    </a:cubicBezTo>
                    <a:cubicBezTo>
                      <a:pt x="3356" y="2640"/>
                      <a:pt x="3541" y="2583"/>
                      <a:pt x="3679" y="2433"/>
                    </a:cubicBezTo>
                    <a:cubicBezTo>
                      <a:pt x="4188" y="1892"/>
                      <a:pt x="3592" y="1471"/>
                      <a:pt x="3409" y="1368"/>
                    </a:cubicBezTo>
                    <a:cubicBezTo>
                      <a:pt x="3377" y="1344"/>
                      <a:pt x="3345" y="1336"/>
                      <a:pt x="3306" y="1328"/>
                    </a:cubicBezTo>
                    <a:cubicBezTo>
                      <a:pt x="1899" y="1129"/>
                      <a:pt x="1041" y="581"/>
                      <a:pt x="548" y="88"/>
                    </a:cubicBezTo>
                    <a:cubicBezTo>
                      <a:pt x="487" y="27"/>
                      <a:pt x="415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766;p34">
                <a:extLst>
                  <a:ext uri="{FF2B5EF4-FFF2-40B4-BE49-F238E27FC236}">
                    <a16:creationId xmlns:a16="http://schemas.microsoft.com/office/drawing/2014/main" id="{D995070A-99F3-2C80-BFB3-C91653D5C244}"/>
                  </a:ext>
                </a:extLst>
              </p:cNvPr>
              <p:cNvSpPr/>
              <p:nvPr/>
            </p:nvSpPr>
            <p:spPr>
              <a:xfrm flipH="1">
                <a:off x="6086053" y="1074014"/>
                <a:ext cx="584375" cy="49461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251" extrusionOk="0">
                    <a:moveTo>
                      <a:pt x="3365" y="1"/>
                    </a:moveTo>
                    <a:cubicBezTo>
                      <a:pt x="3277" y="1"/>
                      <a:pt x="3189" y="42"/>
                      <a:pt x="3132" y="136"/>
                    </a:cubicBezTo>
                    <a:cubicBezTo>
                      <a:pt x="2758" y="732"/>
                      <a:pt x="2051" y="1463"/>
                      <a:pt x="732" y="1987"/>
                    </a:cubicBezTo>
                    <a:cubicBezTo>
                      <a:pt x="700" y="2003"/>
                      <a:pt x="668" y="2019"/>
                      <a:pt x="644" y="2043"/>
                    </a:cubicBezTo>
                    <a:cubicBezTo>
                      <a:pt x="493" y="2186"/>
                      <a:pt x="0" y="2735"/>
                      <a:pt x="620" y="3148"/>
                    </a:cubicBezTo>
                    <a:cubicBezTo>
                      <a:pt x="730" y="3220"/>
                      <a:pt x="849" y="3251"/>
                      <a:pt x="973" y="3251"/>
                    </a:cubicBezTo>
                    <a:cubicBezTo>
                      <a:pt x="1612" y="3251"/>
                      <a:pt x="2367" y="2433"/>
                      <a:pt x="2480" y="2313"/>
                    </a:cubicBezTo>
                    <a:cubicBezTo>
                      <a:pt x="2488" y="2305"/>
                      <a:pt x="2496" y="2297"/>
                      <a:pt x="2504" y="2290"/>
                    </a:cubicBezTo>
                    <a:cubicBezTo>
                      <a:pt x="2623" y="2186"/>
                      <a:pt x="3474" y="1455"/>
                      <a:pt x="3649" y="326"/>
                    </a:cubicBezTo>
                    <a:cubicBezTo>
                      <a:pt x="3679" y="132"/>
                      <a:pt x="3523" y="1"/>
                      <a:pt x="3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Google Shape;774;p34">
            <a:extLst>
              <a:ext uri="{FF2B5EF4-FFF2-40B4-BE49-F238E27FC236}">
                <a16:creationId xmlns:a16="http://schemas.microsoft.com/office/drawing/2014/main" id="{20D7FE48-3101-C09A-8D9B-DFEABB60BC12}"/>
              </a:ext>
            </a:extLst>
          </p:cNvPr>
          <p:cNvGrpSpPr/>
          <p:nvPr/>
        </p:nvGrpSpPr>
        <p:grpSpPr>
          <a:xfrm rot="401064" flipH="1">
            <a:off x="8144745" y="1336191"/>
            <a:ext cx="476768" cy="470900"/>
            <a:chOff x="4252781" y="935174"/>
            <a:chExt cx="476769" cy="470901"/>
          </a:xfrm>
        </p:grpSpPr>
        <p:sp>
          <p:nvSpPr>
            <p:cNvPr id="23" name="Google Shape;775;p34">
              <a:extLst>
                <a:ext uri="{FF2B5EF4-FFF2-40B4-BE49-F238E27FC236}">
                  <a16:creationId xmlns:a16="http://schemas.microsoft.com/office/drawing/2014/main" id="{278D33AC-C77D-D52F-8EE7-80D2F97CFD65}"/>
                </a:ext>
              </a:extLst>
            </p:cNvPr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6;p34">
              <a:extLst>
                <a:ext uri="{FF2B5EF4-FFF2-40B4-BE49-F238E27FC236}">
                  <a16:creationId xmlns:a16="http://schemas.microsoft.com/office/drawing/2014/main" id="{82C833E4-8F57-F7E6-FD1E-0A9FE52DF45A}"/>
                </a:ext>
              </a:extLst>
            </p:cNvPr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1229013"/>
      </p:ext>
    </p:extLst>
  </p:cSld>
  <p:clrMapOvr>
    <a:masterClrMapping/>
  </p:clrMapOvr>
</p:sld>
</file>

<file path=ppt/theme/theme1.xml><?xml version="1.0" encoding="utf-8"?>
<a:theme xmlns:a="http://schemas.openxmlformats.org/drawingml/2006/main" name="Cow Appreciation Day Minitheme by Slidesgo">
  <a:themeElements>
    <a:clrScheme name="Simple Light">
      <a:dk1>
        <a:srgbClr val="2A2A2A"/>
      </a:dk1>
      <a:lt1>
        <a:srgbClr val="F5EEDC"/>
      </a:lt1>
      <a:dk2>
        <a:srgbClr val="000000"/>
      </a:dk2>
      <a:lt2>
        <a:srgbClr val="FFFFFF"/>
      </a:lt2>
      <a:accent1>
        <a:srgbClr val="973516"/>
      </a:accent1>
      <a:accent2>
        <a:srgbClr val="CF411A"/>
      </a:accent2>
      <a:accent3>
        <a:srgbClr val="F4D97C"/>
      </a:accent3>
      <a:accent4>
        <a:srgbClr val="39AE69"/>
      </a:accent4>
      <a:accent5>
        <a:srgbClr val="FF91C2"/>
      </a:accent5>
      <a:accent6>
        <a:srgbClr val="ACD1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Презентация на цял екран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Bebas Neue</vt:lpstr>
      <vt:lpstr>Lilita One</vt:lpstr>
      <vt:lpstr>Arial</vt:lpstr>
      <vt:lpstr>Manrope</vt:lpstr>
      <vt:lpstr>Cow Appreciation Day Minitheme by Slidesgo</vt:lpstr>
      <vt:lpstr>Crazy Cow</vt:lpstr>
      <vt:lpstr>OUR TEAM</vt:lpstr>
      <vt:lpstr>OUR IDEA</vt:lpstr>
      <vt:lpstr>01</vt:lpstr>
      <vt:lpstr>Презентация на PowerPoint</vt:lpstr>
      <vt:lpstr>NOW LET’S JUMP TO OUR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Cow</dc:title>
  <cp:lastModifiedBy>Живко Живков Спасов</cp:lastModifiedBy>
  <cp:revision>1</cp:revision>
  <dcterms:modified xsi:type="dcterms:W3CDTF">2022-11-19T20:01:08Z</dcterms:modified>
</cp:coreProperties>
</file>