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0" r:id="rId4"/>
    <p:sldId id="258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7B66-91E2-9032-332C-805E5C997DB5}" v="268" dt="2022-05-15T18:12:55.910"/>
    <p1510:client id="{37910F0E-5A52-F38C-2C45-75A5D03A99DC}" v="125" dt="2022-05-15T14:21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46888" y="269748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96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Geoguessr enjoyers</a:t>
            </a:r>
            <a:endParaRPr lang="en-US" sz="9600" b="1" dirty="0">
              <a:solidFill>
                <a:schemeClr val="tx2">
                  <a:lumMod val="75000"/>
                </a:schemeClr>
              </a:solidFill>
              <a:latin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469">
            <a:extLst>
              <a:ext uri="{FF2B5EF4-FFF2-40B4-BE49-F238E27FC236}">
                <a16:creationId xmlns:a16="http://schemas.microsoft.com/office/drawing/2014/main" id="{333EDA0D-F54B-48BB-9910-7DB6A5FBA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E3A73256-0EB9-4289-A040-E77C05B42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39582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A84FE2E0-0356-4DC9-A129-5C677E5B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F9516E-11D6-4EBA-B6FD-722514EE9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395815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1E68CD86-EBCA-4577-B9FD-960CCEE8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376835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1371599" y="365125"/>
            <a:ext cx="974852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EEC-8E9D-FE83-8233-7309ECA20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"/>
          <a:stretch/>
        </p:blipFill>
        <p:spPr>
          <a:xfrm>
            <a:off x="1045013" y="1824895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638C0A-04FB-7786-4B83-839579861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2"/>
          <a:stretch/>
        </p:blipFill>
        <p:spPr>
          <a:xfrm>
            <a:off x="3650350" y="1816875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9D5E9-DD6F-D80D-E802-8D77F9BD2E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2"/>
          <a:stretch/>
        </p:blipFill>
        <p:spPr>
          <a:xfrm>
            <a:off x="6292739" y="1816875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89D6910-C460-8EA1-DDD6-0FC436976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2"/>
          <a:stretch/>
        </p:blipFill>
        <p:spPr>
          <a:xfrm>
            <a:off x="8894647" y="1831520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6292739" y="4189624"/>
            <a:ext cx="2601908" cy="12293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lnSpc>
                <a:spcPct val="90000"/>
              </a:lnSpc>
              <a:spcAft>
                <a:spcPts val="2133"/>
              </a:spcAft>
              <a:buNone/>
            </a:pPr>
            <a:r>
              <a:rPr lang="en-US" sz="2400" b="1" i="1" dirty="0"/>
              <a:t>Nikola </a:t>
            </a:r>
            <a:r>
              <a:rPr lang="en-US" sz="2400" b="1" i="1" dirty="0" err="1"/>
              <a:t>Krushkov</a:t>
            </a:r>
            <a:r>
              <a:rPr lang="en-US" sz="2400" b="1" i="1" dirty="0"/>
              <a:t> Scrum Trainer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3359-9C71-3F2F-4192-CA1662D53C19}"/>
              </a:ext>
            </a:extLst>
          </p:cNvPr>
          <p:cNvSpPr txBox="1"/>
          <p:nvPr/>
        </p:nvSpPr>
        <p:spPr>
          <a:xfrm>
            <a:off x="1146441" y="4339534"/>
            <a:ext cx="2147060" cy="108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Aft>
                <a:spcPts val="2133"/>
              </a:spcAft>
              <a:buNone/>
            </a:pPr>
            <a:r>
              <a:rPr lang="en-US" sz="2400" b="1" i="1" dirty="0"/>
              <a:t>Ivan </a:t>
            </a:r>
            <a:r>
              <a:rPr lang="en-US" sz="2400" b="1" i="1" dirty="0" err="1"/>
              <a:t>Draganov</a:t>
            </a:r>
            <a:r>
              <a:rPr lang="en-US" sz="2400" b="1" i="1" dirty="0"/>
              <a:t> QA Engineer</a:t>
            </a:r>
          </a:p>
          <a:p>
            <a:pPr marL="0" indent="0">
              <a:lnSpc>
                <a:spcPct val="90000"/>
              </a:lnSpc>
              <a:spcAft>
                <a:spcPts val="2133"/>
              </a:spcAft>
              <a:buNone/>
            </a:pPr>
            <a:br>
              <a:rPr lang="en-US" sz="200" b="1" i="1" dirty="0"/>
            </a:br>
            <a:endParaRPr lang="en-US" sz="2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4A9B6-3BD0-2EB6-94FF-EBBE45B51878}"/>
              </a:ext>
            </a:extLst>
          </p:cNvPr>
          <p:cNvSpPr txBox="1"/>
          <p:nvPr/>
        </p:nvSpPr>
        <p:spPr>
          <a:xfrm>
            <a:off x="3550678" y="4343208"/>
            <a:ext cx="274206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Aft>
                <a:spcPts val="2133"/>
              </a:spcAft>
              <a:buNone/>
            </a:pPr>
            <a:r>
              <a:rPr lang="en-US" sz="2400" b="1" i="1" dirty="0"/>
              <a:t>Mario Zlatev  Backend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BC598-A6AB-F0C5-673D-B7E67908936A}"/>
              </a:ext>
            </a:extLst>
          </p:cNvPr>
          <p:cNvSpPr txBox="1"/>
          <p:nvPr/>
        </p:nvSpPr>
        <p:spPr>
          <a:xfrm>
            <a:off x="9080500" y="4303689"/>
            <a:ext cx="267680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Aft>
                <a:spcPts val="2133"/>
              </a:spcAft>
              <a:buNone/>
            </a:pPr>
            <a:r>
              <a:rPr lang="en-US" sz="2400" b="1" i="1" dirty="0"/>
              <a:t>Georgi </a:t>
            </a:r>
            <a:r>
              <a:rPr lang="en-US" sz="2400" b="1" i="1" dirty="0" err="1"/>
              <a:t>Zhekov</a:t>
            </a:r>
            <a:r>
              <a:rPr lang="en-US" sz="2400" b="1" i="1" dirty="0"/>
              <a:t> Backend Developer</a:t>
            </a:r>
            <a:endParaRPr lang="bg-BG" sz="24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9" name="Google Shape;4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470" y="2145154"/>
            <a:ext cx="1560059" cy="149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7F5072E4-85B7-B6A9-0E4C-F0E0105E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87" y="2033324"/>
            <a:ext cx="1690642" cy="1745179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8DEAF77-C1C0-A289-826C-B69909A1C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732" y="1597439"/>
            <a:ext cx="2718186" cy="271818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A936B5-B1C3-41F9-EA3D-D5F08F9B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22" y="4315625"/>
            <a:ext cx="1756407" cy="175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358743" y="2222872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Game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358743" y="3156902"/>
            <a:ext cx="7294785" cy="17739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In our game you’re 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travelling around the world and visiting interesting places</a:t>
            </a:r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. 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Answer the questions right and win points!</a:t>
            </a:r>
          </a:p>
        </p:txBody>
      </p:sp>
      <p:pic>
        <p:nvPicPr>
          <p:cNvPr id="1026" name="Picture 2" descr="Planet Earth Icon clipart transparent - Clipart World">
            <a:extLst>
              <a:ext uri="{FF2B5EF4-FFF2-40B4-BE49-F238E27FC236}">
                <a16:creationId xmlns:a16="http://schemas.microsoft.com/office/drawing/2014/main" id="{3C05A3EE-C6FB-4829-B69B-D13B941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67" y="-100861"/>
            <a:ext cx="6005022" cy="7206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Roles</a:t>
            </a: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6522978" y="2955609"/>
            <a:ext cx="3739812" cy="9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began to assign everyone’s roles.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Creating the Repository</a:t>
            </a:r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245651" y="2917467"/>
            <a:ext cx="5016340" cy="10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started by creating the GitHub Repository where we would commit our files.</a:t>
            </a: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sz="2933" dirty="0">
                <a:solidFill>
                  <a:schemeClr val="tx2">
                    <a:lumMod val="75000"/>
                  </a:schemeClr>
                </a:solidFill>
              </a:rPr>
              <a:t>Creating the game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2048250" y="5469196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started working on the game.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>
                <a:solidFill>
                  <a:schemeClr val="tx2">
                    <a:lumMod val="75000"/>
                  </a:schemeClr>
                </a:solidFill>
              </a:rPr>
              <a:t>Creating The Documentation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6139533" y="5468817"/>
            <a:ext cx="49852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wrote down everything related to the final product and the process of making it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700084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A5C-1A79-663B-6218-23BE985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92" y="1676987"/>
            <a:ext cx="8317204" cy="3436748"/>
          </a:xfrm>
        </p:spPr>
        <p:txBody>
          <a:bodyPr/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547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D4AB-2C47-D2BB-1004-B7AEB17B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69" y="2296673"/>
            <a:ext cx="7404485" cy="2117816"/>
          </a:xfrm>
        </p:spPr>
        <p:txBody>
          <a:bodyPr/>
          <a:lstStyle/>
          <a:p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85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127</Words>
  <Application>Microsoft Office PowerPoint</Application>
  <PresentationFormat>Widescreen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Geoguessr enjoyers</vt:lpstr>
      <vt:lpstr>Our Team</vt:lpstr>
      <vt:lpstr>Apps, Tools and Programming Languages We’ve Used</vt:lpstr>
      <vt:lpstr>Idea Of The Game</vt:lpstr>
      <vt:lpstr>Stages Of Progress</vt:lpstr>
      <vt:lpstr>Repository</vt:lpstr>
      <vt:lpstr>Demonstration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Mario Zlatev</cp:lastModifiedBy>
  <cp:revision>88</cp:revision>
  <dcterms:created xsi:type="dcterms:W3CDTF">2022-03-13T08:49:16Z</dcterms:created>
  <dcterms:modified xsi:type="dcterms:W3CDTF">2022-11-20T20:03:32Z</dcterms:modified>
</cp:coreProperties>
</file>